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8" r:id="rId4"/>
    <p:sldId id="259" r:id="rId5"/>
    <p:sldId id="260" r:id="rId6"/>
    <p:sldId id="261" r:id="rId7"/>
    <p:sldId id="262" r:id="rId8"/>
    <p:sldId id="263" r:id="rId9"/>
    <p:sldId id="264" r:id="rId10"/>
    <p:sldId id="270" r:id="rId11"/>
    <p:sldId id="271" r:id="rId12"/>
    <p:sldId id="272" r:id="rId13"/>
    <p:sldId id="273" r:id="rId14"/>
    <p:sldId id="275" r:id="rId15"/>
    <p:sldId id="269"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2F2F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52" autoAdjust="0"/>
  </p:normalViewPr>
  <p:slideViewPr>
    <p:cSldViewPr snapToGrid="0">
      <p:cViewPr varScale="1">
        <p:scale>
          <a:sx n="88" d="100"/>
          <a:sy n="88" d="100"/>
        </p:scale>
        <p:origin x="856"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izr\Documents\RTFIPro%20%20ASME%20INTERPRETATION%20QUIZ%20(Responses)%20R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F7F7F"/>
            </a:solidFill>
            <a:ln>
              <a:noFill/>
            </a:ln>
            <a:effectLst/>
          </c:spPr>
          <c:invertIfNegative val="0"/>
          <c:cat>
            <c:strRef>
              <c:f>'Question No.1 Analysis'!$B$64:$B$70</c:f>
              <c:strCache>
                <c:ptCount val="7"/>
                <c:pt idx="0">
                  <c:v>less than 2 years</c:v>
                </c:pt>
                <c:pt idx="1">
                  <c:v>less than 5 years</c:v>
                </c:pt>
                <c:pt idx="2">
                  <c:v>5- 10 years</c:v>
                </c:pt>
                <c:pt idx="3">
                  <c:v>10-15 years</c:v>
                </c:pt>
                <c:pt idx="4">
                  <c:v>15-20 years</c:v>
                </c:pt>
                <c:pt idx="5">
                  <c:v>20 - 30 years</c:v>
                </c:pt>
                <c:pt idx="6">
                  <c:v>0ver 30 years</c:v>
                </c:pt>
              </c:strCache>
            </c:strRef>
          </c:cat>
          <c:val>
            <c:numRef>
              <c:f>'Question No.1 Analysis'!$C$64:$C$70</c:f>
              <c:numCache>
                <c:formatCode>General</c:formatCode>
                <c:ptCount val="7"/>
                <c:pt idx="0">
                  <c:v>161</c:v>
                </c:pt>
                <c:pt idx="1">
                  <c:v>114</c:v>
                </c:pt>
                <c:pt idx="2">
                  <c:v>333</c:v>
                </c:pt>
                <c:pt idx="3">
                  <c:v>197</c:v>
                </c:pt>
                <c:pt idx="4">
                  <c:v>90</c:v>
                </c:pt>
                <c:pt idx="5">
                  <c:v>81</c:v>
                </c:pt>
                <c:pt idx="6">
                  <c:v>26</c:v>
                </c:pt>
              </c:numCache>
            </c:numRef>
          </c:val>
          <c:extLst>
            <c:ext xmlns:c16="http://schemas.microsoft.com/office/drawing/2014/chart" uri="{C3380CC4-5D6E-409C-BE32-E72D297353CC}">
              <c16:uniqueId val="{00000000-E00A-4DBC-B86A-18F4C7B39400}"/>
            </c:ext>
          </c:extLst>
        </c:ser>
        <c:ser>
          <c:idx val="1"/>
          <c:order val="1"/>
          <c:spPr>
            <a:solidFill>
              <a:schemeClr val="tx1">
                <a:lumMod val="85000"/>
                <a:lumOff val="15000"/>
              </a:schemeClr>
            </a:solidFill>
            <a:ln>
              <a:noFill/>
            </a:ln>
            <a:effectLst/>
          </c:spPr>
          <c:invertIfNegative val="0"/>
          <c:cat>
            <c:strRef>
              <c:f>'Question No.1 Analysis'!$B$64:$B$70</c:f>
              <c:strCache>
                <c:ptCount val="7"/>
                <c:pt idx="0">
                  <c:v>less than 2 years</c:v>
                </c:pt>
                <c:pt idx="1">
                  <c:v>less than 5 years</c:v>
                </c:pt>
                <c:pt idx="2">
                  <c:v>5- 10 years</c:v>
                </c:pt>
                <c:pt idx="3">
                  <c:v>10-15 years</c:v>
                </c:pt>
                <c:pt idx="4">
                  <c:v>15-20 years</c:v>
                </c:pt>
                <c:pt idx="5">
                  <c:v>20 - 30 years</c:v>
                </c:pt>
                <c:pt idx="6">
                  <c:v>0ver 30 years</c:v>
                </c:pt>
              </c:strCache>
            </c:strRef>
          </c:cat>
          <c:val>
            <c:numRef>
              <c:f>'Question No.1 Analysis'!$D$64:$D$70</c:f>
              <c:numCache>
                <c:formatCode>General</c:formatCode>
                <c:ptCount val="7"/>
                <c:pt idx="0">
                  <c:v>86</c:v>
                </c:pt>
                <c:pt idx="1">
                  <c:v>69</c:v>
                </c:pt>
                <c:pt idx="2">
                  <c:v>201</c:v>
                </c:pt>
                <c:pt idx="3">
                  <c:v>119</c:v>
                </c:pt>
                <c:pt idx="4">
                  <c:v>56</c:v>
                </c:pt>
                <c:pt idx="5">
                  <c:v>68</c:v>
                </c:pt>
                <c:pt idx="6">
                  <c:v>17</c:v>
                </c:pt>
              </c:numCache>
            </c:numRef>
          </c:val>
          <c:extLst>
            <c:ext xmlns:c16="http://schemas.microsoft.com/office/drawing/2014/chart" uri="{C3380CC4-5D6E-409C-BE32-E72D297353CC}">
              <c16:uniqueId val="{00000001-E00A-4DBC-B86A-18F4C7B39400}"/>
            </c:ext>
          </c:extLst>
        </c:ser>
        <c:dLbls>
          <c:showLegendKey val="0"/>
          <c:showVal val="0"/>
          <c:showCatName val="0"/>
          <c:showSerName val="0"/>
          <c:showPercent val="0"/>
          <c:showBubbleSize val="0"/>
        </c:dLbls>
        <c:gapWidth val="150"/>
        <c:axId val="821579128"/>
        <c:axId val="821576176"/>
      </c:barChart>
      <c:lineChart>
        <c:grouping val="standard"/>
        <c:varyColors val="0"/>
        <c:ser>
          <c:idx val="2"/>
          <c:order val="2"/>
          <c:spPr>
            <a:ln w="57150" cap="rnd">
              <a:solidFill>
                <a:schemeClr val="bg2">
                  <a:lumMod val="50000"/>
                </a:schemeClr>
              </a:solidFill>
              <a:round/>
            </a:ln>
            <a:effectLst/>
          </c:spPr>
          <c:marker>
            <c:symbol val="none"/>
          </c:marker>
          <c:cat>
            <c:strRef>
              <c:f>'Question No.1 Analysis'!$B$64:$B$70</c:f>
              <c:strCache>
                <c:ptCount val="7"/>
                <c:pt idx="0">
                  <c:v>less than 2 years</c:v>
                </c:pt>
                <c:pt idx="1">
                  <c:v>less than 5 years</c:v>
                </c:pt>
                <c:pt idx="2">
                  <c:v>5- 10 years</c:v>
                </c:pt>
                <c:pt idx="3">
                  <c:v>10-15 years</c:v>
                </c:pt>
                <c:pt idx="4">
                  <c:v>15-20 years</c:v>
                </c:pt>
                <c:pt idx="5">
                  <c:v>20 - 30 years</c:v>
                </c:pt>
                <c:pt idx="6">
                  <c:v>0ver 30 years</c:v>
                </c:pt>
              </c:strCache>
            </c:strRef>
          </c:cat>
          <c:val>
            <c:numRef>
              <c:f>'Question No.1 Analysis'!$E$64:$E$70</c:f>
              <c:numCache>
                <c:formatCode>0.00%</c:formatCode>
                <c:ptCount val="7"/>
                <c:pt idx="0">
                  <c:v>0.53416149068322982</c:v>
                </c:pt>
                <c:pt idx="1">
                  <c:v>0.60526315789473684</c:v>
                </c:pt>
                <c:pt idx="2">
                  <c:v>0.60360360360360366</c:v>
                </c:pt>
                <c:pt idx="3">
                  <c:v>0.60406091370558379</c:v>
                </c:pt>
                <c:pt idx="4">
                  <c:v>0.62222222222222223</c:v>
                </c:pt>
                <c:pt idx="5">
                  <c:v>0.83950617283950613</c:v>
                </c:pt>
                <c:pt idx="6">
                  <c:v>0.65384615384615385</c:v>
                </c:pt>
              </c:numCache>
            </c:numRef>
          </c:val>
          <c:smooth val="0"/>
          <c:extLst>
            <c:ext xmlns:c16="http://schemas.microsoft.com/office/drawing/2014/chart" uri="{C3380CC4-5D6E-409C-BE32-E72D297353CC}">
              <c16:uniqueId val="{00000002-E00A-4DBC-B86A-18F4C7B39400}"/>
            </c:ext>
          </c:extLst>
        </c:ser>
        <c:dLbls>
          <c:showLegendKey val="0"/>
          <c:showVal val="0"/>
          <c:showCatName val="0"/>
          <c:showSerName val="0"/>
          <c:showPercent val="0"/>
          <c:showBubbleSize val="0"/>
        </c:dLbls>
        <c:marker val="1"/>
        <c:smooth val="0"/>
        <c:axId val="642213640"/>
        <c:axId val="642214952"/>
      </c:lineChart>
      <c:catAx>
        <c:axId val="821579128"/>
        <c:scaling>
          <c:orientation val="minMax"/>
        </c:scaling>
        <c:delete val="1"/>
        <c:axPos val="b"/>
        <c:numFmt formatCode="General" sourceLinked="1"/>
        <c:majorTickMark val="none"/>
        <c:minorTickMark val="none"/>
        <c:tickLblPos val="nextTo"/>
        <c:crossAx val="821576176"/>
        <c:crosses val="autoZero"/>
        <c:auto val="1"/>
        <c:lblAlgn val="ctr"/>
        <c:lblOffset val="100"/>
        <c:noMultiLvlLbl val="0"/>
      </c:catAx>
      <c:valAx>
        <c:axId val="82157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579128"/>
        <c:crosses val="autoZero"/>
        <c:crossBetween val="between"/>
      </c:valAx>
      <c:valAx>
        <c:axId val="642214952"/>
        <c:scaling>
          <c:orientation val="minMax"/>
          <c:min val="0.5"/>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213640"/>
        <c:crosses val="max"/>
        <c:crossBetween val="between"/>
      </c:valAx>
      <c:catAx>
        <c:axId val="642213640"/>
        <c:scaling>
          <c:orientation val="minMax"/>
        </c:scaling>
        <c:delete val="1"/>
        <c:axPos val="b"/>
        <c:numFmt formatCode="General" sourceLinked="1"/>
        <c:majorTickMark val="out"/>
        <c:minorTickMark val="none"/>
        <c:tickLblPos val="nextTo"/>
        <c:crossAx val="642214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4E94C-077A-46C4-968F-DB8802EA3A02}" type="datetimeFigureOut">
              <a:rPr lang="en-CA" smtClean="0"/>
              <a:t>2022-05-07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FA938-5D39-4D3F-A59F-9299D2FFB1EA}" type="slidenum">
              <a:rPr lang="en-CA" smtClean="0"/>
              <a:t>‹#›</a:t>
            </a:fld>
            <a:endParaRPr lang="en-CA"/>
          </a:p>
        </p:txBody>
      </p:sp>
    </p:spTree>
    <p:extLst>
      <p:ext uri="{BB962C8B-B14F-4D97-AF65-F5344CB8AC3E}">
        <p14:creationId xmlns:p14="http://schemas.microsoft.com/office/powerpoint/2010/main" val="37125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1</a:t>
            </a:fld>
            <a:endParaRPr lang="en-CA"/>
          </a:p>
        </p:txBody>
      </p:sp>
    </p:spTree>
    <p:extLst>
      <p:ext uri="{BB962C8B-B14F-4D97-AF65-F5344CB8AC3E}">
        <p14:creationId xmlns:p14="http://schemas.microsoft.com/office/powerpoint/2010/main" val="344960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major statistics …</a:t>
            </a:r>
            <a:br>
              <a:rPr lang="en-CA" dirty="0"/>
            </a:br>
            <a:r>
              <a:rPr lang="en-CA" dirty="0"/>
              <a:t>There a total of 1,044 responses received from 79 countries. </a:t>
            </a:r>
            <a:r>
              <a:rPr lang="en-CA" dirty="0" err="1"/>
              <a:t>RTFIPro</a:t>
            </a:r>
            <a:r>
              <a:rPr lang="en-CA" dirty="0"/>
              <a:t> Team is working to analyze the responses to have a better picture of global data analysis</a:t>
            </a:r>
          </a:p>
        </p:txBody>
      </p:sp>
      <p:sp>
        <p:nvSpPr>
          <p:cNvPr id="4" name="Slide Number Placeholder 3"/>
          <p:cNvSpPr>
            <a:spLocks noGrp="1"/>
          </p:cNvSpPr>
          <p:nvPr>
            <p:ph type="sldNum" sz="quarter" idx="5"/>
          </p:nvPr>
        </p:nvSpPr>
        <p:spPr/>
        <p:txBody>
          <a:bodyPr/>
          <a:lstStyle/>
          <a:p>
            <a:fld id="{65AFA938-5D39-4D3F-A59F-9299D2FFB1EA}" type="slidenum">
              <a:rPr lang="en-CA" smtClean="0"/>
              <a:t>12</a:t>
            </a:fld>
            <a:endParaRPr lang="en-CA"/>
          </a:p>
        </p:txBody>
      </p:sp>
    </p:spTree>
    <p:extLst>
      <p:ext uri="{BB962C8B-B14F-4D97-AF65-F5344CB8AC3E}">
        <p14:creationId xmlns:p14="http://schemas.microsoft.com/office/powerpoint/2010/main" val="11496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shows a coverage of all responses globally, and the countries from where the radiographs are interpreted.</a:t>
            </a:r>
          </a:p>
        </p:txBody>
      </p:sp>
      <p:sp>
        <p:nvSpPr>
          <p:cNvPr id="4" name="Slide Number Placeholder 3"/>
          <p:cNvSpPr>
            <a:spLocks noGrp="1"/>
          </p:cNvSpPr>
          <p:nvPr>
            <p:ph type="sldNum" sz="quarter" idx="5"/>
          </p:nvPr>
        </p:nvSpPr>
        <p:spPr/>
        <p:txBody>
          <a:bodyPr/>
          <a:lstStyle/>
          <a:p>
            <a:fld id="{65AFA938-5D39-4D3F-A59F-9299D2FFB1EA}" type="slidenum">
              <a:rPr lang="en-CA" smtClean="0"/>
              <a:t>13</a:t>
            </a:fld>
            <a:endParaRPr lang="en-CA"/>
          </a:p>
        </p:txBody>
      </p:sp>
    </p:spTree>
    <p:extLst>
      <p:ext uri="{BB962C8B-B14F-4D97-AF65-F5344CB8AC3E}">
        <p14:creationId xmlns:p14="http://schemas.microsoft.com/office/powerpoint/2010/main" val="71543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a Teaser ONLY</a:t>
            </a:r>
          </a:p>
          <a:p>
            <a:r>
              <a:rPr lang="en-CA" dirty="0"/>
              <a:t>Here is an extract from EXPERIENCE DATA, showing the %age of Correct answers, which is maximum, i.e. 85% for highest experience band</a:t>
            </a:r>
          </a:p>
          <a:p>
            <a:r>
              <a:rPr lang="en-CA" dirty="0"/>
              <a:t>Which is kind of Logical … as there is no replacement for experience.</a:t>
            </a:r>
          </a:p>
          <a:p>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14</a:t>
            </a:fld>
            <a:endParaRPr lang="en-CA"/>
          </a:p>
        </p:txBody>
      </p:sp>
    </p:spTree>
    <p:extLst>
      <p:ext uri="{BB962C8B-B14F-4D97-AF65-F5344CB8AC3E}">
        <p14:creationId xmlns:p14="http://schemas.microsoft.com/office/powerpoint/2010/main" val="153452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the authors are actively participating in different committees to use Training, Code Knowledge and Experience for making the application of Industrial Radiography uniform, across different geographical regions and different industrial codes &amp; applications. The development of eBook is in final phases, to have easy global availability of our Crosby Medal Winning Handbook. The information about the eBook and subscription links will be available shortly on our website.</a:t>
            </a:r>
          </a:p>
        </p:txBody>
      </p:sp>
      <p:sp>
        <p:nvSpPr>
          <p:cNvPr id="4" name="Slide Number Placeholder 3"/>
          <p:cNvSpPr>
            <a:spLocks noGrp="1"/>
          </p:cNvSpPr>
          <p:nvPr>
            <p:ph type="sldNum" sz="quarter" idx="5"/>
          </p:nvPr>
        </p:nvSpPr>
        <p:spPr/>
        <p:txBody>
          <a:bodyPr/>
          <a:lstStyle/>
          <a:p>
            <a:fld id="{65AFA938-5D39-4D3F-A59F-9299D2FFB1EA}" type="slidenum">
              <a:rPr lang="en-CA" smtClean="0"/>
              <a:t>15</a:t>
            </a:fld>
            <a:endParaRPr lang="en-CA"/>
          </a:p>
        </p:txBody>
      </p:sp>
    </p:spTree>
    <p:extLst>
      <p:ext uri="{BB962C8B-B14F-4D97-AF65-F5344CB8AC3E}">
        <p14:creationId xmlns:p14="http://schemas.microsoft.com/office/powerpoint/2010/main" val="322249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handbook provides readers with some basic understanding in radiation safety, however the main emphasis is to guide the users in correct application of industrial radiography. </a:t>
            </a:r>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16</a:t>
            </a:fld>
            <a:endParaRPr lang="en-CA"/>
          </a:p>
        </p:txBody>
      </p:sp>
    </p:spTree>
    <p:extLst>
      <p:ext uri="{BB962C8B-B14F-4D97-AF65-F5344CB8AC3E}">
        <p14:creationId xmlns:p14="http://schemas.microsoft.com/office/powerpoint/2010/main" val="269789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handbook provides readers with some basic understanding in radiation safety, however the main emphasis is to guide the users in correct application of industrial radiography. </a:t>
            </a:r>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17</a:t>
            </a:fld>
            <a:endParaRPr lang="en-CA"/>
          </a:p>
        </p:txBody>
      </p:sp>
    </p:spTree>
    <p:extLst>
      <p:ext uri="{BB962C8B-B14F-4D97-AF65-F5344CB8AC3E}">
        <p14:creationId xmlns:p14="http://schemas.microsoft.com/office/powerpoint/2010/main" val="90355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2</a:t>
            </a:fld>
            <a:endParaRPr lang="en-CA"/>
          </a:p>
        </p:txBody>
      </p:sp>
    </p:spTree>
    <p:extLst>
      <p:ext uri="{BB962C8B-B14F-4D97-AF65-F5344CB8AC3E}">
        <p14:creationId xmlns:p14="http://schemas.microsoft.com/office/powerpoint/2010/main" val="390412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5</a:t>
            </a:fld>
            <a:endParaRPr lang="en-CA"/>
          </a:p>
        </p:txBody>
      </p:sp>
    </p:spTree>
    <p:extLst>
      <p:ext uri="{BB962C8B-B14F-4D97-AF65-F5344CB8AC3E}">
        <p14:creationId xmlns:p14="http://schemas.microsoft.com/office/powerpoint/2010/main" val="76674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authors of this handbook with over 40 years of combined industrial radiography field experience, have felt the need to develop a comprehensive text which can serve as a connection between training and application, a bridge between code requirements and correct interpretation, and also a ready reference to guide users in their day-to-day field work when applying their skills in a manner that is safe, reliable, and most importantly, correct. </a:t>
            </a:r>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6</a:t>
            </a:fld>
            <a:endParaRPr lang="en-CA"/>
          </a:p>
        </p:txBody>
      </p:sp>
    </p:spTree>
    <p:extLst>
      <p:ext uri="{BB962C8B-B14F-4D97-AF65-F5344CB8AC3E}">
        <p14:creationId xmlns:p14="http://schemas.microsoft.com/office/powerpoint/2010/main" val="40470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 handbook is designed with a purposeful scope, covering all levels of inspector competencies, and is configured by taking into consideration all aspects of field industrial radiography (i.e. education &amp; training, qualification &amp; competency, techniques development &amp; application, code compliance &amp; interpretation), and most importantly, will prove to be handy field guide for routine reference. </a:t>
            </a:r>
          </a:p>
          <a:p>
            <a:endParaRPr lang="en-CA" dirty="0"/>
          </a:p>
          <a:p>
            <a:r>
              <a:rPr lang="en-CA" dirty="0"/>
              <a:t>The Handbook Consists of </a:t>
            </a:r>
          </a:p>
        </p:txBody>
      </p:sp>
      <p:sp>
        <p:nvSpPr>
          <p:cNvPr id="4" name="Slide Number Placeholder 3"/>
          <p:cNvSpPr>
            <a:spLocks noGrp="1"/>
          </p:cNvSpPr>
          <p:nvPr>
            <p:ph type="sldNum" sz="quarter" idx="5"/>
          </p:nvPr>
        </p:nvSpPr>
        <p:spPr/>
        <p:txBody>
          <a:bodyPr/>
          <a:lstStyle/>
          <a:p>
            <a:fld id="{65AFA938-5D39-4D3F-A59F-9299D2FFB1EA}" type="slidenum">
              <a:rPr lang="en-CA" smtClean="0"/>
              <a:t>7</a:t>
            </a:fld>
            <a:endParaRPr lang="en-CA"/>
          </a:p>
        </p:txBody>
      </p:sp>
    </p:spTree>
    <p:extLst>
      <p:ext uri="{BB962C8B-B14F-4D97-AF65-F5344CB8AC3E}">
        <p14:creationId xmlns:p14="http://schemas.microsoft.com/office/powerpoint/2010/main" val="57871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Handbook comprised of 9 Sections with 1 Appendix, 39 Units with Data Units in Appendix</a:t>
            </a:r>
          </a:p>
          <a:p>
            <a:r>
              <a:rPr lang="en-US" sz="1200" b="0" i="0" u="none" strike="noStrike" kern="1200" baseline="0" dirty="0">
                <a:solidFill>
                  <a:schemeClr val="tx1"/>
                </a:solidFill>
                <a:latin typeface="+mn-lt"/>
                <a:ea typeface="+mn-ea"/>
                <a:cs typeface="+mn-cs"/>
              </a:rPr>
              <a:t>The handbook, a one of its kind, is aimed at both the practical and field aspects of industrial radiography. It is an effort focused on reducing inspector subjectivity and interpretation variances. The main goal is to give readers, novice or experienced, a structured approach in developing radiographic inspection techniques with a focused understanding on application of different industrial codes with correct interpretation. The handbook also provides readers with a side by side comparison of the use and application of different industrial codes, and will educate users in applying sound judgement while using the acceptance criteria. </a:t>
            </a:r>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8</a:t>
            </a:fld>
            <a:endParaRPr lang="en-CA"/>
          </a:p>
        </p:txBody>
      </p:sp>
    </p:spTree>
    <p:extLst>
      <p:ext uri="{BB962C8B-B14F-4D97-AF65-F5344CB8AC3E}">
        <p14:creationId xmlns:p14="http://schemas.microsoft.com/office/powerpoint/2010/main" val="3854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 Practical Field Handbook In Industrial Radiography &amp; Radiograph Interpretation”, is not just a single resource, the authors are also working diligently to add additional resources, including, a YouTube Channel, Facebook Page, LinkedIn Profile, Twitter Handle, where the field inspector, local and international can subscribe. </a:t>
            </a:r>
          </a:p>
        </p:txBody>
      </p:sp>
      <p:sp>
        <p:nvSpPr>
          <p:cNvPr id="4" name="Slide Number Placeholder 3"/>
          <p:cNvSpPr>
            <a:spLocks noGrp="1"/>
          </p:cNvSpPr>
          <p:nvPr>
            <p:ph type="sldNum" sz="quarter" idx="5"/>
          </p:nvPr>
        </p:nvSpPr>
        <p:spPr/>
        <p:txBody>
          <a:bodyPr/>
          <a:lstStyle/>
          <a:p>
            <a:fld id="{65AFA938-5D39-4D3F-A59F-9299D2FFB1EA}" type="slidenum">
              <a:rPr lang="en-CA" smtClean="0"/>
              <a:t>9</a:t>
            </a:fld>
            <a:endParaRPr lang="en-CA"/>
          </a:p>
        </p:txBody>
      </p:sp>
    </p:spTree>
    <p:extLst>
      <p:ext uri="{BB962C8B-B14F-4D97-AF65-F5344CB8AC3E}">
        <p14:creationId xmlns:p14="http://schemas.microsoft.com/office/powerpoint/2010/main" val="243729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RTFI Pro is working on a Global Project, initiated at the beginning at the end of 2020. The project contains 20 radiographs taken from our Book. The link provide that quiz on google. </a:t>
            </a:r>
          </a:p>
        </p:txBody>
      </p:sp>
      <p:sp>
        <p:nvSpPr>
          <p:cNvPr id="4" name="Slide Number Placeholder 3"/>
          <p:cNvSpPr>
            <a:spLocks noGrp="1"/>
          </p:cNvSpPr>
          <p:nvPr>
            <p:ph type="sldNum" sz="quarter" idx="5"/>
          </p:nvPr>
        </p:nvSpPr>
        <p:spPr/>
        <p:txBody>
          <a:bodyPr/>
          <a:lstStyle/>
          <a:p>
            <a:fld id="{65AFA938-5D39-4D3F-A59F-9299D2FFB1EA}" type="slidenum">
              <a:rPr lang="en-CA" smtClean="0"/>
              <a:t>10</a:t>
            </a:fld>
            <a:endParaRPr lang="en-CA"/>
          </a:p>
        </p:txBody>
      </p:sp>
    </p:spTree>
    <p:extLst>
      <p:ext uri="{BB962C8B-B14F-4D97-AF65-F5344CB8AC3E}">
        <p14:creationId xmlns:p14="http://schemas.microsoft.com/office/powerpoint/2010/main" val="83260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Quiz require the user to submit (voluntarily) the information, [CLICK]</a:t>
            </a:r>
          </a:p>
          <a:p>
            <a:r>
              <a:rPr lang="en-CA" dirty="0"/>
              <a:t>starting with Name, which is optional,  [CLICK]</a:t>
            </a:r>
          </a:p>
          <a:p>
            <a:r>
              <a:rPr lang="en-CA" dirty="0"/>
              <a:t>The Email is also options,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Then Country, where the responder need to select an option. [CLICK]</a:t>
            </a:r>
          </a:p>
          <a:p>
            <a:r>
              <a:rPr lang="en-CA" dirty="0"/>
              <a:t>Then Experience, where the responder need to select an option. [CLICK] </a:t>
            </a:r>
            <a:br>
              <a:rPr lang="en-CA" dirty="0"/>
            </a:br>
            <a:r>
              <a:rPr lang="en-CA" dirty="0"/>
              <a:t>And finally Education, Training combined with the level of certification [CLICK]</a:t>
            </a:r>
          </a:p>
          <a:p>
            <a:r>
              <a:rPr lang="en-CA" dirty="0"/>
              <a:t>And then 20 Radiographs, where the responders are provided with 4 options to chose from</a:t>
            </a:r>
          </a:p>
          <a:p>
            <a:endParaRPr lang="en-CA" dirty="0"/>
          </a:p>
          <a:p>
            <a:endParaRPr lang="en-CA" dirty="0"/>
          </a:p>
        </p:txBody>
      </p:sp>
      <p:sp>
        <p:nvSpPr>
          <p:cNvPr id="4" name="Slide Number Placeholder 3"/>
          <p:cNvSpPr>
            <a:spLocks noGrp="1"/>
          </p:cNvSpPr>
          <p:nvPr>
            <p:ph type="sldNum" sz="quarter" idx="5"/>
          </p:nvPr>
        </p:nvSpPr>
        <p:spPr/>
        <p:txBody>
          <a:bodyPr/>
          <a:lstStyle/>
          <a:p>
            <a:fld id="{65AFA938-5D39-4D3F-A59F-9299D2FFB1EA}" type="slidenum">
              <a:rPr lang="en-CA" smtClean="0"/>
              <a:t>11</a:t>
            </a:fld>
            <a:endParaRPr lang="en-CA"/>
          </a:p>
        </p:txBody>
      </p:sp>
    </p:spTree>
    <p:extLst>
      <p:ext uri="{BB962C8B-B14F-4D97-AF65-F5344CB8AC3E}">
        <p14:creationId xmlns:p14="http://schemas.microsoft.com/office/powerpoint/2010/main" val="24881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DEC4-3C6E-44BD-9F5C-C247CA318B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B30281D-033F-4405-B821-DF475717BF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593E229-9DA8-41EC-955B-1761A760E202}"/>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5" name="Footer Placeholder 4">
            <a:extLst>
              <a:ext uri="{FF2B5EF4-FFF2-40B4-BE49-F238E27FC236}">
                <a16:creationId xmlns:a16="http://schemas.microsoft.com/office/drawing/2014/main" id="{874754FD-6B4D-4AD9-A044-AEB22E5D558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345FDDE-EAF4-49C5-8077-ACF0C4371665}"/>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185655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C23F-426D-4BD7-9539-6DBA923E09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5A129D-DEC3-47B1-865C-37678D0E31A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84E02E-6D92-4E43-8E8D-10A1F75E0D49}"/>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5" name="Footer Placeholder 4">
            <a:extLst>
              <a:ext uri="{FF2B5EF4-FFF2-40B4-BE49-F238E27FC236}">
                <a16:creationId xmlns:a16="http://schemas.microsoft.com/office/drawing/2014/main" id="{A01F9AEA-3710-46C7-A780-5FC0037C3C2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DF6F251F-750C-4850-AB0A-64A042A19E50}"/>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419150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5E502-126A-44E2-B950-3C7C2A8BB0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9617CE-6168-4174-8580-CD2D7A3ECE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DA6072-CD1A-4975-9EB8-EFC2EA7170C2}"/>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5" name="Footer Placeholder 4">
            <a:extLst>
              <a:ext uri="{FF2B5EF4-FFF2-40B4-BE49-F238E27FC236}">
                <a16:creationId xmlns:a16="http://schemas.microsoft.com/office/drawing/2014/main" id="{96B63BCC-9321-4FEC-9751-CC02CAC1C60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8149CAA9-6AD4-4912-BBE3-E36680D75588}"/>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26422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6564-E97D-4F28-8CE9-FE37EB1E15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9D4762-1205-44DF-9A8E-12585A666E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BDBB72-6265-4EF4-92DC-5C273CA32613}"/>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5" name="Footer Placeholder 4">
            <a:extLst>
              <a:ext uri="{FF2B5EF4-FFF2-40B4-BE49-F238E27FC236}">
                <a16:creationId xmlns:a16="http://schemas.microsoft.com/office/drawing/2014/main" id="{D25BA002-4DE6-4AA9-991C-9A1AEB71E7E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315729A-993F-4CB2-A4DC-EBC821E7E18B}"/>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17298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7918-3C6B-49F5-8F8E-AA99F79F2CB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3F69854-FE51-4993-B7F8-7F08E60DAB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098B3-7270-44A1-A5BA-BB668B906572}"/>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5" name="Footer Placeholder 4">
            <a:extLst>
              <a:ext uri="{FF2B5EF4-FFF2-40B4-BE49-F238E27FC236}">
                <a16:creationId xmlns:a16="http://schemas.microsoft.com/office/drawing/2014/main" id="{D10CFFB3-5635-4A8A-905F-91DDCAC1C96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6DC0CF2-2BBC-427A-A139-6D52763D9526}"/>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131263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66A3-5AC8-4952-8850-20DA5BD618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FBB97B-126B-44AC-A1F4-D2F27EC81E2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A694A8-4819-42FC-8ADF-33CD2F4E3C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FD198B4-26E2-4500-96AE-C5A38A57057D}"/>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6" name="Footer Placeholder 5">
            <a:extLst>
              <a:ext uri="{FF2B5EF4-FFF2-40B4-BE49-F238E27FC236}">
                <a16:creationId xmlns:a16="http://schemas.microsoft.com/office/drawing/2014/main" id="{1F362431-BFAC-4C7D-B192-AF3CF62DEE9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D252F2C9-00EC-4F04-B0DE-27E96765FEF5}"/>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363334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E506-A7E6-462A-8BA0-710240E815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2534FE3-B9B2-4E49-9917-03D9524E9E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F1BFF-FBFD-458D-95F6-29BA73402A8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1DF34C4-7B71-4668-98B6-CAA5C8588D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F8F95-F18A-4F71-98E4-7A3DF241FAB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AAF2E7-FE92-4382-AA79-5AF450A95D42}"/>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8" name="Footer Placeholder 7">
            <a:extLst>
              <a:ext uri="{FF2B5EF4-FFF2-40B4-BE49-F238E27FC236}">
                <a16:creationId xmlns:a16="http://schemas.microsoft.com/office/drawing/2014/main" id="{B32D02B5-CB78-465C-97B0-D8A603B4844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7AED9405-22B4-406C-9282-7583B0F2F316}"/>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109560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BE9F-B35B-448E-8FF9-7E732E850F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78CF789-A3A3-4733-A250-D85AA2394DD5}"/>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4" name="Footer Placeholder 3">
            <a:extLst>
              <a:ext uri="{FF2B5EF4-FFF2-40B4-BE49-F238E27FC236}">
                <a16:creationId xmlns:a16="http://schemas.microsoft.com/office/drawing/2014/main" id="{EB1C0276-8189-40E0-AE1C-B4E64888A5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4F736034-72A3-4266-9F92-49E8EDCA9931}"/>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22227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18088-14F1-4F80-9128-616D1B7EDF3D}"/>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3" name="Footer Placeholder 2">
            <a:extLst>
              <a:ext uri="{FF2B5EF4-FFF2-40B4-BE49-F238E27FC236}">
                <a16:creationId xmlns:a16="http://schemas.microsoft.com/office/drawing/2014/main" id="{DA9EFAC1-275D-44F5-BA37-A4483EA3265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2177EBD3-30A8-4BAC-9087-E900A3B93F6D}"/>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257412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F9F6-74CE-4C78-B970-1E9042D3D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4E59636-9E52-4F93-8785-09A62D5076A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878A560-33A7-4496-BFB0-2B74C69563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23E04-718A-4AF0-8AF8-71EC698C5F82}"/>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6" name="Footer Placeholder 5">
            <a:extLst>
              <a:ext uri="{FF2B5EF4-FFF2-40B4-BE49-F238E27FC236}">
                <a16:creationId xmlns:a16="http://schemas.microsoft.com/office/drawing/2014/main" id="{7EC8FF2F-D51A-4EC6-9ACB-9962C12ADDB6}"/>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D80E6D2F-82CB-4111-B500-740DF5B1CB95}"/>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355196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5C12-9D68-4A60-8C04-38AD78DC0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C19A155-6219-4D54-9F10-4CCBB886E3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A9D431D-29CD-4581-A9E4-825791F354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67A90-C92D-4ECE-A2A6-C1FD65CF66D6}"/>
              </a:ext>
            </a:extLst>
          </p:cNvPr>
          <p:cNvSpPr>
            <a:spLocks noGrp="1"/>
          </p:cNvSpPr>
          <p:nvPr>
            <p:ph type="dt" sz="half" idx="10"/>
          </p:nvPr>
        </p:nvSpPr>
        <p:spPr>
          <a:xfrm>
            <a:off x="838200" y="6356350"/>
            <a:ext cx="2743200" cy="365125"/>
          </a:xfrm>
          <a:prstGeom prst="rect">
            <a:avLst/>
          </a:prstGeom>
        </p:spPr>
        <p:txBody>
          <a:bodyPr/>
          <a:lstStyle/>
          <a:p>
            <a:fld id="{6E6323F8-04DE-40DC-8A3A-B3356C57701F}" type="datetimeFigureOut">
              <a:rPr lang="en-CA" smtClean="0"/>
              <a:t>2022-05-07</a:t>
            </a:fld>
            <a:endParaRPr lang="en-CA"/>
          </a:p>
        </p:txBody>
      </p:sp>
      <p:sp>
        <p:nvSpPr>
          <p:cNvPr id="6" name="Footer Placeholder 5">
            <a:extLst>
              <a:ext uri="{FF2B5EF4-FFF2-40B4-BE49-F238E27FC236}">
                <a16:creationId xmlns:a16="http://schemas.microsoft.com/office/drawing/2014/main" id="{8B660223-4F03-492D-BF2F-CB3B7C10380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9D03B685-9E38-48F5-AD39-61E29E5CB8C7}"/>
              </a:ext>
            </a:extLst>
          </p:cNvPr>
          <p:cNvSpPr>
            <a:spLocks noGrp="1"/>
          </p:cNvSpPr>
          <p:nvPr>
            <p:ph type="sldNum" sz="quarter" idx="12"/>
          </p:nvPr>
        </p:nvSpPr>
        <p:spPr>
          <a:xfrm>
            <a:off x="8610600" y="6356350"/>
            <a:ext cx="2743200" cy="365125"/>
          </a:xfrm>
          <a:prstGeom prst="rect">
            <a:avLst/>
          </a:prstGeom>
        </p:spPr>
        <p:txBody>
          <a:bodyPr/>
          <a:lstStyle/>
          <a:p>
            <a:fld id="{1571E684-C0D4-4A3B-A786-A08C2DEE57FA}" type="slidenum">
              <a:rPr lang="en-CA" smtClean="0"/>
              <a:t>‹#›</a:t>
            </a:fld>
            <a:endParaRPr lang="en-CA"/>
          </a:p>
        </p:txBody>
      </p:sp>
    </p:spTree>
    <p:extLst>
      <p:ext uri="{BB962C8B-B14F-4D97-AF65-F5344CB8AC3E}">
        <p14:creationId xmlns:p14="http://schemas.microsoft.com/office/powerpoint/2010/main" val="273493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48A3CD-DAF1-4ED2-A761-5F823F5334FE}"/>
              </a:ext>
            </a:extLst>
          </p:cNvPr>
          <p:cNvSpPr/>
          <p:nvPr userDrawn="1"/>
        </p:nvSpPr>
        <p:spPr>
          <a:xfrm>
            <a:off x="0" y="0"/>
            <a:ext cx="38700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A75D71E6-86EA-411C-9030-C31B0C29100A}"/>
              </a:ext>
            </a:extLst>
          </p:cNvPr>
          <p:cNvSpPr/>
          <p:nvPr userDrawn="1"/>
        </p:nvSpPr>
        <p:spPr>
          <a:xfrm>
            <a:off x="3870036" y="0"/>
            <a:ext cx="84328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Connector 11">
            <a:extLst>
              <a:ext uri="{FF2B5EF4-FFF2-40B4-BE49-F238E27FC236}">
                <a16:creationId xmlns:a16="http://schemas.microsoft.com/office/drawing/2014/main" id="{7CFD80ED-961A-4FB8-BDD5-04E1322F9638}"/>
              </a:ext>
            </a:extLst>
          </p:cNvPr>
          <p:cNvCxnSpPr/>
          <p:nvPr userDrawn="1"/>
        </p:nvCxnSpPr>
        <p:spPr>
          <a:xfrm>
            <a:off x="3831881" y="0"/>
            <a:ext cx="0" cy="68580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2B3204-4495-4325-BFD7-F20CE5BE3CAF}"/>
              </a:ext>
            </a:extLst>
          </p:cNvPr>
          <p:cNvCxnSpPr/>
          <p:nvPr userDrawn="1"/>
        </p:nvCxnSpPr>
        <p:spPr>
          <a:xfrm>
            <a:off x="3776665" y="0"/>
            <a:ext cx="0" cy="6858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62A60E-146C-4D39-BE50-17438A33F430}"/>
              </a:ext>
            </a:extLst>
          </p:cNvPr>
          <p:cNvCxnSpPr/>
          <p:nvPr userDrawn="1"/>
        </p:nvCxnSpPr>
        <p:spPr>
          <a:xfrm>
            <a:off x="3914329" y="0"/>
            <a:ext cx="0" cy="68580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6525BC-5F32-4E84-8612-CD5AF1F4C475}"/>
              </a:ext>
            </a:extLst>
          </p:cNvPr>
          <p:cNvSpPr txBox="1"/>
          <p:nvPr userDrawn="1"/>
        </p:nvSpPr>
        <p:spPr>
          <a:xfrm>
            <a:off x="773071" y="857371"/>
            <a:ext cx="1401217" cy="461665"/>
          </a:xfrm>
          <a:prstGeom prst="rect">
            <a:avLst/>
          </a:prstGeom>
          <a:noFill/>
        </p:spPr>
        <p:txBody>
          <a:bodyPr wrap="none" rtlCol="0">
            <a:spAutoFit/>
          </a:bodyPr>
          <a:lstStyle/>
          <a:p>
            <a:r>
              <a:rPr lang="en-CA" sz="1200" b="0" dirty="0">
                <a:solidFill>
                  <a:schemeClr val="bg1"/>
                </a:solidFill>
                <a:latin typeface="Garamond" panose="02020404030301010803" pitchFamily="18" charset="0"/>
              </a:rPr>
              <a:t>www.RTFIPro.com</a:t>
            </a:r>
          </a:p>
          <a:p>
            <a:r>
              <a:rPr lang="en-CA" sz="1200" b="0" dirty="0">
                <a:solidFill>
                  <a:schemeClr val="bg1"/>
                </a:solidFill>
                <a:latin typeface="Garamond" panose="02020404030301010803" pitchFamily="18" charset="0"/>
              </a:rPr>
              <a:t>info@RTFIPro.com</a:t>
            </a:r>
          </a:p>
        </p:txBody>
      </p:sp>
      <p:pic>
        <p:nvPicPr>
          <p:cNvPr id="2" name="Picture 1">
            <a:extLst>
              <a:ext uri="{FF2B5EF4-FFF2-40B4-BE49-F238E27FC236}">
                <a16:creationId xmlns:a16="http://schemas.microsoft.com/office/drawing/2014/main" id="{29626A15-685C-90B9-B482-DE9952D5D8B9}"/>
              </a:ext>
            </a:extLst>
          </p:cNvPr>
          <p:cNvPicPr>
            <a:picLocks noChangeAspect="1"/>
          </p:cNvPicPr>
          <p:nvPr userDrawn="1"/>
        </p:nvPicPr>
        <p:blipFill>
          <a:blip r:embed="rId13"/>
          <a:stretch>
            <a:fillRect/>
          </a:stretch>
        </p:blipFill>
        <p:spPr>
          <a:xfrm>
            <a:off x="578165" y="54846"/>
            <a:ext cx="2160000" cy="787459"/>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2DFF0C63-EB03-A746-1465-43594BEA18C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69401" y="6116809"/>
            <a:ext cx="2954441" cy="720000"/>
          </a:xfrm>
          <a:prstGeom prst="rect">
            <a:avLst/>
          </a:prstGeom>
        </p:spPr>
      </p:pic>
      <p:pic>
        <p:nvPicPr>
          <p:cNvPr id="3" name="Picture 2">
            <a:extLst>
              <a:ext uri="{FF2B5EF4-FFF2-40B4-BE49-F238E27FC236}">
                <a16:creationId xmlns:a16="http://schemas.microsoft.com/office/drawing/2014/main" id="{EFE9392C-02C7-41D7-F564-5E11AFA485CC}"/>
              </a:ext>
            </a:extLst>
          </p:cNvPr>
          <p:cNvPicPr>
            <a:picLocks noChangeAspect="1"/>
          </p:cNvPicPr>
          <p:nvPr userDrawn="1"/>
        </p:nvPicPr>
        <p:blipFill rotWithShape="1">
          <a:blip r:embed="rId15"/>
          <a:srcRect t="1287"/>
          <a:stretch/>
        </p:blipFill>
        <p:spPr>
          <a:xfrm>
            <a:off x="228" y="-1709"/>
            <a:ext cx="496824" cy="6858000"/>
          </a:xfrm>
          <a:prstGeom prst="rect">
            <a:avLst/>
          </a:prstGeom>
        </p:spPr>
      </p:pic>
    </p:spTree>
    <p:extLst>
      <p:ext uri="{BB962C8B-B14F-4D97-AF65-F5344CB8AC3E}">
        <p14:creationId xmlns:p14="http://schemas.microsoft.com/office/powerpoint/2010/main" val="40556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550DF9-9588-402E-B9FC-8F2494D7B93E}"/>
              </a:ext>
            </a:extLst>
          </p:cNvPr>
          <p:cNvSpPr txBox="1"/>
          <p:nvPr/>
        </p:nvSpPr>
        <p:spPr>
          <a:xfrm>
            <a:off x="2191622" y="4680152"/>
            <a:ext cx="1567609" cy="400110"/>
          </a:xfrm>
          <a:prstGeom prst="rect">
            <a:avLst/>
          </a:prstGeom>
          <a:noFill/>
        </p:spPr>
        <p:txBody>
          <a:bodyPr wrap="none" rtlCol="0">
            <a:spAutoFit/>
          </a:bodyPr>
          <a:lstStyle/>
          <a:p>
            <a:r>
              <a:rPr lang="en-CA" sz="2000" b="1" dirty="0">
                <a:solidFill>
                  <a:schemeClr val="bg1"/>
                </a:solidFill>
                <a:latin typeface="Garamond" panose="02020404030301010803" pitchFamily="18" charset="0"/>
              </a:rPr>
              <a:t>Contributors</a:t>
            </a:r>
          </a:p>
        </p:txBody>
      </p:sp>
      <p:sp>
        <p:nvSpPr>
          <p:cNvPr id="5" name="TextBox 4">
            <a:extLst>
              <a:ext uri="{FF2B5EF4-FFF2-40B4-BE49-F238E27FC236}">
                <a16:creationId xmlns:a16="http://schemas.microsoft.com/office/drawing/2014/main" id="{4E3AD12C-6EC3-4941-8DA7-808A6CF22504}"/>
              </a:ext>
            </a:extLst>
          </p:cNvPr>
          <p:cNvSpPr txBox="1"/>
          <p:nvPr/>
        </p:nvSpPr>
        <p:spPr>
          <a:xfrm>
            <a:off x="3949909" y="4973155"/>
            <a:ext cx="2449453" cy="646331"/>
          </a:xfrm>
          <a:prstGeom prst="rect">
            <a:avLst/>
          </a:prstGeom>
          <a:noFill/>
        </p:spPr>
        <p:txBody>
          <a:bodyPr wrap="none" rtlCol="0">
            <a:spAutoFit/>
          </a:bodyPr>
          <a:lstStyle/>
          <a:p>
            <a:r>
              <a:rPr lang="en-CA" dirty="0">
                <a:latin typeface="Cooper Black" panose="0208090404030B020404" pitchFamily="18" charset="0"/>
              </a:rPr>
              <a:t>Dr. Aziz U. Rehman</a:t>
            </a:r>
          </a:p>
          <a:p>
            <a:r>
              <a:rPr lang="en-CA" dirty="0">
                <a:latin typeface="Cooper Black" panose="0208090404030B020404" pitchFamily="18" charset="0"/>
              </a:rPr>
              <a:t>George W. Jaques</a:t>
            </a:r>
          </a:p>
        </p:txBody>
      </p:sp>
      <p:sp>
        <p:nvSpPr>
          <p:cNvPr id="6" name="TextBox 5">
            <a:extLst>
              <a:ext uri="{FF2B5EF4-FFF2-40B4-BE49-F238E27FC236}">
                <a16:creationId xmlns:a16="http://schemas.microsoft.com/office/drawing/2014/main" id="{4E1FC314-4AC2-4AD0-AE8C-02BC289E82D5}"/>
              </a:ext>
            </a:extLst>
          </p:cNvPr>
          <p:cNvSpPr txBox="1"/>
          <p:nvPr/>
        </p:nvSpPr>
        <p:spPr>
          <a:xfrm>
            <a:off x="3949909" y="3419276"/>
            <a:ext cx="8518871" cy="1077218"/>
          </a:xfrm>
          <a:prstGeom prst="rect">
            <a:avLst/>
          </a:prstGeom>
          <a:noFill/>
        </p:spPr>
        <p:txBody>
          <a:bodyPr wrap="none" rtlCol="0">
            <a:spAutoFit/>
          </a:bodyPr>
          <a:lstStyle/>
          <a:p>
            <a:r>
              <a:rPr lang="en-CA" sz="2350" dirty="0">
                <a:latin typeface="Cooper Black" panose="0208090404030B020404" pitchFamily="18" charset="0"/>
              </a:rPr>
              <a:t>Industrial Radiography &amp; Radiograph Interpretation</a:t>
            </a:r>
          </a:p>
          <a:p>
            <a:r>
              <a:rPr lang="en-CA" sz="4000" dirty="0">
                <a:latin typeface="Cooper Black" panose="0208090404030B020404" pitchFamily="18" charset="0"/>
              </a:rPr>
              <a:t>Bridging the Competency Gap</a:t>
            </a:r>
          </a:p>
        </p:txBody>
      </p:sp>
      <p:sp>
        <p:nvSpPr>
          <p:cNvPr id="11" name="Rectangle 10">
            <a:extLst>
              <a:ext uri="{FF2B5EF4-FFF2-40B4-BE49-F238E27FC236}">
                <a16:creationId xmlns:a16="http://schemas.microsoft.com/office/drawing/2014/main" id="{387A04AB-BB4B-7E63-78AF-FE8B25303B17}"/>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BDDFB083-78D1-6608-3406-2E4EFE35448F}"/>
              </a:ext>
            </a:extLst>
          </p:cNvPr>
          <p:cNvSpPr/>
          <p:nvPr/>
        </p:nvSpPr>
        <p:spPr>
          <a:xfrm>
            <a:off x="7312071" y="1128953"/>
            <a:ext cx="4879929" cy="615553"/>
          </a:xfrm>
          <a:prstGeom prst="rect">
            <a:avLst/>
          </a:prstGeom>
        </p:spPr>
        <p:txBody>
          <a:bodyPr wrap="square">
            <a:spAutoFit/>
          </a:bodyPr>
          <a:lstStyle/>
          <a:p>
            <a:pPr algn="r"/>
            <a:r>
              <a:rPr lang="en-US" b="1" i="0" u="none" strike="noStrike" dirty="0">
                <a:solidFill>
                  <a:srgbClr val="1B1919"/>
                </a:solidFill>
                <a:effectLst/>
                <a:latin typeface="proxima-nova"/>
              </a:rPr>
              <a:t>May 17 – 19, 2022</a:t>
            </a:r>
          </a:p>
          <a:p>
            <a:pPr algn="r"/>
            <a:r>
              <a:rPr lang="en-US" sz="1600" dirty="0">
                <a:solidFill>
                  <a:srgbClr val="1B1919"/>
                </a:solidFill>
                <a:latin typeface="proxima-nova"/>
              </a:rPr>
              <a:t>Caesars Windsor, </a:t>
            </a:r>
            <a:r>
              <a:rPr lang="en-US" sz="1600" i="0" u="none" strike="noStrike" dirty="0">
                <a:solidFill>
                  <a:srgbClr val="1B1919"/>
                </a:solidFill>
                <a:effectLst/>
                <a:latin typeface="proxima-nova"/>
              </a:rPr>
              <a:t>Windsor, Ontario</a:t>
            </a:r>
            <a:r>
              <a:rPr lang="en-US" sz="1600" dirty="0">
                <a:solidFill>
                  <a:srgbClr val="1B1919"/>
                </a:solidFill>
                <a:latin typeface="proxima-nova"/>
              </a:rPr>
              <a:t>, Canada</a:t>
            </a:r>
            <a:endParaRPr lang="en-US" sz="1600" i="0" u="none" strike="noStrike" dirty="0">
              <a:solidFill>
                <a:srgbClr val="1B1919"/>
              </a:solidFill>
              <a:effectLst/>
              <a:latin typeface="proxima-nova"/>
            </a:endParaRPr>
          </a:p>
        </p:txBody>
      </p:sp>
      <p:pic>
        <p:nvPicPr>
          <p:cNvPr id="13" name="Picture 2">
            <a:extLst>
              <a:ext uri="{FF2B5EF4-FFF2-40B4-BE49-F238E27FC236}">
                <a16:creationId xmlns:a16="http://schemas.microsoft.com/office/drawing/2014/main" id="{C55A3160-F6AD-FB39-7790-7E3B1833AB8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3175"/>
          <a:stretch/>
        </p:blipFill>
        <p:spPr bwMode="auto">
          <a:xfrm>
            <a:off x="9101580" y="109966"/>
            <a:ext cx="3034800" cy="95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9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66" name="Group 65">
            <a:extLst>
              <a:ext uri="{FF2B5EF4-FFF2-40B4-BE49-F238E27FC236}">
                <a16:creationId xmlns:a16="http://schemas.microsoft.com/office/drawing/2014/main" id="{6CAF26B8-5D47-42F0-BD41-1A414F66E15F}"/>
              </a:ext>
            </a:extLst>
          </p:cNvPr>
          <p:cNvGrpSpPr/>
          <p:nvPr/>
        </p:nvGrpSpPr>
        <p:grpSpPr>
          <a:xfrm>
            <a:off x="95693" y="2340206"/>
            <a:ext cx="3551515" cy="301275"/>
            <a:chOff x="6302094" y="3065343"/>
            <a:chExt cx="2880000" cy="301275"/>
          </a:xfrm>
        </p:grpSpPr>
        <p:cxnSp>
          <p:nvCxnSpPr>
            <p:cNvPr id="67" name="Straight Connector 66">
              <a:extLst>
                <a:ext uri="{FF2B5EF4-FFF2-40B4-BE49-F238E27FC236}">
                  <a16:creationId xmlns:a16="http://schemas.microsoft.com/office/drawing/2014/main" id="{C2CB4147-7316-4C09-A520-54447335A97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EB7592-A2EA-41B3-9424-07E885F9436E}"/>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51E63D-C05A-4E12-A60B-35144DAF008B}"/>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8E68940-25C8-4E1D-98F9-C3B06CA2210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A27121-390C-4E36-A02D-BCADBC6CACDF}"/>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293795-3F9A-497D-AEFF-79F2C573C22B}"/>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C9827B81-98DA-4A85-A76C-7DBC99303F89}"/>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On-Going Projects</a:t>
            </a:r>
          </a:p>
        </p:txBody>
      </p:sp>
      <p:pic>
        <p:nvPicPr>
          <p:cNvPr id="88" name="Picture 87">
            <a:extLst>
              <a:ext uri="{FF2B5EF4-FFF2-40B4-BE49-F238E27FC236}">
                <a16:creationId xmlns:a16="http://schemas.microsoft.com/office/drawing/2014/main" id="{DF0DD51E-1452-4434-AAAA-B7FC7622F954}"/>
              </a:ext>
            </a:extLst>
          </p:cNvPr>
          <p:cNvPicPr>
            <a:picLocks noChangeAspect="1"/>
          </p:cNvPicPr>
          <p:nvPr/>
        </p:nvPicPr>
        <p:blipFill>
          <a:blip r:embed="rId4"/>
          <a:stretch>
            <a:fillRect/>
          </a:stretch>
        </p:blipFill>
        <p:spPr>
          <a:xfrm>
            <a:off x="11091348" y="1567948"/>
            <a:ext cx="714475" cy="724001"/>
          </a:xfrm>
          <a:prstGeom prst="ellipse">
            <a:avLst/>
          </a:prstGeom>
        </p:spPr>
      </p:pic>
      <p:pic>
        <p:nvPicPr>
          <p:cNvPr id="89" name="Picture 88">
            <a:extLst>
              <a:ext uri="{FF2B5EF4-FFF2-40B4-BE49-F238E27FC236}">
                <a16:creationId xmlns:a16="http://schemas.microsoft.com/office/drawing/2014/main" id="{436A31B3-D6D7-44A6-A3D1-6141266F7D09}"/>
              </a:ext>
            </a:extLst>
          </p:cNvPr>
          <p:cNvPicPr>
            <a:picLocks noChangeAspect="1"/>
          </p:cNvPicPr>
          <p:nvPr/>
        </p:nvPicPr>
        <p:blipFill>
          <a:blip r:embed="rId5"/>
          <a:stretch>
            <a:fillRect/>
          </a:stretch>
        </p:blipFill>
        <p:spPr>
          <a:xfrm>
            <a:off x="10157692" y="1567948"/>
            <a:ext cx="714475" cy="724001"/>
          </a:xfrm>
          <a:prstGeom prst="ellipse">
            <a:avLst/>
          </a:prstGeom>
        </p:spPr>
      </p:pic>
      <p:pic>
        <p:nvPicPr>
          <p:cNvPr id="90" name="Picture 89">
            <a:extLst>
              <a:ext uri="{FF2B5EF4-FFF2-40B4-BE49-F238E27FC236}">
                <a16:creationId xmlns:a16="http://schemas.microsoft.com/office/drawing/2014/main" id="{C7F35573-F026-4D4C-9463-A4F112937CBB}"/>
              </a:ext>
            </a:extLst>
          </p:cNvPr>
          <p:cNvPicPr>
            <a:picLocks noChangeAspect="1"/>
          </p:cNvPicPr>
          <p:nvPr/>
        </p:nvPicPr>
        <p:blipFill>
          <a:blip r:embed="rId6"/>
          <a:stretch>
            <a:fillRect/>
          </a:stretch>
        </p:blipFill>
        <p:spPr>
          <a:xfrm>
            <a:off x="9224036" y="1569729"/>
            <a:ext cx="714475" cy="724001"/>
          </a:xfrm>
          <a:prstGeom prst="ellipse">
            <a:avLst/>
          </a:prstGeom>
        </p:spPr>
      </p:pic>
      <p:pic>
        <p:nvPicPr>
          <p:cNvPr id="92" name="Picture 91">
            <a:extLst>
              <a:ext uri="{FF2B5EF4-FFF2-40B4-BE49-F238E27FC236}">
                <a16:creationId xmlns:a16="http://schemas.microsoft.com/office/drawing/2014/main" id="{73433514-17D4-4087-9F40-1C401EA9654A}"/>
              </a:ext>
            </a:extLst>
          </p:cNvPr>
          <p:cNvPicPr>
            <a:picLocks noChangeAspect="1"/>
          </p:cNvPicPr>
          <p:nvPr/>
        </p:nvPicPr>
        <p:blipFill>
          <a:blip r:embed="rId7"/>
          <a:stretch>
            <a:fillRect/>
          </a:stretch>
        </p:blipFill>
        <p:spPr>
          <a:xfrm>
            <a:off x="8288170" y="1567947"/>
            <a:ext cx="714475" cy="724001"/>
          </a:xfrm>
          <a:prstGeom prst="ellipse">
            <a:avLst/>
          </a:prstGeom>
        </p:spPr>
      </p:pic>
      <p:grpSp>
        <p:nvGrpSpPr>
          <p:cNvPr id="3" name="Group 2">
            <a:extLst>
              <a:ext uri="{FF2B5EF4-FFF2-40B4-BE49-F238E27FC236}">
                <a16:creationId xmlns:a16="http://schemas.microsoft.com/office/drawing/2014/main" id="{01E39EA9-2320-40CE-9FB4-D89C0DD74934}"/>
              </a:ext>
            </a:extLst>
          </p:cNvPr>
          <p:cNvGrpSpPr/>
          <p:nvPr/>
        </p:nvGrpSpPr>
        <p:grpSpPr>
          <a:xfrm>
            <a:off x="5740447" y="2593459"/>
            <a:ext cx="5357684" cy="461665"/>
            <a:chOff x="5740447" y="3165406"/>
            <a:chExt cx="5357684" cy="461665"/>
          </a:xfrm>
        </p:grpSpPr>
        <p:grpSp>
          <p:nvGrpSpPr>
            <p:cNvPr id="73" name="Group 72">
              <a:extLst>
                <a:ext uri="{FF2B5EF4-FFF2-40B4-BE49-F238E27FC236}">
                  <a16:creationId xmlns:a16="http://schemas.microsoft.com/office/drawing/2014/main" id="{49ADF5A1-EBE6-4CEC-969D-DF00D58A81DD}"/>
                </a:ext>
              </a:extLst>
            </p:cNvPr>
            <p:cNvGrpSpPr/>
            <p:nvPr/>
          </p:nvGrpSpPr>
          <p:grpSpPr>
            <a:xfrm>
              <a:off x="5740447" y="3233243"/>
              <a:ext cx="5237166" cy="301275"/>
              <a:chOff x="6302094" y="3065343"/>
              <a:chExt cx="2880000" cy="301275"/>
            </a:xfrm>
          </p:grpSpPr>
          <p:cxnSp>
            <p:nvCxnSpPr>
              <p:cNvPr id="77" name="Straight Connector 76">
                <a:extLst>
                  <a:ext uri="{FF2B5EF4-FFF2-40B4-BE49-F238E27FC236}">
                    <a16:creationId xmlns:a16="http://schemas.microsoft.com/office/drawing/2014/main" id="{D5BF661B-6348-40BD-BD22-FA22EB991EFD}"/>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ABD56A-B755-40E9-B4AF-82E4807F9F02}"/>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CD74BF-1744-4EF8-8ADE-86AECD605A78}"/>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D10633F-9BDE-469D-9B3B-0A00A823071F}"/>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3F3613-E299-4FFB-A127-E4FF69F5BA95}"/>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2AFF25C-56A5-4286-9BCB-ABF8A6ACDFA8}"/>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C7F62E11-46B2-468A-A4C1-5E88A5276C9B}"/>
                </a:ext>
              </a:extLst>
            </p:cNvPr>
            <p:cNvGrpSpPr/>
            <p:nvPr/>
          </p:nvGrpSpPr>
          <p:grpSpPr>
            <a:xfrm>
              <a:off x="5763380" y="3165406"/>
              <a:ext cx="5334751" cy="461665"/>
              <a:chOff x="5139776" y="1763375"/>
              <a:chExt cx="5334751" cy="461665"/>
            </a:xfrm>
          </p:grpSpPr>
          <p:sp>
            <p:nvSpPr>
              <p:cNvPr id="85" name="TextBox 84">
                <a:extLst>
                  <a:ext uri="{FF2B5EF4-FFF2-40B4-BE49-F238E27FC236}">
                    <a16:creationId xmlns:a16="http://schemas.microsoft.com/office/drawing/2014/main" id="{76E53566-2B69-43D0-9ADD-3812671CB15A}"/>
                  </a:ext>
                </a:extLst>
              </p:cNvPr>
              <p:cNvSpPr txBox="1"/>
              <p:nvPr/>
            </p:nvSpPr>
            <p:spPr>
              <a:xfrm>
                <a:off x="5561707" y="1763375"/>
                <a:ext cx="4912820" cy="461665"/>
              </a:xfrm>
              <a:prstGeom prst="rect">
                <a:avLst/>
              </a:prstGeom>
              <a:noFill/>
            </p:spPr>
            <p:txBody>
              <a:bodyPr wrap="none" rtlCol="0">
                <a:spAutoFit/>
              </a:bodyPr>
              <a:lstStyle/>
              <a:p>
                <a:r>
                  <a:rPr lang="en-CA" sz="2400" dirty="0">
                    <a:latin typeface="Cooper Black" panose="0208090404030B020404" pitchFamily="18" charset="0"/>
                  </a:rPr>
                  <a:t>Global Data Gathering Project</a:t>
                </a:r>
              </a:p>
            </p:txBody>
          </p:sp>
          <p:pic>
            <p:nvPicPr>
              <p:cNvPr id="86" name="Picture 85">
                <a:extLst>
                  <a:ext uri="{FF2B5EF4-FFF2-40B4-BE49-F238E27FC236}">
                    <a16:creationId xmlns:a16="http://schemas.microsoft.com/office/drawing/2014/main" id="{D1BA37EA-D51E-4A2A-8F17-D028A5140503}"/>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87" name="Group 86">
            <a:extLst>
              <a:ext uri="{FF2B5EF4-FFF2-40B4-BE49-F238E27FC236}">
                <a16:creationId xmlns:a16="http://schemas.microsoft.com/office/drawing/2014/main" id="{D47F4485-AB3C-4F2F-8FCD-354DFF8AE250}"/>
              </a:ext>
            </a:extLst>
          </p:cNvPr>
          <p:cNvGrpSpPr/>
          <p:nvPr/>
        </p:nvGrpSpPr>
        <p:grpSpPr>
          <a:xfrm>
            <a:off x="7049729" y="3468897"/>
            <a:ext cx="5073445" cy="1392617"/>
            <a:chOff x="7049729" y="5516951"/>
            <a:chExt cx="5073445" cy="1406543"/>
          </a:xfrm>
        </p:grpSpPr>
        <p:sp>
          <p:nvSpPr>
            <p:cNvPr id="91" name="Rectangle: Rounded Corners 90">
              <a:extLst>
                <a:ext uri="{FF2B5EF4-FFF2-40B4-BE49-F238E27FC236}">
                  <a16:creationId xmlns:a16="http://schemas.microsoft.com/office/drawing/2014/main" id="{FA3284EE-1E23-4A76-9DEB-F976A0D38A61}"/>
                </a:ext>
              </a:extLst>
            </p:cNvPr>
            <p:cNvSpPr/>
            <p:nvPr/>
          </p:nvSpPr>
          <p:spPr>
            <a:xfrm>
              <a:off x="7049729" y="5516951"/>
              <a:ext cx="5073445" cy="1406543"/>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98" name="TextBox 97">
              <a:extLst>
                <a:ext uri="{FF2B5EF4-FFF2-40B4-BE49-F238E27FC236}">
                  <a16:creationId xmlns:a16="http://schemas.microsoft.com/office/drawing/2014/main" id="{3D649E6A-3886-41EB-8765-E894CB0E5536}"/>
                </a:ext>
              </a:extLst>
            </p:cNvPr>
            <p:cNvSpPr txBox="1"/>
            <p:nvPr/>
          </p:nvSpPr>
          <p:spPr>
            <a:xfrm>
              <a:off x="7053322" y="5575672"/>
              <a:ext cx="5009164" cy="1336673"/>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To gauge the extent of the Knowledge Gap, depending on Education, Training, Certification Level &amp; Geographical Location</a:t>
              </a:r>
            </a:p>
          </p:txBody>
        </p:sp>
      </p:grpSp>
      <p:sp>
        <p:nvSpPr>
          <p:cNvPr id="99" name="TextBox 98">
            <a:extLst>
              <a:ext uri="{FF2B5EF4-FFF2-40B4-BE49-F238E27FC236}">
                <a16:creationId xmlns:a16="http://schemas.microsoft.com/office/drawing/2014/main" id="{29C68DB7-90C4-4E4D-836E-627C7752D2AF}"/>
              </a:ext>
            </a:extLst>
          </p:cNvPr>
          <p:cNvSpPr txBox="1"/>
          <p:nvPr/>
        </p:nvSpPr>
        <p:spPr>
          <a:xfrm>
            <a:off x="5584677" y="5439983"/>
            <a:ext cx="5556985" cy="461665"/>
          </a:xfrm>
          <a:prstGeom prst="rect">
            <a:avLst/>
          </a:prstGeom>
          <a:noFill/>
        </p:spPr>
        <p:txBody>
          <a:bodyPr wrap="square">
            <a:spAutoFit/>
          </a:bodyPr>
          <a:lstStyle/>
          <a:p>
            <a:pPr algn="ctr"/>
            <a:r>
              <a:rPr lang="en-CA" sz="2400" dirty="0"/>
              <a:t>https://forms.gle/uWk5zpbTbndSL9JG7</a:t>
            </a:r>
          </a:p>
        </p:txBody>
      </p:sp>
      <p:pic>
        <p:nvPicPr>
          <p:cNvPr id="100" name="Picture 99">
            <a:extLst>
              <a:ext uri="{FF2B5EF4-FFF2-40B4-BE49-F238E27FC236}">
                <a16:creationId xmlns:a16="http://schemas.microsoft.com/office/drawing/2014/main" id="{03C6818D-4F53-47A5-84CA-3B98BCC7EED9}"/>
              </a:ext>
            </a:extLst>
          </p:cNvPr>
          <p:cNvPicPr>
            <a:picLocks noChangeAspect="1"/>
          </p:cNvPicPr>
          <p:nvPr/>
        </p:nvPicPr>
        <p:blipFill rotWithShape="1">
          <a:blip r:embed="rId8">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101" name="Picture 100">
            <a:extLst>
              <a:ext uri="{FF2B5EF4-FFF2-40B4-BE49-F238E27FC236}">
                <a16:creationId xmlns:a16="http://schemas.microsoft.com/office/drawing/2014/main" id="{046BC53F-5333-49ED-945D-8D4BC82BA572}"/>
              </a:ext>
            </a:extLst>
          </p:cNvPr>
          <p:cNvPicPr>
            <a:picLocks noChangeAspect="1"/>
          </p:cNvPicPr>
          <p:nvPr/>
        </p:nvPicPr>
        <p:blipFill rotWithShape="1">
          <a:blip r:embed="rId9">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34801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ox(out)">
                                      <p:cBhvr>
                                        <p:cTn id="16" dur="2000"/>
                                        <p:tgtEl>
                                          <p:spTgt spid="87"/>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left)">
                                      <p:cBhvr>
                                        <p:cTn id="2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60FD0EB-7BB0-9513-31CB-A117697AA2C6}"/>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66" name="Group 65">
            <a:extLst>
              <a:ext uri="{FF2B5EF4-FFF2-40B4-BE49-F238E27FC236}">
                <a16:creationId xmlns:a16="http://schemas.microsoft.com/office/drawing/2014/main" id="{6CAF26B8-5D47-42F0-BD41-1A414F66E15F}"/>
              </a:ext>
            </a:extLst>
          </p:cNvPr>
          <p:cNvGrpSpPr/>
          <p:nvPr/>
        </p:nvGrpSpPr>
        <p:grpSpPr>
          <a:xfrm>
            <a:off x="95693" y="2340206"/>
            <a:ext cx="3551515" cy="301275"/>
            <a:chOff x="6302094" y="3065343"/>
            <a:chExt cx="2880000" cy="301275"/>
          </a:xfrm>
        </p:grpSpPr>
        <p:cxnSp>
          <p:nvCxnSpPr>
            <p:cNvPr id="67" name="Straight Connector 66">
              <a:extLst>
                <a:ext uri="{FF2B5EF4-FFF2-40B4-BE49-F238E27FC236}">
                  <a16:creationId xmlns:a16="http://schemas.microsoft.com/office/drawing/2014/main" id="{C2CB4147-7316-4C09-A520-54447335A97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EB7592-A2EA-41B3-9424-07E885F9436E}"/>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51E63D-C05A-4E12-A60B-35144DAF008B}"/>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8E68940-25C8-4E1D-98F9-C3B06CA2210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A27121-390C-4E36-A02D-BCADBC6CACDF}"/>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293795-3F9A-497D-AEFF-79F2C573C22B}"/>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C9827B81-98DA-4A85-A76C-7DBC99303F89}"/>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On-Going Projects</a:t>
            </a:r>
          </a:p>
        </p:txBody>
      </p:sp>
      <p:sp>
        <p:nvSpPr>
          <p:cNvPr id="99" name="TextBox 98">
            <a:extLst>
              <a:ext uri="{FF2B5EF4-FFF2-40B4-BE49-F238E27FC236}">
                <a16:creationId xmlns:a16="http://schemas.microsoft.com/office/drawing/2014/main" id="{29C68DB7-90C4-4E4D-836E-627C7752D2AF}"/>
              </a:ext>
            </a:extLst>
          </p:cNvPr>
          <p:cNvSpPr txBox="1"/>
          <p:nvPr/>
        </p:nvSpPr>
        <p:spPr>
          <a:xfrm>
            <a:off x="5690556" y="669909"/>
            <a:ext cx="5556985" cy="461665"/>
          </a:xfrm>
          <a:prstGeom prst="rect">
            <a:avLst/>
          </a:prstGeom>
          <a:noFill/>
        </p:spPr>
        <p:txBody>
          <a:bodyPr wrap="square">
            <a:spAutoFit/>
          </a:bodyPr>
          <a:lstStyle/>
          <a:p>
            <a:pPr algn="ctr"/>
            <a:r>
              <a:rPr lang="en-CA" sz="2400" dirty="0"/>
              <a:t>https://forms.gle/uWk5zpbTbndSL9JG7</a:t>
            </a:r>
          </a:p>
        </p:txBody>
      </p:sp>
      <p:pic>
        <p:nvPicPr>
          <p:cNvPr id="3" name="Picture 2">
            <a:extLst>
              <a:ext uri="{FF2B5EF4-FFF2-40B4-BE49-F238E27FC236}">
                <a16:creationId xmlns:a16="http://schemas.microsoft.com/office/drawing/2014/main" id="{9706DF31-0FFD-4E5A-8BAC-6A8C3BA6CC34}"/>
              </a:ext>
            </a:extLst>
          </p:cNvPr>
          <p:cNvPicPr>
            <a:picLocks noChangeAspect="1"/>
          </p:cNvPicPr>
          <p:nvPr/>
        </p:nvPicPr>
        <p:blipFill rotWithShape="1">
          <a:blip r:embed="rId4"/>
          <a:srcRect b="30456"/>
          <a:stretch/>
        </p:blipFill>
        <p:spPr>
          <a:xfrm>
            <a:off x="5596758" y="1216708"/>
            <a:ext cx="6216899" cy="5466357"/>
          </a:xfrm>
          <a:prstGeom prst="rect">
            <a:avLst/>
          </a:prstGeom>
        </p:spPr>
      </p:pic>
      <p:pic>
        <p:nvPicPr>
          <p:cNvPr id="38" name="Picture 37">
            <a:extLst>
              <a:ext uri="{FF2B5EF4-FFF2-40B4-BE49-F238E27FC236}">
                <a16:creationId xmlns:a16="http://schemas.microsoft.com/office/drawing/2014/main" id="{6B9C7E8F-B190-45AB-ACCB-63C85BF3940E}"/>
              </a:ext>
            </a:extLst>
          </p:cNvPr>
          <p:cNvPicPr>
            <a:picLocks noChangeAspect="1"/>
          </p:cNvPicPr>
          <p:nvPr/>
        </p:nvPicPr>
        <p:blipFill rotWithShape="1">
          <a:blip r:embed="rId5"/>
          <a:srcRect t="-1" r="742" b="77217"/>
          <a:stretch/>
        </p:blipFill>
        <p:spPr>
          <a:xfrm>
            <a:off x="3979241" y="1216708"/>
            <a:ext cx="6480000" cy="1619327"/>
          </a:xfrm>
          <a:prstGeom prst="roundRect">
            <a:avLst/>
          </a:prstGeom>
          <a:ln w="38100">
            <a:solidFill>
              <a:srgbClr val="7F7F7F"/>
            </a:solidFill>
          </a:ln>
        </p:spPr>
      </p:pic>
      <p:pic>
        <p:nvPicPr>
          <p:cNvPr id="39" name="Picture 38">
            <a:extLst>
              <a:ext uri="{FF2B5EF4-FFF2-40B4-BE49-F238E27FC236}">
                <a16:creationId xmlns:a16="http://schemas.microsoft.com/office/drawing/2014/main" id="{B4EB51C2-68CD-4DF4-A6A1-69F1B64F576B}"/>
              </a:ext>
            </a:extLst>
          </p:cNvPr>
          <p:cNvPicPr>
            <a:picLocks noChangeAspect="1"/>
          </p:cNvPicPr>
          <p:nvPr/>
        </p:nvPicPr>
        <p:blipFill rotWithShape="1">
          <a:blip r:embed="rId5"/>
          <a:srcRect t="24906" r="742" b="53297"/>
          <a:stretch/>
        </p:blipFill>
        <p:spPr>
          <a:xfrm>
            <a:off x="4452845" y="1975623"/>
            <a:ext cx="6480000" cy="1549173"/>
          </a:xfrm>
          <a:prstGeom prst="roundRect">
            <a:avLst/>
          </a:prstGeom>
          <a:ln w="38100">
            <a:solidFill>
              <a:srgbClr val="7F7F7F"/>
            </a:solidFill>
          </a:ln>
        </p:spPr>
      </p:pic>
      <p:pic>
        <p:nvPicPr>
          <p:cNvPr id="40" name="Picture 39">
            <a:extLst>
              <a:ext uri="{FF2B5EF4-FFF2-40B4-BE49-F238E27FC236}">
                <a16:creationId xmlns:a16="http://schemas.microsoft.com/office/drawing/2014/main" id="{E19DB241-3C61-4873-A6A6-97B01E812BD4}"/>
              </a:ext>
            </a:extLst>
          </p:cNvPr>
          <p:cNvPicPr>
            <a:picLocks noChangeAspect="1"/>
          </p:cNvPicPr>
          <p:nvPr/>
        </p:nvPicPr>
        <p:blipFill rotWithShape="1">
          <a:blip r:embed="rId5"/>
          <a:srcRect t="49407" r="742" b="27493"/>
          <a:stretch/>
        </p:blipFill>
        <p:spPr>
          <a:xfrm>
            <a:off x="4943390" y="2641481"/>
            <a:ext cx="6480000" cy="1641799"/>
          </a:xfrm>
          <a:prstGeom prst="roundRect">
            <a:avLst/>
          </a:prstGeom>
          <a:ln w="38100">
            <a:solidFill>
              <a:srgbClr val="7F7F7F"/>
            </a:solidFill>
          </a:ln>
        </p:spPr>
      </p:pic>
      <p:pic>
        <p:nvPicPr>
          <p:cNvPr id="41" name="Picture 40">
            <a:extLst>
              <a:ext uri="{FF2B5EF4-FFF2-40B4-BE49-F238E27FC236}">
                <a16:creationId xmlns:a16="http://schemas.microsoft.com/office/drawing/2014/main" id="{10D73700-C8BD-42CD-9EC1-ECA060F993C1}"/>
              </a:ext>
            </a:extLst>
          </p:cNvPr>
          <p:cNvPicPr>
            <a:picLocks noChangeAspect="1"/>
          </p:cNvPicPr>
          <p:nvPr/>
        </p:nvPicPr>
        <p:blipFill rotWithShape="1">
          <a:blip r:embed="rId5"/>
          <a:srcRect t="75142" r="742" b="1364"/>
          <a:stretch/>
        </p:blipFill>
        <p:spPr>
          <a:xfrm>
            <a:off x="5581717" y="3429000"/>
            <a:ext cx="6114420" cy="1575618"/>
          </a:xfrm>
          <a:prstGeom prst="roundRect">
            <a:avLst/>
          </a:prstGeom>
          <a:ln w="38100">
            <a:solidFill>
              <a:srgbClr val="7F7F7F"/>
            </a:solidFill>
          </a:ln>
        </p:spPr>
      </p:pic>
      <p:pic>
        <p:nvPicPr>
          <p:cNvPr id="7" name="Picture 6">
            <a:extLst>
              <a:ext uri="{FF2B5EF4-FFF2-40B4-BE49-F238E27FC236}">
                <a16:creationId xmlns:a16="http://schemas.microsoft.com/office/drawing/2014/main" id="{8CD78608-8F05-4361-828D-D04EDB61599B}"/>
              </a:ext>
            </a:extLst>
          </p:cNvPr>
          <p:cNvPicPr>
            <a:picLocks noChangeAspect="1"/>
          </p:cNvPicPr>
          <p:nvPr/>
        </p:nvPicPr>
        <p:blipFill rotWithShape="1">
          <a:blip r:embed="rId6"/>
          <a:srcRect b="77411"/>
          <a:stretch/>
        </p:blipFill>
        <p:spPr>
          <a:xfrm>
            <a:off x="6189516" y="4109504"/>
            <a:ext cx="6052994" cy="1675233"/>
          </a:xfrm>
          <a:prstGeom prst="roundRect">
            <a:avLst/>
          </a:prstGeom>
          <a:ln w="38100">
            <a:solidFill>
              <a:srgbClr val="7F7F7F"/>
            </a:solidFill>
          </a:ln>
        </p:spPr>
      </p:pic>
      <p:pic>
        <p:nvPicPr>
          <p:cNvPr id="46" name="Picture 45">
            <a:extLst>
              <a:ext uri="{FF2B5EF4-FFF2-40B4-BE49-F238E27FC236}">
                <a16:creationId xmlns:a16="http://schemas.microsoft.com/office/drawing/2014/main" id="{E5B89FAA-481B-4700-ABA6-8D1AADD89551}"/>
              </a:ext>
            </a:extLst>
          </p:cNvPr>
          <p:cNvPicPr>
            <a:picLocks noChangeAspect="1"/>
          </p:cNvPicPr>
          <p:nvPr/>
        </p:nvPicPr>
        <p:blipFill rotWithShape="1">
          <a:blip r:embed="rId6"/>
          <a:srcRect t="35067" b="3684"/>
          <a:stretch/>
        </p:blipFill>
        <p:spPr>
          <a:xfrm>
            <a:off x="4003304" y="1174284"/>
            <a:ext cx="8060327" cy="5650028"/>
          </a:xfrm>
          <a:prstGeom prst="roundRect">
            <a:avLst>
              <a:gd name="adj" fmla="val 4742"/>
            </a:avLst>
          </a:prstGeom>
          <a:ln w="38100">
            <a:solidFill>
              <a:srgbClr val="7F7F7F"/>
            </a:solidFill>
          </a:ln>
        </p:spPr>
      </p:pic>
      <p:pic>
        <p:nvPicPr>
          <p:cNvPr id="47" name="Picture 46">
            <a:extLst>
              <a:ext uri="{FF2B5EF4-FFF2-40B4-BE49-F238E27FC236}">
                <a16:creationId xmlns:a16="http://schemas.microsoft.com/office/drawing/2014/main" id="{140DC84B-1C05-4892-A433-832BC8319BA4}"/>
              </a:ext>
            </a:extLst>
          </p:cNvPr>
          <p:cNvPicPr>
            <a:picLocks noChangeAspect="1"/>
          </p:cNvPicPr>
          <p:nvPr/>
        </p:nvPicPr>
        <p:blipFill rotWithShape="1">
          <a:blip r:embed="rId7">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48" name="Picture 47">
            <a:extLst>
              <a:ext uri="{FF2B5EF4-FFF2-40B4-BE49-F238E27FC236}">
                <a16:creationId xmlns:a16="http://schemas.microsoft.com/office/drawing/2014/main" id="{D083E0B7-52D1-449B-B372-B6A2E252B4D0}"/>
              </a:ext>
            </a:extLst>
          </p:cNvPr>
          <p:cNvPicPr>
            <a:picLocks noChangeAspect="1"/>
          </p:cNvPicPr>
          <p:nvPr/>
        </p:nvPicPr>
        <p:blipFill rotWithShape="1">
          <a:blip r:embed="rId8">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27666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10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10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66" name="Group 65">
            <a:extLst>
              <a:ext uri="{FF2B5EF4-FFF2-40B4-BE49-F238E27FC236}">
                <a16:creationId xmlns:a16="http://schemas.microsoft.com/office/drawing/2014/main" id="{6CAF26B8-5D47-42F0-BD41-1A414F66E15F}"/>
              </a:ext>
            </a:extLst>
          </p:cNvPr>
          <p:cNvGrpSpPr/>
          <p:nvPr/>
        </p:nvGrpSpPr>
        <p:grpSpPr>
          <a:xfrm>
            <a:off x="95693" y="2340206"/>
            <a:ext cx="3551515" cy="301275"/>
            <a:chOff x="6302094" y="3065343"/>
            <a:chExt cx="2880000" cy="301275"/>
          </a:xfrm>
        </p:grpSpPr>
        <p:cxnSp>
          <p:nvCxnSpPr>
            <p:cNvPr id="67" name="Straight Connector 66">
              <a:extLst>
                <a:ext uri="{FF2B5EF4-FFF2-40B4-BE49-F238E27FC236}">
                  <a16:creationId xmlns:a16="http://schemas.microsoft.com/office/drawing/2014/main" id="{C2CB4147-7316-4C09-A520-54447335A97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EB7592-A2EA-41B3-9424-07E885F9436E}"/>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51E63D-C05A-4E12-A60B-35144DAF008B}"/>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8E68940-25C8-4E1D-98F9-C3B06CA2210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A27121-390C-4E36-A02D-BCADBC6CACDF}"/>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293795-3F9A-497D-AEFF-79F2C573C22B}"/>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C9827B81-98DA-4A85-A76C-7DBC99303F89}"/>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On-Going Projects</a:t>
            </a:r>
          </a:p>
        </p:txBody>
      </p:sp>
      <p:pic>
        <p:nvPicPr>
          <p:cNvPr id="88" name="Picture 87">
            <a:extLst>
              <a:ext uri="{FF2B5EF4-FFF2-40B4-BE49-F238E27FC236}">
                <a16:creationId xmlns:a16="http://schemas.microsoft.com/office/drawing/2014/main" id="{DF0DD51E-1452-4434-AAAA-B7FC7622F954}"/>
              </a:ext>
            </a:extLst>
          </p:cNvPr>
          <p:cNvPicPr>
            <a:picLocks noChangeAspect="1"/>
          </p:cNvPicPr>
          <p:nvPr/>
        </p:nvPicPr>
        <p:blipFill>
          <a:blip r:embed="rId4"/>
          <a:stretch>
            <a:fillRect/>
          </a:stretch>
        </p:blipFill>
        <p:spPr>
          <a:xfrm>
            <a:off x="11091348" y="1567948"/>
            <a:ext cx="714475" cy="724001"/>
          </a:xfrm>
          <a:prstGeom prst="ellipse">
            <a:avLst/>
          </a:prstGeom>
        </p:spPr>
      </p:pic>
      <p:pic>
        <p:nvPicPr>
          <p:cNvPr id="89" name="Picture 88">
            <a:extLst>
              <a:ext uri="{FF2B5EF4-FFF2-40B4-BE49-F238E27FC236}">
                <a16:creationId xmlns:a16="http://schemas.microsoft.com/office/drawing/2014/main" id="{436A31B3-D6D7-44A6-A3D1-6141266F7D09}"/>
              </a:ext>
            </a:extLst>
          </p:cNvPr>
          <p:cNvPicPr>
            <a:picLocks noChangeAspect="1"/>
          </p:cNvPicPr>
          <p:nvPr/>
        </p:nvPicPr>
        <p:blipFill>
          <a:blip r:embed="rId5"/>
          <a:stretch>
            <a:fillRect/>
          </a:stretch>
        </p:blipFill>
        <p:spPr>
          <a:xfrm>
            <a:off x="10157692" y="1567948"/>
            <a:ext cx="714475" cy="724001"/>
          </a:xfrm>
          <a:prstGeom prst="ellipse">
            <a:avLst/>
          </a:prstGeom>
        </p:spPr>
      </p:pic>
      <p:pic>
        <p:nvPicPr>
          <p:cNvPr id="90" name="Picture 89">
            <a:extLst>
              <a:ext uri="{FF2B5EF4-FFF2-40B4-BE49-F238E27FC236}">
                <a16:creationId xmlns:a16="http://schemas.microsoft.com/office/drawing/2014/main" id="{C7F35573-F026-4D4C-9463-A4F112937CBB}"/>
              </a:ext>
            </a:extLst>
          </p:cNvPr>
          <p:cNvPicPr>
            <a:picLocks noChangeAspect="1"/>
          </p:cNvPicPr>
          <p:nvPr/>
        </p:nvPicPr>
        <p:blipFill>
          <a:blip r:embed="rId6"/>
          <a:stretch>
            <a:fillRect/>
          </a:stretch>
        </p:blipFill>
        <p:spPr>
          <a:xfrm>
            <a:off x="9224036" y="1569729"/>
            <a:ext cx="714475" cy="724001"/>
          </a:xfrm>
          <a:prstGeom prst="ellipse">
            <a:avLst/>
          </a:prstGeom>
        </p:spPr>
      </p:pic>
      <p:pic>
        <p:nvPicPr>
          <p:cNvPr id="92" name="Picture 91">
            <a:extLst>
              <a:ext uri="{FF2B5EF4-FFF2-40B4-BE49-F238E27FC236}">
                <a16:creationId xmlns:a16="http://schemas.microsoft.com/office/drawing/2014/main" id="{73433514-17D4-4087-9F40-1C401EA9654A}"/>
              </a:ext>
            </a:extLst>
          </p:cNvPr>
          <p:cNvPicPr>
            <a:picLocks noChangeAspect="1"/>
          </p:cNvPicPr>
          <p:nvPr/>
        </p:nvPicPr>
        <p:blipFill>
          <a:blip r:embed="rId7"/>
          <a:stretch>
            <a:fillRect/>
          </a:stretch>
        </p:blipFill>
        <p:spPr>
          <a:xfrm>
            <a:off x="8288170" y="1567947"/>
            <a:ext cx="714475" cy="724001"/>
          </a:xfrm>
          <a:prstGeom prst="ellipse">
            <a:avLst/>
          </a:prstGeom>
        </p:spPr>
      </p:pic>
      <p:grpSp>
        <p:nvGrpSpPr>
          <p:cNvPr id="73" name="Group 72">
            <a:extLst>
              <a:ext uri="{FF2B5EF4-FFF2-40B4-BE49-F238E27FC236}">
                <a16:creationId xmlns:a16="http://schemas.microsoft.com/office/drawing/2014/main" id="{49ADF5A1-EBE6-4CEC-969D-DF00D58A81DD}"/>
              </a:ext>
            </a:extLst>
          </p:cNvPr>
          <p:cNvGrpSpPr/>
          <p:nvPr/>
        </p:nvGrpSpPr>
        <p:grpSpPr>
          <a:xfrm>
            <a:off x="5740447" y="2647804"/>
            <a:ext cx="5237166" cy="301275"/>
            <a:chOff x="6302094" y="3065343"/>
            <a:chExt cx="2880000" cy="301275"/>
          </a:xfrm>
        </p:grpSpPr>
        <p:cxnSp>
          <p:nvCxnSpPr>
            <p:cNvPr id="77" name="Straight Connector 76">
              <a:extLst>
                <a:ext uri="{FF2B5EF4-FFF2-40B4-BE49-F238E27FC236}">
                  <a16:creationId xmlns:a16="http://schemas.microsoft.com/office/drawing/2014/main" id="{D5BF661B-6348-40BD-BD22-FA22EB991EFD}"/>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ABD56A-B755-40E9-B4AF-82E4807F9F02}"/>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CD74BF-1744-4EF8-8ADE-86AECD605A78}"/>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D10633F-9BDE-469D-9B3B-0A00A823071F}"/>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3F3613-E299-4FFB-A127-E4FF69F5BA95}"/>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2AFF25C-56A5-4286-9BCB-ABF8A6ACDFA8}"/>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C7F62E11-46B2-468A-A4C1-5E88A5276C9B}"/>
              </a:ext>
            </a:extLst>
          </p:cNvPr>
          <p:cNvGrpSpPr/>
          <p:nvPr/>
        </p:nvGrpSpPr>
        <p:grpSpPr>
          <a:xfrm>
            <a:off x="5763380" y="2579967"/>
            <a:ext cx="5334751" cy="461665"/>
            <a:chOff x="5139776" y="1763375"/>
            <a:chExt cx="5334751" cy="461665"/>
          </a:xfrm>
        </p:grpSpPr>
        <p:sp>
          <p:nvSpPr>
            <p:cNvPr id="85" name="TextBox 84">
              <a:extLst>
                <a:ext uri="{FF2B5EF4-FFF2-40B4-BE49-F238E27FC236}">
                  <a16:creationId xmlns:a16="http://schemas.microsoft.com/office/drawing/2014/main" id="{76E53566-2B69-43D0-9ADD-3812671CB15A}"/>
                </a:ext>
              </a:extLst>
            </p:cNvPr>
            <p:cNvSpPr txBox="1"/>
            <p:nvPr/>
          </p:nvSpPr>
          <p:spPr>
            <a:xfrm>
              <a:off x="5561707" y="1763375"/>
              <a:ext cx="4912820" cy="461665"/>
            </a:xfrm>
            <a:prstGeom prst="rect">
              <a:avLst/>
            </a:prstGeom>
            <a:noFill/>
          </p:spPr>
          <p:txBody>
            <a:bodyPr wrap="none" rtlCol="0">
              <a:spAutoFit/>
            </a:bodyPr>
            <a:lstStyle/>
            <a:p>
              <a:r>
                <a:rPr lang="en-CA" sz="2400" dirty="0">
                  <a:latin typeface="Cooper Black" panose="0208090404030B020404" pitchFamily="18" charset="0"/>
                </a:rPr>
                <a:t>Global Data Gathering Project</a:t>
              </a:r>
            </a:p>
          </p:txBody>
        </p:sp>
        <p:pic>
          <p:nvPicPr>
            <p:cNvPr id="86" name="Picture 85">
              <a:extLst>
                <a:ext uri="{FF2B5EF4-FFF2-40B4-BE49-F238E27FC236}">
                  <a16:creationId xmlns:a16="http://schemas.microsoft.com/office/drawing/2014/main" id="{D1BA37EA-D51E-4A2A-8F17-D028A5140503}"/>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sp>
        <p:nvSpPr>
          <p:cNvPr id="2" name="TextBox 1">
            <a:extLst>
              <a:ext uri="{FF2B5EF4-FFF2-40B4-BE49-F238E27FC236}">
                <a16:creationId xmlns:a16="http://schemas.microsoft.com/office/drawing/2014/main" id="{2AD74587-E6C9-4753-83BA-6934F11170F4}"/>
              </a:ext>
            </a:extLst>
          </p:cNvPr>
          <p:cNvSpPr txBox="1"/>
          <p:nvPr/>
        </p:nvSpPr>
        <p:spPr>
          <a:xfrm>
            <a:off x="6559616" y="3755555"/>
            <a:ext cx="3700915" cy="830997"/>
          </a:xfrm>
          <a:prstGeom prst="rect">
            <a:avLst/>
          </a:prstGeom>
          <a:noFill/>
        </p:spPr>
        <p:txBody>
          <a:bodyPr wrap="square" rtlCol="0">
            <a:spAutoFit/>
          </a:bodyPr>
          <a:lstStyle/>
          <a:p>
            <a:pPr marL="342900" indent="-342900" defTabSz="269875">
              <a:buFont typeface="Wingdings" panose="05000000000000000000" pitchFamily="2" charset="2"/>
              <a:buChar char="S"/>
              <a:tabLst>
                <a:tab pos="360363" algn="l"/>
                <a:tab pos="2151063" algn="l"/>
              </a:tabLst>
            </a:pPr>
            <a:r>
              <a:rPr lang="en-CA" sz="2400" b="1" dirty="0"/>
              <a:t>Total Response	1,044</a:t>
            </a:r>
          </a:p>
          <a:p>
            <a:pPr marL="342900" indent="-342900" defTabSz="269875">
              <a:buFont typeface="Wingdings" panose="05000000000000000000" pitchFamily="2" charset="2"/>
              <a:buChar char="S"/>
              <a:tabLst>
                <a:tab pos="360363" algn="l"/>
                <a:tab pos="2151063" algn="l"/>
              </a:tabLst>
            </a:pPr>
            <a:r>
              <a:rPr lang="en-CA" sz="2400" b="1" dirty="0"/>
              <a:t>Countries			79</a:t>
            </a:r>
          </a:p>
        </p:txBody>
      </p:sp>
      <p:pic>
        <p:nvPicPr>
          <p:cNvPr id="35" name="Picture 34">
            <a:extLst>
              <a:ext uri="{FF2B5EF4-FFF2-40B4-BE49-F238E27FC236}">
                <a16:creationId xmlns:a16="http://schemas.microsoft.com/office/drawing/2014/main" id="{CF12E70D-0B7A-4FB5-9496-935BE2F0C8AC}"/>
              </a:ext>
            </a:extLst>
          </p:cNvPr>
          <p:cNvPicPr>
            <a:picLocks noChangeAspect="1"/>
          </p:cNvPicPr>
          <p:nvPr/>
        </p:nvPicPr>
        <p:blipFill rotWithShape="1">
          <a:blip r:embed="rId8">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36" name="Picture 35">
            <a:extLst>
              <a:ext uri="{FF2B5EF4-FFF2-40B4-BE49-F238E27FC236}">
                <a16:creationId xmlns:a16="http://schemas.microsoft.com/office/drawing/2014/main" id="{75403FCA-1088-4CD5-A461-BADC56352B82}"/>
              </a:ext>
            </a:extLst>
          </p:cNvPr>
          <p:cNvPicPr>
            <a:picLocks noChangeAspect="1"/>
          </p:cNvPicPr>
          <p:nvPr/>
        </p:nvPicPr>
        <p:blipFill rotWithShape="1">
          <a:blip r:embed="rId9">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33661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267">
            <a:extLst>
              <a:ext uri="{FF2B5EF4-FFF2-40B4-BE49-F238E27FC236}">
                <a16:creationId xmlns:a16="http://schemas.microsoft.com/office/drawing/2014/main" id="{62588F7A-BD3F-4AAE-BD1C-577D5FB6F708}"/>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Grayscale Vector Worldmap 107293 Vector Art at Vecteezy">
            <a:extLst>
              <a:ext uri="{FF2B5EF4-FFF2-40B4-BE49-F238E27FC236}">
                <a16:creationId xmlns:a16="http://schemas.microsoft.com/office/drawing/2014/main" id="{A7C5D211-6208-4546-83AE-6DBEF54801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88" b="15439"/>
          <a:stretch/>
        </p:blipFill>
        <p:spPr bwMode="auto">
          <a:xfrm>
            <a:off x="1141845" y="1217597"/>
            <a:ext cx="10934435" cy="5317957"/>
          </a:xfrm>
          <a:prstGeom prst="roundRect">
            <a:avLst>
              <a:gd name="adj" fmla="val 7071"/>
            </a:avLst>
          </a:prstGeom>
          <a:noFill/>
          <a:ln w="38100">
            <a:solidFill>
              <a:srgbClr val="7F7F7F"/>
            </a:solidFill>
          </a:ln>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79ABD500-FF17-47EE-ACDE-8948403325C3}"/>
              </a:ext>
            </a:extLst>
          </p:cNvPr>
          <p:cNvGrpSpPr/>
          <p:nvPr/>
        </p:nvGrpSpPr>
        <p:grpSpPr>
          <a:xfrm>
            <a:off x="3030268" y="2446046"/>
            <a:ext cx="452205" cy="432000"/>
            <a:chOff x="4226253" y="302523"/>
            <a:chExt cx="452205" cy="432000"/>
          </a:xfrm>
        </p:grpSpPr>
        <p:sp>
          <p:nvSpPr>
            <p:cNvPr id="20" name="Oval 19">
              <a:extLst>
                <a:ext uri="{FF2B5EF4-FFF2-40B4-BE49-F238E27FC236}">
                  <a16:creationId xmlns:a16="http://schemas.microsoft.com/office/drawing/2014/main" id="{65B2C537-2643-40D3-99EB-FA2029D20F14}"/>
                </a:ext>
              </a:extLst>
            </p:cNvPr>
            <p:cNvSpPr/>
            <p:nvPr/>
          </p:nvSpPr>
          <p:spPr>
            <a:xfrm>
              <a:off x="4236355" y="302523"/>
              <a:ext cx="432000" cy="432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6E951DA6-5083-4FE1-8780-7A3F1A1C1A2C}"/>
                </a:ext>
              </a:extLst>
            </p:cNvPr>
            <p:cNvSpPr txBox="1"/>
            <p:nvPr/>
          </p:nvSpPr>
          <p:spPr>
            <a:xfrm>
              <a:off x="4226253" y="371670"/>
              <a:ext cx="452205" cy="307777"/>
            </a:xfrm>
            <a:prstGeom prst="rect">
              <a:avLst/>
            </a:prstGeom>
            <a:noFill/>
          </p:spPr>
          <p:txBody>
            <a:bodyPr wrap="square" rtlCol="0">
              <a:spAutoFit/>
            </a:bodyPr>
            <a:lstStyle/>
            <a:p>
              <a:pPr algn="ctr"/>
              <a:r>
                <a:rPr lang="en-CA" sz="1400" b="1" dirty="0">
                  <a:latin typeface="Garamond" panose="02020404030301010803" pitchFamily="18" charset="0"/>
                </a:rPr>
                <a:t>211</a:t>
              </a:r>
            </a:p>
          </p:txBody>
        </p:sp>
      </p:grpSp>
      <p:grpSp>
        <p:nvGrpSpPr>
          <p:cNvPr id="22" name="Group 21">
            <a:extLst>
              <a:ext uri="{FF2B5EF4-FFF2-40B4-BE49-F238E27FC236}">
                <a16:creationId xmlns:a16="http://schemas.microsoft.com/office/drawing/2014/main" id="{3DE29FF0-2D44-451B-9C37-996BD9FA0EFA}"/>
              </a:ext>
            </a:extLst>
          </p:cNvPr>
          <p:cNvGrpSpPr/>
          <p:nvPr/>
        </p:nvGrpSpPr>
        <p:grpSpPr>
          <a:xfrm>
            <a:off x="5862822" y="3280983"/>
            <a:ext cx="184092" cy="246221"/>
            <a:chOff x="6193961" y="331524"/>
            <a:chExt cx="184092" cy="246221"/>
          </a:xfrm>
        </p:grpSpPr>
        <p:sp>
          <p:nvSpPr>
            <p:cNvPr id="15" name="Oval 14">
              <a:extLst>
                <a:ext uri="{FF2B5EF4-FFF2-40B4-BE49-F238E27FC236}">
                  <a16:creationId xmlns:a16="http://schemas.microsoft.com/office/drawing/2014/main" id="{F7F34B85-08BC-4B75-8537-906E621D435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a:extLst>
                <a:ext uri="{FF2B5EF4-FFF2-40B4-BE49-F238E27FC236}">
                  <a16:creationId xmlns:a16="http://schemas.microsoft.com/office/drawing/2014/main" id="{BE9166BA-53F3-4688-B7E0-17608A96B61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9</a:t>
              </a:r>
            </a:p>
          </p:txBody>
        </p:sp>
      </p:grpSp>
      <p:grpSp>
        <p:nvGrpSpPr>
          <p:cNvPr id="25" name="Group 24">
            <a:extLst>
              <a:ext uri="{FF2B5EF4-FFF2-40B4-BE49-F238E27FC236}">
                <a16:creationId xmlns:a16="http://schemas.microsoft.com/office/drawing/2014/main" id="{4FCEEA8A-2C38-4DE3-B434-ADF033618B15}"/>
              </a:ext>
            </a:extLst>
          </p:cNvPr>
          <p:cNvGrpSpPr/>
          <p:nvPr/>
        </p:nvGrpSpPr>
        <p:grpSpPr>
          <a:xfrm>
            <a:off x="8323061" y="3814815"/>
            <a:ext cx="452205" cy="432000"/>
            <a:chOff x="4226253" y="302523"/>
            <a:chExt cx="452205" cy="432000"/>
          </a:xfrm>
        </p:grpSpPr>
        <p:sp>
          <p:nvSpPr>
            <p:cNvPr id="26" name="Oval 25">
              <a:extLst>
                <a:ext uri="{FF2B5EF4-FFF2-40B4-BE49-F238E27FC236}">
                  <a16:creationId xmlns:a16="http://schemas.microsoft.com/office/drawing/2014/main" id="{281A03DD-9FA7-471C-905A-7A781F6ED69E}"/>
                </a:ext>
              </a:extLst>
            </p:cNvPr>
            <p:cNvSpPr/>
            <p:nvPr/>
          </p:nvSpPr>
          <p:spPr>
            <a:xfrm>
              <a:off x="4236355" y="302523"/>
              <a:ext cx="432000" cy="432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a:extLst>
                <a:ext uri="{FF2B5EF4-FFF2-40B4-BE49-F238E27FC236}">
                  <a16:creationId xmlns:a16="http://schemas.microsoft.com/office/drawing/2014/main" id="{723A9A7D-5140-49DE-90FF-DFA267E6051D}"/>
                </a:ext>
              </a:extLst>
            </p:cNvPr>
            <p:cNvSpPr txBox="1"/>
            <p:nvPr/>
          </p:nvSpPr>
          <p:spPr>
            <a:xfrm>
              <a:off x="4226253" y="371670"/>
              <a:ext cx="452205" cy="307777"/>
            </a:xfrm>
            <a:prstGeom prst="rect">
              <a:avLst/>
            </a:prstGeom>
            <a:noFill/>
          </p:spPr>
          <p:txBody>
            <a:bodyPr wrap="square" rtlCol="0">
              <a:spAutoFit/>
            </a:bodyPr>
            <a:lstStyle/>
            <a:p>
              <a:pPr algn="ctr"/>
              <a:r>
                <a:rPr lang="en-CA" sz="1400" b="1" dirty="0">
                  <a:latin typeface="Garamond" panose="02020404030301010803" pitchFamily="18" charset="0"/>
                </a:rPr>
                <a:t>306</a:t>
              </a:r>
            </a:p>
          </p:txBody>
        </p:sp>
      </p:grpSp>
      <p:grpSp>
        <p:nvGrpSpPr>
          <p:cNvPr id="34" name="Group 33">
            <a:extLst>
              <a:ext uri="{FF2B5EF4-FFF2-40B4-BE49-F238E27FC236}">
                <a16:creationId xmlns:a16="http://schemas.microsoft.com/office/drawing/2014/main" id="{1FFB8BB5-3885-4E9D-B73F-315003B8C50F}"/>
              </a:ext>
            </a:extLst>
          </p:cNvPr>
          <p:cNvGrpSpPr/>
          <p:nvPr/>
        </p:nvGrpSpPr>
        <p:grpSpPr>
          <a:xfrm>
            <a:off x="7366553" y="3762096"/>
            <a:ext cx="335249" cy="288000"/>
            <a:chOff x="4722896" y="384412"/>
            <a:chExt cx="335249" cy="288000"/>
          </a:xfrm>
        </p:grpSpPr>
        <p:sp>
          <p:nvSpPr>
            <p:cNvPr id="35" name="Oval 34">
              <a:extLst>
                <a:ext uri="{FF2B5EF4-FFF2-40B4-BE49-F238E27FC236}">
                  <a16:creationId xmlns:a16="http://schemas.microsoft.com/office/drawing/2014/main" id="{658394B3-34AA-41D1-9DEF-F1BD6E33268E}"/>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extBox 35">
              <a:extLst>
                <a:ext uri="{FF2B5EF4-FFF2-40B4-BE49-F238E27FC236}">
                  <a16:creationId xmlns:a16="http://schemas.microsoft.com/office/drawing/2014/main" id="{1432A452-D532-41C6-A89A-D73D47E8EC11}"/>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34</a:t>
              </a:r>
            </a:p>
          </p:txBody>
        </p:sp>
      </p:grpSp>
      <p:grpSp>
        <p:nvGrpSpPr>
          <p:cNvPr id="37" name="Group 36">
            <a:extLst>
              <a:ext uri="{FF2B5EF4-FFF2-40B4-BE49-F238E27FC236}">
                <a16:creationId xmlns:a16="http://schemas.microsoft.com/office/drawing/2014/main" id="{316E0AC5-CF1F-4AE0-9049-F677DD22FA5B}"/>
              </a:ext>
            </a:extLst>
          </p:cNvPr>
          <p:cNvGrpSpPr/>
          <p:nvPr/>
        </p:nvGrpSpPr>
        <p:grpSpPr>
          <a:xfrm>
            <a:off x="9730326" y="4143844"/>
            <a:ext cx="335249" cy="288000"/>
            <a:chOff x="4722896" y="384412"/>
            <a:chExt cx="335249" cy="288000"/>
          </a:xfrm>
        </p:grpSpPr>
        <p:sp>
          <p:nvSpPr>
            <p:cNvPr id="38" name="Oval 37">
              <a:extLst>
                <a:ext uri="{FF2B5EF4-FFF2-40B4-BE49-F238E27FC236}">
                  <a16:creationId xmlns:a16="http://schemas.microsoft.com/office/drawing/2014/main" id="{3D6A26BF-2E08-4C10-951B-BF6D1B2B4037}"/>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36DE9A6C-1E00-4203-B735-4DF419E28D5D}"/>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36</a:t>
              </a:r>
            </a:p>
          </p:txBody>
        </p:sp>
      </p:grpSp>
      <p:grpSp>
        <p:nvGrpSpPr>
          <p:cNvPr id="40" name="Group 39">
            <a:extLst>
              <a:ext uri="{FF2B5EF4-FFF2-40B4-BE49-F238E27FC236}">
                <a16:creationId xmlns:a16="http://schemas.microsoft.com/office/drawing/2014/main" id="{FD98D3ED-BC83-49FF-84DA-436A509A8EC2}"/>
              </a:ext>
            </a:extLst>
          </p:cNvPr>
          <p:cNvGrpSpPr/>
          <p:nvPr/>
        </p:nvGrpSpPr>
        <p:grpSpPr>
          <a:xfrm>
            <a:off x="9352046" y="4789044"/>
            <a:ext cx="335249" cy="288000"/>
            <a:chOff x="4722896" y="384412"/>
            <a:chExt cx="335249" cy="288000"/>
          </a:xfrm>
        </p:grpSpPr>
        <p:sp>
          <p:nvSpPr>
            <p:cNvPr id="41" name="Oval 40">
              <a:extLst>
                <a:ext uri="{FF2B5EF4-FFF2-40B4-BE49-F238E27FC236}">
                  <a16:creationId xmlns:a16="http://schemas.microsoft.com/office/drawing/2014/main" id="{BC3474C0-4A94-4DF5-BF75-85FE9124F8BC}"/>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a:extLst>
                <a:ext uri="{FF2B5EF4-FFF2-40B4-BE49-F238E27FC236}">
                  <a16:creationId xmlns:a16="http://schemas.microsoft.com/office/drawing/2014/main" id="{E1F011F0-F915-4B30-92FE-0D750661112D}"/>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49</a:t>
              </a:r>
            </a:p>
          </p:txBody>
        </p:sp>
      </p:grpSp>
      <p:grpSp>
        <p:nvGrpSpPr>
          <p:cNvPr id="43" name="Group 42">
            <a:extLst>
              <a:ext uri="{FF2B5EF4-FFF2-40B4-BE49-F238E27FC236}">
                <a16:creationId xmlns:a16="http://schemas.microsoft.com/office/drawing/2014/main" id="{501CEB5B-10CD-4F4C-954F-41A59323C049}"/>
              </a:ext>
            </a:extLst>
          </p:cNvPr>
          <p:cNvGrpSpPr/>
          <p:nvPr/>
        </p:nvGrpSpPr>
        <p:grpSpPr>
          <a:xfrm>
            <a:off x="3162070" y="3271849"/>
            <a:ext cx="335249" cy="288000"/>
            <a:chOff x="4722896" y="384412"/>
            <a:chExt cx="335249" cy="288000"/>
          </a:xfrm>
        </p:grpSpPr>
        <p:sp>
          <p:nvSpPr>
            <p:cNvPr id="44" name="Oval 43">
              <a:extLst>
                <a:ext uri="{FF2B5EF4-FFF2-40B4-BE49-F238E27FC236}">
                  <a16:creationId xmlns:a16="http://schemas.microsoft.com/office/drawing/2014/main" id="{ED648816-0595-4443-8065-6E1AAE6FFC6D}"/>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TextBox 44">
              <a:extLst>
                <a:ext uri="{FF2B5EF4-FFF2-40B4-BE49-F238E27FC236}">
                  <a16:creationId xmlns:a16="http://schemas.microsoft.com/office/drawing/2014/main" id="{806D43C1-AC95-4DC5-BABB-ACD9CBCEE9C6}"/>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80</a:t>
              </a:r>
            </a:p>
          </p:txBody>
        </p:sp>
      </p:grpSp>
      <p:grpSp>
        <p:nvGrpSpPr>
          <p:cNvPr id="46" name="Group 45">
            <a:extLst>
              <a:ext uri="{FF2B5EF4-FFF2-40B4-BE49-F238E27FC236}">
                <a16:creationId xmlns:a16="http://schemas.microsoft.com/office/drawing/2014/main" id="{135DCE90-C057-45AF-B9EF-8332D8D6133A}"/>
              </a:ext>
            </a:extLst>
          </p:cNvPr>
          <p:cNvGrpSpPr/>
          <p:nvPr/>
        </p:nvGrpSpPr>
        <p:grpSpPr>
          <a:xfrm>
            <a:off x="9982057" y="5259851"/>
            <a:ext cx="335249" cy="288000"/>
            <a:chOff x="4722896" y="384412"/>
            <a:chExt cx="335249" cy="288000"/>
          </a:xfrm>
        </p:grpSpPr>
        <p:sp>
          <p:nvSpPr>
            <p:cNvPr id="47" name="Oval 46">
              <a:extLst>
                <a:ext uri="{FF2B5EF4-FFF2-40B4-BE49-F238E27FC236}">
                  <a16:creationId xmlns:a16="http://schemas.microsoft.com/office/drawing/2014/main" id="{5DB53019-3BA0-43D9-B5FD-4DB77031FAB6}"/>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extBox 47">
              <a:extLst>
                <a:ext uri="{FF2B5EF4-FFF2-40B4-BE49-F238E27FC236}">
                  <a16:creationId xmlns:a16="http://schemas.microsoft.com/office/drawing/2014/main" id="{1D60D732-D125-41DE-AF30-083F5E3E509F}"/>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18</a:t>
              </a:r>
            </a:p>
          </p:txBody>
        </p:sp>
      </p:grpSp>
      <p:grpSp>
        <p:nvGrpSpPr>
          <p:cNvPr id="49" name="Group 48">
            <a:extLst>
              <a:ext uri="{FF2B5EF4-FFF2-40B4-BE49-F238E27FC236}">
                <a16:creationId xmlns:a16="http://schemas.microsoft.com/office/drawing/2014/main" id="{0D84CD02-CF96-4866-BE3E-9AF90891852F}"/>
              </a:ext>
            </a:extLst>
          </p:cNvPr>
          <p:cNvGrpSpPr/>
          <p:nvPr/>
        </p:nvGrpSpPr>
        <p:grpSpPr>
          <a:xfrm>
            <a:off x="8170896" y="3586410"/>
            <a:ext cx="335249" cy="288000"/>
            <a:chOff x="4722896" y="384412"/>
            <a:chExt cx="335249" cy="288000"/>
          </a:xfrm>
        </p:grpSpPr>
        <p:sp>
          <p:nvSpPr>
            <p:cNvPr id="50" name="Oval 49">
              <a:extLst>
                <a:ext uri="{FF2B5EF4-FFF2-40B4-BE49-F238E27FC236}">
                  <a16:creationId xmlns:a16="http://schemas.microsoft.com/office/drawing/2014/main" id="{ED9D146A-1D29-4AD3-BD68-29093B774C1F}"/>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extBox 50">
              <a:extLst>
                <a:ext uri="{FF2B5EF4-FFF2-40B4-BE49-F238E27FC236}">
                  <a16:creationId xmlns:a16="http://schemas.microsoft.com/office/drawing/2014/main" id="{A631A88C-CD24-4420-B034-0F5A5566CFF4}"/>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26</a:t>
              </a:r>
            </a:p>
          </p:txBody>
        </p:sp>
      </p:grpSp>
      <p:grpSp>
        <p:nvGrpSpPr>
          <p:cNvPr id="52" name="Group 51">
            <a:extLst>
              <a:ext uri="{FF2B5EF4-FFF2-40B4-BE49-F238E27FC236}">
                <a16:creationId xmlns:a16="http://schemas.microsoft.com/office/drawing/2014/main" id="{35FCA2C2-C8D1-44AD-9465-6CA48C36268B}"/>
              </a:ext>
            </a:extLst>
          </p:cNvPr>
          <p:cNvGrpSpPr/>
          <p:nvPr/>
        </p:nvGrpSpPr>
        <p:grpSpPr>
          <a:xfrm>
            <a:off x="6012853" y="2734046"/>
            <a:ext cx="335249" cy="288000"/>
            <a:chOff x="4722896" y="384412"/>
            <a:chExt cx="335249" cy="288000"/>
          </a:xfrm>
        </p:grpSpPr>
        <p:sp>
          <p:nvSpPr>
            <p:cNvPr id="53" name="Oval 52">
              <a:extLst>
                <a:ext uri="{FF2B5EF4-FFF2-40B4-BE49-F238E27FC236}">
                  <a16:creationId xmlns:a16="http://schemas.microsoft.com/office/drawing/2014/main" id="{1596958A-EACC-4345-A2D3-375A4D06952D}"/>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8D922FCD-5B0A-4CD0-B124-3B6F9BE771B8}"/>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30</a:t>
              </a:r>
            </a:p>
          </p:txBody>
        </p:sp>
      </p:grpSp>
      <p:grpSp>
        <p:nvGrpSpPr>
          <p:cNvPr id="55" name="Group 54">
            <a:extLst>
              <a:ext uri="{FF2B5EF4-FFF2-40B4-BE49-F238E27FC236}">
                <a16:creationId xmlns:a16="http://schemas.microsoft.com/office/drawing/2014/main" id="{97D2C1A2-C4A0-4DD0-9321-4B9A77E1FAD7}"/>
              </a:ext>
            </a:extLst>
          </p:cNvPr>
          <p:cNvGrpSpPr/>
          <p:nvPr/>
        </p:nvGrpSpPr>
        <p:grpSpPr>
          <a:xfrm>
            <a:off x="6203915" y="3614984"/>
            <a:ext cx="335249" cy="288000"/>
            <a:chOff x="4722896" y="384412"/>
            <a:chExt cx="335249" cy="288000"/>
          </a:xfrm>
        </p:grpSpPr>
        <p:sp>
          <p:nvSpPr>
            <p:cNvPr id="56" name="Oval 55">
              <a:extLst>
                <a:ext uri="{FF2B5EF4-FFF2-40B4-BE49-F238E27FC236}">
                  <a16:creationId xmlns:a16="http://schemas.microsoft.com/office/drawing/2014/main" id="{2D583105-9D1F-4448-83C6-D538BF0B6384}"/>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TextBox 56">
              <a:extLst>
                <a:ext uri="{FF2B5EF4-FFF2-40B4-BE49-F238E27FC236}">
                  <a16:creationId xmlns:a16="http://schemas.microsoft.com/office/drawing/2014/main" id="{50419168-FAAD-4341-9A20-57788D00650C}"/>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20</a:t>
              </a:r>
            </a:p>
          </p:txBody>
        </p:sp>
      </p:grpSp>
      <p:grpSp>
        <p:nvGrpSpPr>
          <p:cNvPr id="58" name="Group 57">
            <a:extLst>
              <a:ext uri="{FF2B5EF4-FFF2-40B4-BE49-F238E27FC236}">
                <a16:creationId xmlns:a16="http://schemas.microsoft.com/office/drawing/2014/main" id="{53806C19-081F-4005-85DA-DCE77FDBE668}"/>
              </a:ext>
            </a:extLst>
          </p:cNvPr>
          <p:cNvGrpSpPr/>
          <p:nvPr/>
        </p:nvGrpSpPr>
        <p:grpSpPr>
          <a:xfrm>
            <a:off x="7841538" y="3832079"/>
            <a:ext cx="335249" cy="288000"/>
            <a:chOff x="4722896" y="384412"/>
            <a:chExt cx="335249" cy="288000"/>
          </a:xfrm>
        </p:grpSpPr>
        <p:sp>
          <p:nvSpPr>
            <p:cNvPr id="59" name="Oval 58">
              <a:extLst>
                <a:ext uri="{FF2B5EF4-FFF2-40B4-BE49-F238E27FC236}">
                  <a16:creationId xmlns:a16="http://schemas.microsoft.com/office/drawing/2014/main" id="{A6D42D8D-13ED-411F-8E3E-9AD6C056B1B4}"/>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TextBox 59">
              <a:extLst>
                <a:ext uri="{FF2B5EF4-FFF2-40B4-BE49-F238E27FC236}">
                  <a16:creationId xmlns:a16="http://schemas.microsoft.com/office/drawing/2014/main" id="{F92788D4-1DE6-44F1-8976-F3D02F287926}"/>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14</a:t>
              </a:r>
            </a:p>
          </p:txBody>
        </p:sp>
      </p:grpSp>
      <p:grpSp>
        <p:nvGrpSpPr>
          <p:cNvPr id="61" name="Group 60">
            <a:extLst>
              <a:ext uri="{FF2B5EF4-FFF2-40B4-BE49-F238E27FC236}">
                <a16:creationId xmlns:a16="http://schemas.microsoft.com/office/drawing/2014/main" id="{0857953A-2220-4BE9-ADE5-A775C21F8AAD}"/>
              </a:ext>
            </a:extLst>
          </p:cNvPr>
          <p:cNvGrpSpPr/>
          <p:nvPr/>
        </p:nvGrpSpPr>
        <p:grpSpPr>
          <a:xfrm>
            <a:off x="7384286" y="3459983"/>
            <a:ext cx="335249" cy="288000"/>
            <a:chOff x="4722896" y="384412"/>
            <a:chExt cx="335249" cy="288000"/>
          </a:xfrm>
        </p:grpSpPr>
        <p:sp>
          <p:nvSpPr>
            <p:cNvPr id="62" name="Oval 61">
              <a:extLst>
                <a:ext uri="{FF2B5EF4-FFF2-40B4-BE49-F238E27FC236}">
                  <a16:creationId xmlns:a16="http://schemas.microsoft.com/office/drawing/2014/main" id="{127D45CA-9AA3-4CE2-8EF3-26A66EEBC80D}"/>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6282D0E4-8EE3-4C40-A150-7D282889DE06}"/>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17</a:t>
              </a:r>
            </a:p>
          </p:txBody>
        </p:sp>
      </p:grpSp>
      <p:grpSp>
        <p:nvGrpSpPr>
          <p:cNvPr id="64" name="Group 63">
            <a:extLst>
              <a:ext uri="{FF2B5EF4-FFF2-40B4-BE49-F238E27FC236}">
                <a16:creationId xmlns:a16="http://schemas.microsoft.com/office/drawing/2014/main" id="{A67EBBCF-3F2F-4C0C-B4B4-9DB730AA1D0A}"/>
              </a:ext>
            </a:extLst>
          </p:cNvPr>
          <p:cNvGrpSpPr/>
          <p:nvPr/>
        </p:nvGrpSpPr>
        <p:grpSpPr>
          <a:xfrm>
            <a:off x="6812953" y="5346054"/>
            <a:ext cx="335249" cy="288000"/>
            <a:chOff x="4722896" y="384412"/>
            <a:chExt cx="335249" cy="288000"/>
          </a:xfrm>
        </p:grpSpPr>
        <p:sp>
          <p:nvSpPr>
            <p:cNvPr id="65" name="Oval 64">
              <a:extLst>
                <a:ext uri="{FF2B5EF4-FFF2-40B4-BE49-F238E27FC236}">
                  <a16:creationId xmlns:a16="http://schemas.microsoft.com/office/drawing/2014/main" id="{9713CCC8-6475-46BD-9CE6-D0E33B5CC5EF}"/>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TextBox 65">
              <a:extLst>
                <a:ext uri="{FF2B5EF4-FFF2-40B4-BE49-F238E27FC236}">
                  <a16:creationId xmlns:a16="http://schemas.microsoft.com/office/drawing/2014/main" id="{AFECCEB4-EDBD-48D6-B275-ACECA3B96062}"/>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18</a:t>
              </a:r>
            </a:p>
          </p:txBody>
        </p:sp>
      </p:grpSp>
      <p:grpSp>
        <p:nvGrpSpPr>
          <p:cNvPr id="67" name="Group 66">
            <a:extLst>
              <a:ext uri="{FF2B5EF4-FFF2-40B4-BE49-F238E27FC236}">
                <a16:creationId xmlns:a16="http://schemas.microsoft.com/office/drawing/2014/main" id="{FE2F2B72-4ED6-467C-838F-4DA21D464102}"/>
              </a:ext>
            </a:extLst>
          </p:cNvPr>
          <p:cNvGrpSpPr/>
          <p:nvPr/>
        </p:nvGrpSpPr>
        <p:grpSpPr>
          <a:xfrm>
            <a:off x="8894425" y="4500173"/>
            <a:ext cx="335249" cy="288000"/>
            <a:chOff x="4722896" y="384412"/>
            <a:chExt cx="335249" cy="288000"/>
          </a:xfrm>
        </p:grpSpPr>
        <p:sp>
          <p:nvSpPr>
            <p:cNvPr id="68" name="Oval 67">
              <a:extLst>
                <a:ext uri="{FF2B5EF4-FFF2-40B4-BE49-F238E27FC236}">
                  <a16:creationId xmlns:a16="http://schemas.microsoft.com/office/drawing/2014/main" id="{27D46025-910B-4C2E-BCD5-5FB7BEC93718}"/>
                </a:ext>
              </a:extLst>
            </p:cNvPr>
            <p:cNvSpPr/>
            <p:nvPr/>
          </p:nvSpPr>
          <p:spPr>
            <a:xfrm>
              <a:off x="4746521" y="384412"/>
              <a:ext cx="288000" cy="288000"/>
            </a:xfrm>
            <a:prstGeom prst="ellipse">
              <a:avLst/>
            </a:prstGeom>
            <a:solidFill>
              <a:schemeClr val="bg1">
                <a:lumMod val="7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TextBox 68">
              <a:extLst>
                <a:ext uri="{FF2B5EF4-FFF2-40B4-BE49-F238E27FC236}">
                  <a16:creationId xmlns:a16="http://schemas.microsoft.com/office/drawing/2014/main" id="{19F14B86-F0E4-470F-9EF9-83844AFD7200}"/>
                </a:ext>
              </a:extLst>
            </p:cNvPr>
            <p:cNvSpPr txBox="1"/>
            <p:nvPr/>
          </p:nvSpPr>
          <p:spPr>
            <a:xfrm>
              <a:off x="4722896" y="393546"/>
              <a:ext cx="335249" cy="276999"/>
            </a:xfrm>
            <a:prstGeom prst="rect">
              <a:avLst/>
            </a:prstGeom>
            <a:noFill/>
          </p:spPr>
          <p:txBody>
            <a:bodyPr wrap="square" rtlCol="0">
              <a:spAutoFit/>
            </a:bodyPr>
            <a:lstStyle/>
            <a:p>
              <a:pPr algn="ctr"/>
              <a:r>
                <a:rPr lang="en-CA" sz="1200" b="1" dirty="0">
                  <a:latin typeface="Garamond" panose="02020404030301010803" pitchFamily="18" charset="0"/>
                </a:rPr>
                <a:t>11</a:t>
              </a:r>
            </a:p>
          </p:txBody>
        </p:sp>
      </p:grpSp>
      <p:grpSp>
        <p:nvGrpSpPr>
          <p:cNvPr id="73" name="Group 72">
            <a:extLst>
              <a:ext uri="{FF2B5EF4-FFF2-40B4-BE49-F238E27FC236}">
                <a16:creationId xmlns:a16="http://schemas.microsoft.com/office/drawing/2014/main" id="{156B44AB-9519-47EB-8AF9-22AABD6D302D}"/>
              </a:ext>
            </a:extLst>
          </p:cNvPr>
          <p:cNvGrpSpPr/>
          <p:nvPr/>
        </p:nvGrpSpPr>
        <p:grpSpPr>
          <a:xfrm>
            <a:off x="6652856" y="4922418"/>
            <a:ext cx="184092" cy="246221"/>
            <a:chOff x="6193961" y="331524"/>
            <a:chExt cx="184092" cy="246221"/>
          </a:xfrm>
        </p:grpSpPr>
        <p:sp>
          <p:nvSpPr>
            <p:cNvPr id="74" name="Oval 73">
              <a:extLst>
                <a:ext uri="{FF2B5EF4-FFF2-40B4-BE49-F238E27FC236}">
                  <a16:creationId xmlns:a16="http://schemas.microsoft.com/office/drawing/2014/main" id="{B3B02794-723D-471F-A0E7-DF6AA166611B}"/>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TextBox 74">
              <a:extLst>
                <a:ext uri="{FF2B5EF4-FFF2-40B4-BE49-F238E27FC236}">
                  <a16:creationId xmlns:a16="http://schemas.microsoft.com/office/drawing/2014/main" id="{B250910D-BE79-42A6-9FBF-BDA5770B91CE}"/>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6</a:t>
              </a:r>
            </a:p>
          </p:txBody>
        </p:sp>
      </p:grpSp>
      <p:grpSp>
        <p:nvGrpSpPr>
          <p:cNvPr id="76" name="Group 75">
            <a:extLst>
              <a:ext uri="{FF2B5EF4-FFF2-40B4-BE49-F238E27FC236}">
                <a16:creationId xmlns:a16="http://schemas.microsoft.com/office/drawing/2014/main" id="{7A57A046-B813-407A-AAE6-EFC6EA9DEBEF}"/>
              </a:ext>
            </a:extLst>
          </p:cNvPr>
          <p:cNvGrpSpPr/>
          <p:nvPr/>
        </p:nvGrpSpPr>
        <p:grpSpPr>
          <a:xfrm>
            <a:off x="6777633" y="3222896"/>
            <a:ext cx="184092" cy="246221"/>
            <a:chOff x="6193961" y="331524"/>
            <a:chExt cx="184092" cy="246221"/>
          </a:xfrm>
        </p:grpSpPr>
        <p:sp>
          <p:nvSpPr>
            <p:cNvPr id="77" name="Oval 76">
              <a:extLst>
                <a:ext uri="{FF2B5EF4-FFF2-40B4-BE49-F238E27FC236}">
                  <a16:creationId xmlns:a16="http://schemas.microsoft.com/office/drawing/2014/main" id="{457EB377-6B44-4050-BE5A-89E307CE71A3}"/>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extBox 77">
              <a:extLst>
                <a:ext uri="{FF2B5EF4-FFF2-40B4-BE49-F238E27FC236}">
                  <a16:creationId xmlns:a16="http://schemas.microsoft.com/office/drawing/2014/main" id="{0BAE24A5-0CC7-452D-9AA0-4BEFF4374E4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6</a:t>
              </a:r>
            </a:p>
          </p:txBody>
        </p:sp>
      </p:grpSp>
      <p:grpSp>
        <p:nvGrpSpPr>
          <p:cNvPr id="79" name="Group 78">
            <a:extLst>
              <a:ext uri="{FF2B5EF4-FFF2-40B4-BE49-F238E27FC236}">
                <a16:creationId xmlns:a16="http://schemas.microsoft.com/office/drawing/2014/main" id="{BB7A5A02-EC20-42B4-8F03-1276ABDE0D6B}"/>
              </a:ext>
            </a:extLst>
          </p:cNvPr>
          <p:cNvGrpSpPr/>
          <p:nvPr/>
        </p:nvGrpSpPr>
        <p:grpSpPr>
          <a:xfrm>
            <a:off x="7011856" y="3712594"/>
            <a:ext cx="184092" cy="246221"/>
            <a:chOff x="6193961" y="331524"/>
            <a:chExt cx="184092" cy="246221"/>
          </a:xfrm>
        </p:grpSpPr>
        <p:sp>
          <p:nvSpPr>
            <p:cNvPr id="80" name="Oval 79">
              <a:extLst>
                <a:ext uri="{FF2B5EF4-FFF2-40B4-BE49-F238E27FC236}">
                  <a16:creationId xmlns:a16="http://schemas.microsoft.com/office/drawing/2014/main" id="{B6D7E49F-C3A9-4B80-A2DB-3A038108AA0D}"/>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TextBox 80">
              <a:extLst>
                <a:ext uri="{FF2B5EF4-FFF2-40B4-BE49-F238E27FC236}">
                  <a16:creationId xmlns:a16="http://schemas.microsoft.com/office/drawing/2014/main" id="{784A8B50-E470-4BFD-A3D5-DB08F9738C8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7</a:t>
              </a:r>
            </a:p>
          </p:txBody>
        </p:sp>
      </p:grpSp>
      <p:grpSp>
        <p:nvGrpSpPr>
          <p:cNvPr id="82" name="Group 81">
            <a:extLst>
              <a:ext uri="{FF2B5EF4-FFF2-40B4-BE49-F238E27FC236}">
                <a16:creationId xmlns:a16="http://schemas.microsoft.com/office/drawing/2014/main" id="{9375F28E-799E-430E-B7A1-BE5993DC7C00}"/>
              </a:ext>
            </a:extLst>
          </p:cNvPr>
          <p:cNvGrpSpPr/>
          <p:nvPr/>
        </p:nvGrpSpPr>
        <p:grpSpPr>
          <a:xfrm>
            <a:off x="10147447" y="3397455"/>
            <a:ext cx="184092" cy="246221"/>
            <a:chOff x="6193961" y="331524"/>
            <a:chExt cx="184092" cy="246221"/>
          </a:xfrm>
        </p:grpSpPr>
        <p:sp>
          <p:nvSpPr>
            <p:cNvPr id="83" name="Oval 82">
              <a:extLst>
                <a:ext uri="{FF2B5EF4-FFF2-40B4-BE49-F238E27FC236}">
                  <a16:creationId xmlns:a16="http://schemas.microsoft.com/office/drawing/2014/main" id="{07081746-89CE-47AF-85E5-98A5C46EBB22}"/>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TextBox 83">
              <a:extLst>
                <a:ext uri="{FF2B5EF4-FFF2-40B4-BE49-F238E27FC236}">
                  <a16:creationId xmlns:a16="http://schemas.microsoft.com/office/drawing/2014/main" id="{DF72B32E-7CE6-4D9D-86F8-56D89B7006C2}"/>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85" name="Group 84">
            <a:extLst>
              <a:ext uri="{FF2B5EF4-FFF2-40B4-BE49-F238E27FC236}">
                <a16:creationId xmlns:a16="http://schemas.microsoft.com/office/drawing/2014/main" id="{0B1887DB-611B-43B9-AAC2-73B87C212BF3}"/>
              </a:ext>
            </a:extLst>
          </p:cNvPr>
          <p:cNvGrpSpPr/>
          <p:nvPr/>
        </p:nvGrpSpPr>
        <p:grpSpPr>
          <a:xfrm>
            <a:off x="4266704" y="5639302"/>
            <a:ext cx="184092" cy="246221"/>
            <a:chOff x="6193961" y="331524"/>
            <a:chExt cx="184092" cy="246221"/>
          </a:xfrm>
        </p:grpSpPr>
        <p:sp>
          <p:nvSpPr>
            <p:cNvPr id="86" name="Oval 85">
              <a:extLst>
                <a:ext uri="{FF2B5EF4-FFF2-40B4-BE49-F238E27FC236}">
                  <a16:creationId xmlns:a16="http://schemas.microsoft.com/office/drawing/2014/main" id="{3A126097-3A1F-4EB8-9E4A-7A6EFE88CC6F}"/>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7" name="TextBox 86">
              <a:extLst>
                <a:ext uri="{FF2B5EF4-FFF2-40B4-BE49-F238E27FC236}">
                  <a16:creationId xmlns:a16="http://schemas.microsoft.com/office/drawing/2014/main" id="{800376BC-D529-4A29-BC7C-C4222DB5E427}"/>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5</a:t>
              </a:r>
            </a:p>
          </p:txBody>
        </p:sp>
      </p:grpSp>
      <p:grpSp>
        <p:nvGrpSpPr>
          <p:cNvPr id="88" name="Group 87">
            <a:extLst>
              <a:ext uri="{FF2B5EF4-FFF2-40B4-BE49-F238E27FC236}">
                <a16:creationId xmlns:a16="http://schemas.microsoft.com/office/drawing/2014/main" id="{1163D224-7B60-4B5C-8236-DEC2341995A2}"/>
              </a:ext>
            </a:extLst>
          </p:cNvPr>
          <p:cNvGrpSpPr/>
          <p:nvPr/>
        </p:nvGrpSpPr>
        <p:grpSpPr>
          <a:xfrm>
            <a:off x="3234005" y="3813363"/>
            <a:ext cx="184092" cy="246221"/>
            <a:chOff x="6193961" y="331524"/>
            <a:chExt cx="184092" cy="246221"/>
          </a:xfrm>
        </p:grpSpPr>
        <p:sp>
          <p:nvSpPr>
            <p:cNvPr id="89" name="Oval 88">
              <a:extLst>
                <a:ext uri="{FF2B5EF4-FFF2-40B4-BE49-F238E27FC236}">
                  <a16:creationId xmlns:a16="http://schemas.microsoft.com/office/drawing/2014/main" id="{E1F06DBA-4640-4AE1-AEF6-105FE2BEBCF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TextBox 89">
              <a:extLst>
                <a:ext uri="{FF2B5EF4-FFF2-40B4-BE49-F238E27FC236}">
                  <a16:creationId xmlns:a16="http://schemas.microsoft.com/office/drawing/2014/main" id="{F9035BAD-0D09-41FC-AB16-85627211260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6</a:t>
              </a:r>
            </a:p>
          </p:txBody>
        </p:sp>
      </p:grpSp>
      <p:grpSp>
        <p:nvGrpSpPr>
          <p:cNvPr id="91" name="Group 90">
            <a:extLst>
              <a:ext uri="{FF2B5EF4-FFF2-40B4-BE49-F238E27FC236}">
                <a16:creationId xmlns:a16="http://schemas.microsoft.com/office/drawing/2014/main" id="{AFF513CC-002F-4706-A80F-16D0E6CE794D}"/>
              </a:ext>
            </a:extLst>
          </p:cNvPr>
          <p:cNvGrpSpPr/>
          <p:nvPr/>
        </p:nvGrpSpPr>
        <p:grpSpPr>
          <a:xfrm>
            <a:off x="9191579" y="4431844"/>
            <a:ext cx="184092" cy="246221"/>
            <a:chOff x="6193961" y="331524"/>
            <a:chExt cx="184092" cy="246221"/>
          </a:xfrm>
        </p:grpSpPr>
        <p:sp>
          <p:nvSpPr>
            <p:cNvPr id="92" name="Oval 91">
              <a:extLst>
                <a:ext uri="{FF2B5EF4-FFF2-40B4-BE49-F238E27FC236}">
                  <a16:creationId xmlns:a16="http://schemas.microsoft.com/office/drawing/2014/main" id="{915523F4-7432-4AAC-ABB5-AA0A305DD6D8}"/>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TextBox 92">
              <a:extLst>
                <a:ext uri="{FF2B5EF4-FFF2-40B4-BE49-F238E27FC236}">
                  <a16:creationId xmlns:a16="http://schemas.microsoft.com/office/drawing/2014/main" id="{CA5A28E3-2A07-4BA6-A321-08EB3D8414FA}"/>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5</a:t>
              </a:r>
            </a:p>
          </p:txBody>
        </p:sp>
      </p:grpSp>
      <p:grpSp>
        <p:nvGrpSpPr>
          <p:cNvPr id="94" name="Group 93">
            <a:extLst>
              <a:ext uri="{FF2B5EF4-FFF2-40B4-BE49-F238E27FC236}">
                <a16:creationId xmlns:a16="http://schemas.microsoft.com/office/drawing/2014/main" id="{C45BE82C-EB61-493C-A01F-54CD11700B9E}"/>
              </a:ext>
            </a:extLst>
          </p:cNvPr>
          <p:cNvGrpSpPr/>
          <p:nvPr/>
        </p:nvGrpSpPr>
        <p:grpSpPr>
          <a:xfrm>
            <a:off x="7805740" y="4064517"/>
            <a:ext cx="184092" cy="246221"/>
            <a:chOff x="6193961" y="331524"/>
            <a:chExt cx="184092" cy="246221"/>
          </a:xfrm>
        </p:grpSpPr>
        <p:sp>
          <p:nvSpPr>
            <p:cNvPr id="95" name="Oval 94">
              <a:extLst>
                <a:ext uri="{FF2B5EF4-FFF2-40B4-BE49-F238E27FC236}">
                  <a16:creationId xmlns:a16="http://schemas.microsoft.com/office/drawing/2014/main" id="{405DD727-EC1D-4B4F-8E98-C0C6B13D4554}"/>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TextBox 95">
              <a:extLst>
                <a:ext uri="{FF2B5EF4-FFF2-40B4-BE49-F238E27FC236}">
                  <a16:creationId xmlns:a16="http://schemas.microsoft.com/office/drawing/2014/main" id="{82F5FCB9-6864-4C6D-B31F-2133B6FCC4C4}"/>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5</a:t>
              </a:r>
            </a:p>
          </p:txBody>
        </p:sp>
      </p:grpSp>
      <p:grpSp>
        <p:nvGrpSpPr>
          <p:cNvPr id="97" name="Group 96">
            <a:extLst>
              <a:ext uri="{FF2B5EF4-FFF2-40B4-BE49-F238E27FC236}">
                <a16:creationId xmlns:a16="http://schemas.microsoft.com/office/drawing/2014/main" id="{83FB11B5-82F5-4019-8007-A0C2231CBD6E}"/>
              </a:ext>
            </a:extLst>
          </p:cNvPr>
          <p:cNvGrpSpPr/>
          <p:nvPr/>
        </p:nvGrpSpPr>
        <p:grpSpPr>
          <a:xfrm>
            <a:off x="3976553" y="3909729"/>
            <a:ext cx="184092" cy="246221"/>
            <a:chOff x="6193961" y="331524"/>
            <a:chExt cx="184092" cy="246221"/>
          </a:xfrm>
        </p:grpSpPr>
        <p:sp>
          <p:nvSpPr>
            <p:cNvPr id="98" name="Oval 97">
              <a:extLst>
                <a:ext uri="{FF2B5EF4-FFF2-40B4-BE49-F238E27FC236}">
                  <a16:creationId xmlns:a16="http://schemas.microsoft.com/office/drawing/2014/main" id="{71918686-9191-4D5A-B521-30EFA5783CD6}"/>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9" name="TextBox 98">
              <a:extLst>
                <a:ext uri="{FF2B5EF4-FFF2-40B4-BE49-F238E27FC236}">
                  <a16:creationId xmlns:a16="http://schemas.microsoft.com/office/drawing/2014/main" id="{7947E1F7-CAD5-45F6-AA13-2BA10167CE7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00" name="Group 99">
            <a:extLst>
              <a:ext uri="{FF2B5EF4-FFF2-40B4-BE49-F238E27FC236}">
                <a16:creationId xmlns:a16="http://schemas.microsoft.com/office/drawing/2014/main" id="{C67F9B53-E45F-4E0C-B9F0-7EDAE1005690}"/>
              </a:ext>
            </a:extLst>
          </p:cNvPr>
          <p:cNvGrpSpPr/>
          <p:nvPr/>
        </p:nvGrpSpPr>
        <p:grpSpPr>
          <a:xfrm>
            <a:off x="6270256" y="3185963"/>
            <a:ext cx="184092" cy="246221"/>
            <a:chOff x="6193961" y="331524"/>
            <a:chExt cx="184092" cy="246221"/>
          </a:xfrm>
        </p:grpSpPr>
        <p:sp>
          <p:nvSpPr>
            <p:cNvPr id="101" name="Oval 100">
              <a:extLst>
                <a:ext uri="{FF2B5EF4-FFF2-40B4-BE49-F238E27FC236}">
                  <a16:creationId xmlns:a16="http://schemas.microsoft.com/office/drawing/2014/main" id="{C49E9A23-73DC-4FBA-ADEC-845B07950E3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TextBox 101">
              <a:extLst>
                <a:ext uri="{FF2B5EF4-FFF2-40B4-BE49-F238E27FC236}">
                  <a16:creationId xmlns:a16="http://schemas.microsoft.com/office/drawing/2014/main" id="{ED9F1E3B-B46B-4A94-A0A1-EBCF4B25603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03" name="Group 102">
            <a:extLst>
              <a:ext uri="{FF2B5EF4-FFF2-40B4-BE49-F238E27FC236}">
                <a16:creationId xmlns:a16="http://schemas.microsoft.com/office/drawing/2014/main" id="{0AD57E57-5E23-4E7B-94E3-B842A7E11771}"/>
              </a:ext>
            </a:extLst>
          </p:cNvPr>
          <p:cNvGrpSpPr/>
          <p:nvPr/>
        </p:nvGrpSpPr>
        <p:grpSpPr>
          <a:xfrm>
            <a:off x="4128953" y="4021309"/>
            <a:ext cx="184092" cy="246221"/>
            <a:chOff x="6193961" y="331524"/>
            <a:chExt cx="184092" cy="246221"/>
          </a:xfrm>
        </p:grpSpPr>
        <p:sp>
          <p:nvSpPr>
            <p:cNvPr id="104" name="Oval 103">
              <a:extLst>
                <a:ext uri="{FF2B5EF4-FFF2-40B4-BE49-F238E27FC236}">
                  <a16:creationId xmlns:a16="http://schemas.microsoft.com/office/drawing/2014/main" id="{C72429FE-8FD3-4D14-BA59-272B051A8700}"/>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TextBox 104">
              <a:extLst>
                <a:ext uri="{FF2B5EF4-FFF2-40B4-BE49-F238E27FC236}">
                  <a16:creationId xmlns:a16="http://schemas.microsoft.com/office/drawing/2014/main" id="{ECD6F66C-D3C1-4611-B61E-D33D82026BBE}"/>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06" name="Group 105">
            <a:extLst>
              <a:ext uri="{FF2B5EF4-FFF2-40B4-BE49-F238E27FC236}">
                <a16:creationId xmlns:a16="http://schemas.microsoft.com/office/drawing/2014/main" id="{37238BF2-D80D-4655-8752-D4E26B483BF5}"/>
              </a:ext>
            </a:extLst>
          </p:cNvPr>
          <p:cNvGrpSpPr/>
          <p:nvPr/>
        </p:nvGrpSpPr>
        <p:grpSpPr>
          <a:xfrm>
            <a:off x="4630850" y="4828956"/>
            <a:ext cx="184092" cy="246221"/>
            <a:chOff x="6193961" y="331524"/>
            <a:chExt cx="184092" cy="246221"/>
          </a:xfrm>
        </p:grpSpPr>
        <p:sp>
          <p:nvSpPr>
            <p:cNvPr id="107" name="Oval 106">
              <a:extLst>
                <a:ext uri="{FF2B5EF4-FFF2-40B4-BE49-F238E27FC236}">
                  <a16:creationId xmlns:a16="http://schemas.microsoft.com/office/drawing/2014/main" id="{F6B48E87-DE50-4F0C-9614-ED73A82CA01B}"/>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TextBox 107">
              <a:extLst>
                <a:ext uri="{FF2B5EF4-FFF2-40B4-BE49-F238E27FC236}">
                  <a16:creationId xmlns:a16="http://schemas.microsoft.com/office/drawing/2014/main" id="{51F7AC96-48DC-4D9B-A90F-3652F8F9969C}"/>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09" name="Group 108">
            <a:extLst>
              <a:ext uri="{FF2B5EF4-FFF2-40B4-BE49-F238E27FC236}">
                <a16:creationId xmlns:a16="http://schemas.microsoft.com/office/drawing/2014/main" id="{9A0B2518-211E-4217-8FC3-9985ECCD4171}"/>
              </a:ext>
            </a:extLst>
          </p:cNvPr>
          <p:cNvGrpSpPr/>
          <p:nvPr/>
        </p:nvGrpSpPr>
        <p:grpSpPr>
          <a:xfrm>
            <a:off x="6628861" y="3118879"/>
            <a:ext cx="184092" cy="246221"/>
            <a:chOff x="6193961" y="331524"/>
            <a:chExt cx="184092" cy="246221"/>
          </a:xfrm>
        </p:grpSpPr>
        <p:sp>
          <p:nvSpPr>
            <p:cNvPr id="110" name="Oval 109">
              <a:extLst>
                <a:ext uri="{FF2B5EF4-FFF2-40B4-BE49-F238E27FC236}">
                  <a16:creationId xmlns:a16="http://schemas.microsoft.com/office/drawing/2014/main" id="{8893CF09-3C2F-4952-9900-CA5F9D8DBE45}"/>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TextBox 110">
              <a:extLst>
                <a:ext uri="{FF2B5EF4-FFF2-40B4-BE49-F238E27FC236}">
                  <a16:creationId xmlns:a16="http://schemas.microsoft.com/office/drawing/2014/main" id="{939EF153-55D9-40CF-8507-C324BABD884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12" name="Group 111">
            <a:extLst>
              <a:ext uri="{FF2B5EF4-FFF2-40B4-BE49-F238E27FC236}">
                <a16:creationId xmlns:a16="http://schemas.microsoft.com/office/drawing/2014/main" id="{B6363751-AC3C-44FF-99D5-6CD5FA96CA8C}"/>
              </a:ext>
            </a:extLst>
          </p:cNvPr>
          <p:cNvGrpSpPr/>
          <p:nvPr/>
        </p:nvGrpSpPr>
        <p:grpSpPr>
          <a:xfrm>
            <a:off x="7694322" y="3109353"/>
            <a:ext cx="184092" cy="246221"/>
            <a:chOff x="6193961" y="331524"/>
            <a:chExt cx="184092" cy="246221"/>
          </a:xfrm>
        </p:grpSpPr>
        <p:sp>
          <p:nvSpPr>
            <p:cNvPr id="113" name="Oval 112">
              <a:extLst>
                <a:ext uri="{FF2B5EF4-FFF2-40B4-BE49-F238E27FC236}">
                  <a16:creationId xmlns:a16="http://schemas.microsoft.com/office/drawing/2014/main" id="{C1057526-3331-42EC-94DC-FF33C223E70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TextBox 113">
              <a:extLst>
                <a:ext uri="{FF2B5EF4-FFF2-40B4-BE49-F238E27FC236}">
                  <a16:creationId xmlns:a16="http://schemas.microsoft.com/office/drawing/2014/main" id="{4868F23F-66E5-4A7C-A383-41BF7D474A7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15" name="Group 114">
            <a:extLst>
              <a:ext uri="{FF2B5EF4-FFF2-40B4-BE49-F238E27FC236}">
                <a16:creationId xmlns:a16="http://schemas.microsoft.com/office/drawing/2014/main" id="{923CBCD2-A508-452C-B6F6-AE7F16C4D4E0}"/>
              </a:ext>
            </a:extLst>
          </p:cNvPr>
          <p:cNvGrpSpPr/>
          <p:nvPr/>
        </p:nvGrpSpPr>
        <p:grpSpPr>
          <a:xfrm>
            <a:off x="6578154" y="3280983"/>
            <a:ext cx="184092" cy="246221"/>
            <a:chOff x="6193961" y="331524"/>
            <a:chExt cx="184092" cy="246221"/>
          </a:xfrm>
        </p:grpSpPr>
        <p:sp>
          <p:nvSpPr>
            <p:cNvPr id="116" name="Oval 115">
              <a:extLst>
                <a:ext uri="{FF2B5EF4-FFF2-40B4-BE49-F238E27FC236}">
                  <a16:creationId xmlns:a16="http://schemas.microsoft.com/office/drawing/2014/main" id="{4D8CD572-46A9-4BA9-8A08-19BFE3B12A2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7" name="TextBox 116">
              <a:extLst>
                <a:ext uri="{FF2B5EF4-FFF2-40B4-BE49-F238E27FC236}">
                  <a16:creationId xmlns:a16="http://schemas.microsoft.com/office/drawing/2014/main" id="{C3B8EAD8-9A2A-4167-9AB6-51C23DCAEB69}"/>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4</a:t>
              </a:r>
            </a:p>
          </p:txBody>
        </p:sp>
      </p:grpSp>
      <p:grpSp>
        <p:nvGrpSpPr>
          <p:cNvPr id="118" name="Group 117">
            <a:extLst>
              <a:ext uri="{FF2B5EF4-FFF2-40B4-BE49-F238E27FC236}">
                <a16:creationId xmlns:a16="http://schemas.microsoft.com/office/drawing/2014/main" id="{E270C78E-F174-49B3-AE36-2777E25211BB}"/>
              </a:ext>
            </a:extLst>
          </p:cNvPr>
          <p:cNvGrpSpPr/>
          <p:nvPr/>
        </p:nvGrpSpPr>
        <p:grpSpPr>
          <a:xfrm>
            <a:off x="11092912" y="5896906"/>
            <a:ext cx="184092" cy="246221"/>
            <a:chOff x="6193961" y="331524"/>
            <a:chExt cx="184092" cy="246221"/>
          </a:xfrm>
        </p:grpSpPr>
        <p:sp>
          <p:nvSpPr>
            <p:cNvPr id="119" name="Oval 118">
              <a:extLst>
                <a:ext uri="{FF2B5EF4-FFF2-40B4-BE49-F238E27FC236}">
                  <a16:creationId xmlns:a16="http://schemas.microsoft.com/office/drawing/2014/main" id="{F6396178-9C3F-4FD3-B1DE-CE8A5034DD84}"/>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TextBox 119">
              <a:extLst>
                <a:ext uri="{FF2B5EF4-FFF2-40B4-BE49-F238E27FC236}">
                  <a16:creationId xmlns:a16="http://schemas.microsoft.com/office/drawing/2014/main" id="{A1140E5E-A149-461B-AC2D-BF8A2737699B}"/>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21" name="Group 120">
            <a:extLst>
              <a:ext uri="{FF2B5EF4-FFF2-40B4-BE49-F238E27FC236}">
                <a16:creationId xmlns:a16="http://schemas.microsoft.com/office/drawing/2014/main" id="{2FE266F1-2D83-434A-9C25-E3E0B35AE46C}"/>
              </a:ext>
            </a:extLst>
          </p:cNvPr>
          <p:cNvGrpSpPr/>
          <p:nvPr/>
        </p:nvGrpSpPr>
        <p:grpSpPr>
          <a:xfrm>
            <a:off x="7988154" y="3508921"/>
            <a:ext cx="184092" cy="246221"/>
            <a:chOff x="6193961" y="331524"/>
            <a:chExt cx="184092" cy="246221"/>
          </a:xfrm>
        </p:grpSpPr>
        <p:sp>
          <p:nvSpPr>
            <p:cNvPr id="122" name="Oval 121">
              <a:extLst>
                <a:ext uri="{FF2B5EF4-FFF2-40B4-BE49-F238E27FC236}">
                  <a16:creationId xmlns:a16="http://schemas.microsoft.com/office/drawing/2014/main" id="{31EA99E1-193D-4531-A14A-EED29E7DFC39}"/>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3" name="TextBox 122">
              <a:extLst>
                <a:ext uri="{FF2B5EF4-FFF2-40B4-BE49-F238E27FC236}">
                  <a16:creationId xmlns:a16="http://schemas.microsoft.com/office/drawing/2014/main" id="{ED174769-437D-4BCB-BCAE-2367B87C8DE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24" name="Group 123">
            <a:extLst>
              <a:ext uri="{FF2B5EF4-FFF2-40B4-BE49-F238E27FC236}">
                <a16:creationId xmlns:a16="http://schemas.microsoft.com/office/drawing/2014/main" id="{239C6DDF-10E5-4793-B47B-17A47906A899}"/>
              </a:ext>
            </a:extLst>
          </p:cNvPr>
          <p:cNvGrpSpPr/>
          <p:nvPr/>
        </p:nvGrpSpPr>
        <p:grpSpPr>
          <a:xfrm>
            <a:off x="7762705" y="3570166"/>
            <a:ext cx="184092" cy="246221"/>
            <a:chOff x="6193961" y="331524"/>
            <a:chExt cx="184092" cy="246221"/>
          </a:xfrm>
        </p:grpSpPr>
        <p:sp>
          <p:nvSpPr>
            <p:cNvPr id="125" name="Oval 124">
              <a:extLst>
                <a:ext uri="{FF2B5EF4-FFF2-40B4-BE49-F238E27FC236}">
                  <a16:creationId xmlns:a16="http://schemas.microsoft.com/office/drawing/2014/main" id="{9232C929-E9EF-4CB0-AA97-21E880025BF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6" name="TextBox 125">
              <a:extLst>
                <a:ext uri="{FF2B5EF4-FFF2-40B4-BE49-F238E27FC236}">
                  <a16:creationId xmlns:a16="http://schemas.microsoft.com/office/drawing/2014/main" id="{C9AA81C0-A28B-44D4-9C52-5450DEED517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27" name="Group 126">
            <a:extLst>
              <a:ext uri="{FF2B5EF4-FFF2-40B4-BE49-F238E27FC236}">
                <a16:creationId xmlns:a16="http://schemas.microsoft.com/office/drawing/2014/main" id="{DAA3FCD1-25D0-4995-9B0C-188E0DDA9E31}"/>
              </a:ext>
            </a:extLst>
          </p:cNvPr>
          <p:cNvGrpSpPr/>
          <p:nvPr/>
        </p:nvGrpSpPr>
        <p:grpSpPr>
          <a:xfrm>
            <a:off x="7884156" y="3304708"/>
            <a:ext cx="184092" cy="246221"/>
            <a:chOff x="6193961" y="331524"/>
            <a:chExt cx="184092" cy="246221"/>
          </a:xfrm>
        </p:grpSpPr>
        <p:sp>
          <p:nvSpPr>
            <p:cNvPr id="128" name="Oval 127">
              <a:extLst>
                <a:ext uri="{FF2B5EF4-FFF2-40B4-BE49-F238E27FC236}">
                  <a16:creationId xmlns:a16="http://schemas.microsoft.com/office/drawing/2014/main" id="{E17FE389-C133-47BF-B4ED-1586EAB2433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9" name="TextBox 128">
              <a:extLst>
                <a:ext uri="{FF2B5EF4-FFF2-40B4-BE49-F238E27FC236}">
                  <a16:creationId xmlns:a16="http://schemas.microsoft.com/office/drawing/2014/main" id="{0850C528-CD48-4FD8-B061-BC178FB47F2D}"/>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30" name="Group 129">
            <a:extLst>
              <a:ext uri="{FF2B5EF4-FFF2-40B4-BE49-F238E27FC236}">
                <a16:creationId xmlns:a16="http://schemas.microsoft.com/office/drawing/2014/main" id="{4593472C-6ED1-4D83-A81A-ED071405577B}"/>
              </a:ext>
            </a:extLst>
          </p:cNvPr>
          <p:cNvGrpSpPr/>
          <p:nvPr/>
        </p:nvGrpSpPr>
        <p:grpSpPr>
          <a:xfrm>
            <a:off x="7543805" y="3236043"/>
            <a:ext cx="184092" cy="246221"/>
            <a:chOff x="6193961" y="331524"/>
            <a:chExt cx="184092" cy="246221"/>
          </a:xfrm>
        </p:grpSpPr>
        <p:sp>
          <p:nvSpPr>
            <p:cNvPr id="131" name="Oval 130">
              <a:extLst>
                <a:ext uri="{FF2B5EF4-FFF2-40B4-BE49-F238E27FC236}">
                  <a16:creationId xmlns:a16="http://schemas.microsoft.com/office/drawing/2014/main" id="{53008D35-BF95-4E1F-B92C-C1FB00EAEFFF}"/>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2" name="TextBox 131">
              <a:extLst>
                <a:ext uri="{FF2B5EF4-FFF2-40B4-BE49-F238E27FC236}">
                  <a16:creationId xmlns:a16="http://schemas.microsoft.com/office/drawing/2014/main" id="{3B613168-EC5F-49C4-B7DE-93A846EE4044}"/>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33" name="Group 132">
            <a:extLst>
              <a:ext uri="{FF2B5EF4-FFF2-40B4-BE49-F238E27FC236}">
                <a16:creationId xmlns:a16="http://schemas.microsoft.com/office/drawing/2014/main" id="{E369FB50-AB54-4CF1-B619-EA0788B83663}"/>
              </a:ext>
            </a:extLst>
          </p:cNvPr>
          <p:cNvGrpSpPr/>
          <p:nvPr/>
        </p:nvGrpSpPr>
        <p:grpSpPr>
          <a:xfrm>
            <a:off x="6797822" y="3027634"/>
            <a:ext cx="184092" cy="246221"/>
            <a:chOff x="6193961" y="331524"/>
            <a:chExt cx="184092" cy="246221"/>
          </a:xfrm>
        </p:grpSpPr>
        <p:sp>
          <p:nvSpPr>
            <p:cNvPr id="134" name="Oval 133">
              <a:extLst>
                <a:ext uri="{FF2B5EF4-FFF2-40B4-BE49-F238E27FC236}">
                  <a16:creationId xmlns:a16="http://schemas.microsoft.com/office/drawing/2014/main" id="{D8697762-DF9A-4D7B-95D2-46BA6FB9EECF}"/>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5" name="TextBox 134">
              <a:extLst>
                <a:ext uri="{FF2B5EF4-FFF2-40B4-BE49-F238E27FC236}">
                  <a16:creationId xmlns:a16="http://schemas.microsoft.com/office/drawing/2014/main" id="{2C8AD470-6953-4EC7-B155-51A62996960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36" name="Group 135">
            <a:extLst>
              <a:ext uri="{FF2B5EF4-FFF2-40B4-BE49-F238E27FC236}">
                <a16:creationId xmlns:a16="http://schemas.microsoft.com/office/drawing/2014/main" id="{DF176635-22FB-44CA-90C6-31E292F58AF9}"/>
              </a:ext>
            </a:extLst>
          </p:cNvPr>
          <p:cNvGrpSpPr/>
          <p:nvPr/>
        </p:nvGrpSpPr>
        <p:grpSpPr>
          <a:xfrm>
            <a:off x="4291637" y="5048755"/>
            <a:ext cx="184092" cy="246221"/>
            <a:chOff x="6193961" y="331524"/>
            <a:chExt cx="184092" cy="246221"/>
          </a:xfrm>
        </p:grpSpPr>
        <p:sp>
          <p:nvSpPr>
            <p:cNvPr id="137" name="Oval 136">
              <a:extLst>
                <a:ext uri="{FF2B5EF4-FFF2-40B4-BE49-F238E27FC236}">
                  <a16:creationId xmlns:a16="http://schemas.microsoft.com/office/drawing/2014/main" id="{A777B65D-37EB-4DF7-A755-F0A89C88955A}"/>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8" name="TextBox 137">
              <a:extLst>
                <a:ext uri="{FF2B5EF4-FFF2-40B4-BE49-F238E27FC236}">
                  <a16:creationId xmlns:a16="http://schemas.microsoft.com/office/drawing/2014/main" id="{AF72472B-FD8D-4281-AE11-F37D1E6F363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39" name="Group 138">
            <a:extLst>
              <a:ext uri="{FF2B5EF4-FFF2-40B4-BE49-F238E27FC236}">
                <a16:creationId xmlns:a16="http://schemas.microsoft.com/office/drawing/2014/main" id="{1B278046-ED20-4FDF-B83B-D68315CE95E9}"/>
              </a:ext>
            </a:extLst>
          </p:cNvPr>
          <p:cNvGrpSpPr/>
          <p:nvPr/>
        </p:nvGrpSpPr>
        <p:grpSpPr>
          <a:xfrm>
            <a:off x="8706845" y="3939018"/>
            <a:ext cx="184092" cy="246221"/>
            <a:chOff x="6193961" y="331524"/>
            <a:chExt cx="184092" cy="246221"/>
          </a:xfrm>
        </p:grpSpPr>
        <p:sp>
          <p:nvSpPr>
            <p:cNvPr id="140" name="Oval 139">
              <a:extLst>
                <a:ext uri="{FF2B5EF4-FFF2-40B4-BE49-F238E27FC236}">
                  <a16:creationId xmlns:a16="http://schemas.microsoft.com/office/drawing/2014/main" id="{AB0CAC70-08F0-4EAF-B84C-3361AAA0F6B0}"/>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1" name="TextBox 140">
              <a:extLst>
                <a:ext uri="{FF2B5EF4-FFF2-40B4-BE49-F238E27FC236}">
                  <a16:creationId xmlns:a16="http://schemas.microsoft.com/office/drawing/2014/main" id="{E5DDFDA2-7AA0-4DA2-9BE2-457E09922B67}"/>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42" name="Group 141">
            <a:extLst>
              <a:ext uri="{FF2B5EF4-FFF2-40B4-BE49-F238E27FC236}">
                <a16:creationId xmlns:a16="http://schemas.microsoft.com/office/drawing/2014/main" id="{D4D01C83-E7AC-4AE0-A39A-E8A70BE6D39B}"/>
              </a:ext>
            </a:extLst>
          </p:cNvPr>
          <p:cNvGrpSpPr/>
          <p:nvPr/>
        </p:nvGrpSpPr>
        <p:grpSpPr>
          <a:xfrm>
            <a:off x="7679339" y="3772304"/>
            <a:ext cx="184092" cy="246221"/>
            <a:chOff x="6193961" y="331524"/>
            <a:chExt cx="184092" cy="246221"/>
          </a:xfrm>
        </p:grpSpPr>
        <p:sp>
          <p:nvSpPr>
            <p:cNvPr id="143" name="Oval 142">
              <a:extLst>
                <a:ext uri="{FF2B5EF4-FFF2-40B4-BE49-F238E27FC236}">
                  <a16:creationId xmlns:a16="http://schemas.microsoft.com/office/drawing/2014/main" id="{49646473-8A54-43E8-801A-7782D25B7679}"/>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4" name="TextBox 143">
              <a:extLst>
                <a:ext uri="{FF2B5EF4-FFF2-40B4-BE49-F238E27FC236}">
                  <a16:creationId xmlns:a16="http://schemas.microsoft.com/office/drawing/2014/main" id="{9962089F-935C-4218-BFD4-B1CAD411BB8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45" name="Group 144">
            <a:extLst>
              <a:ext uri="{FF2B5EF4-FFF2-40B4-BE49-F238E27FC236}">
                <a16:creationId xmlns:a16="http://schemas.microsoft.com/office/drawing/2014/main" id="{5A826778-8298-4EF0-9656-AF7E37AD89BD}"/>
              </a:ext>
            </a:extLst>
          </p:cNvPr>
          <p:cNvGrpSpPr/>
          <p:nvPr/>
        </p:nvGrpSpPr>
        <p:grpSpPr>
          <a:xfrm>
            <a:off x="4155266" y="5327473"/>
            <a:ext cx="184092" cy="246221"/>
            <a:chOff x="6193961" y="331524"/>
            <a:chExt cx="184092" cy="246221"/>
          </a:xfrm>
        </p:grpSpPr>
        <p:sp>
          <p:nvSpPr>
            <p:cNvPr id="146" name="Oval 145">
              <a:extLst>
                <a:ext uri="{FF2B5EF4-FFF2-40B4-BE49-F238E27FC236}">
                  <a16:creationId xmlns:a16="http://schemas.microsoft.com/office/drawing/2014/main" id="{6A0F5FCC-B004-4656-8333-AED0D15E65D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7" name="TextBox 146">
              <a:extLst>
                <a:ext uri="{FF2B5EF4-FFF2-40B4-BE49-F238E27FC236}">
                  <a16:creationId xmlns:a16="http://schemas.microsoft.com/office/drawing/2014/main" id="{1B73466E-5A85-4294-8915-226459609A3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48" name="Group 147">
            <a:extLst>
              <a:ext uri="{FF2B5EF4-FFF2-40B4-BE49-F238E27FC236}">
                <a16:creationId xmlns:a16="http://schemas.microsoft.com/office/drawing/2014/main" id="{2A8C9222-E2E1-4B9C-AE43-D7B583A1CD6A}"/>
              </a:ext>
            </a:extLst>
          </p:cNvPr>
          <p:cNvGrpSpPr/>
          <p:nvPr/>
        </p:nvGrpSpPr>
        <p:grpSpPr>
          <a:xfrm>
            <a:off x="6940486" y="2352640"/>
            <a:ext cx="184092" cy="246221"/>
            <a:chOff x="6193961" y="331524"/>
            <a:chExt cx="184092" cy="246221"/>
          </a:xfrm>
        </p:grpSpPr>
        <p:sp>
          <p:nvSpPr>
            <p:cNvPr id="149" name="Oval 148">
              <a:extLst>
                <a:ext uri="{FF2B5EF4-FFF2-40B4-BE49-F238E27FC236}">
                  <a16:creationId xmlns:a16="http://schemas.microsoft.com/office/drawing/2014/main" id="{EB1CC6E0-10B1-49C0-B5D9-91F21DF80FC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0" name="TextBox 149">
              <a:extLst>
                <a:ext uri="{FF2B5EF4-FFF2-40B4-BE49-F238E27FC236}">
                  <a16:creationId xmlns:a16="http://schemas.microsoft.com/office/drawing/2014/main" id="{57047F9F-C359-4B12-9BE0-6DBC26066B4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51" name="Group 150">
            <a:extLst>
              <a:ext uri="{FF2B5EF4-FFF2-40B4-BE49-F238E27FC236}">
                <a16:creationId xmlns:a16="http://schemas.microsoft.com/office/drawing/2014/main" id="{228BC4CE-415D-4812-B149-E298919CA31A}"/>
              </a:ext>
            </a:extLst>
          </p:cNvPr>
          <p:cNvGrpSpPr/>
          <p:nvPr/>
        </p:nvGrpSpPr>
        <p:grpSpPr>
          <a:xfrm>
            <a:off x="4082612" y="4428857"/>
            <a:ext cx="184092" cy="246221"/>
            <a:chOff x="6193961" y="331524"/>
            <a:chExt cx="184092" cy="246221"/>
          </a:xfrm>
        </p:grpSpPr>
        <p:sp>
          <p:nvSpPr>
            <p:cNvPr id="152" name="Oval 151">
              <a:extLst>
                <a:ext uri="{FF2B5EF4-FFF2-40B4-BE49-F238E27FC236}">
                  <a16:creationId xmlns:a16="http://schemas.microsoft.com/office/drawing/2014/main" id="{D317255E-8643-42E1-A85F-20BA7DE6EAD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3" name="TextBox 152">
              <a:extLst>
                <a:ext uri="{FF2B5EF4-FFF2-40B4-BE49-F238E27FC236}">
                  <a16:creationId xmlns:a16="http://schemas.microsoft.com/office/drawing/2014/main" id="{ADAD15B7-ABFA-4CB2-B651-753C3D08069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54" name="Group 153">
            <a:extLst>
              <a:ext uri="{FF2B5EF4-FFF2-40B4-BE49-F238E27FC236}">
                <a16:creationId xmlns:a16="http://schemas.microsoft.com/office/drawing/2014/main" id="{D07C0524-8BC1-4A8D-9121-8940F678BA2C}"/>
              </a:ext>
            </a:extLst>
          </p:cNvPr>
          <p:cNvGrpSpPr/>
          <p:nvPr/>
        </p:nvGrpSpPr>
        <p:grpSpPr>
          <a:xfrm>
            <a:off x="6264560" y="2997450"/>
            <a:ext cx="184092" cy="246221"/>
            <a:chOff x="6193961" y="331524"/>
            <a:chExt cx="184092" cy="246221"/>
          </a:xfrm>
        </p:grpSpPr>
        <p:sp>
          <p:nvSpPr>
            <p:cNvPr id="155" name="Oval 154">
              <a:extLst>
                <a:ext uri="{FF2B5EF4-FFF2-40B4-BE49-F238E27FC236}">
                  <a16:creationId xmlns:a16="http://schemas.microsoft.com/office/drawing/2014/main" id="{A7615B90-8034-468B-95E6-E4214FC3CFD1}"/>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6" name="TextBox 155">
              <a:extLst>
                <a:ext uri="{FF2B5EF4-FFF2-40B4-BE49-F238E27FC236}">
                  <a16:creationId xmlns:a16="http://schemas.microsoft.com/office/drawing/2014/main" id="{AE1C1EF5-5DBE-4CF6-9FF5-B0720AD4468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57" name="Group 156">
            <a:extLst>
              <a:ext uri="{FF2B5EF4-FFF2-40B4-BE49-F238E27FC236}">
                <a16:creationId xmlns:a16="http://schemas.microsoft.com/office/drawing/2014/main" id="{C2787E5F-3995-4DA5-B899-161BA46434EF}"/>
              </a:ext>
            </a:extLst>
          </p:cNvPr>
          <p:cNvGrpSpPr/>
          <p:nvPr/>
        </p:nvGrpSpPr>
        <p:grpSpPr>
          <a:xfrm>
            <a:off x="6015878" y="3547144"/>
            <a:ext cx="184092" cy="246221"/>
            <a:chOff x="6193961" y="331524"/>
            <a:chExt cx="184092" cy="246221"/>
          </a:xfrm>
        </p:grpSpPr>
        <p:sp>
          <p:nvSpPr>
            <p:cNvPr id="158" name="Oval 157">
              <a:extLst>
                <a:ext uri="{FF2B5EF4-FFF2-40B4-BE49-F238E27FC236}">
                  <a16:creationId xmlns:a16="http://schemas.microsoft.com/office/drawing/2014/main" id="{C0E1E48D-A148-4DF7-AF7A-3FEAB1F0F84D}"/>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9" name="TextBox 158">
              <a:extLst>
                <a:ext uri="{FF2B5EF4-FFF2-40B4-BE49-F238E27FC236}">
                  <a16:creationId xmlns:a16="http://schemas.microsoft.com/office/drawing/2014/main" id="{0100FDA3-70B9-4179-ADB3-D334DAB9A85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60" name="Group 159">
            <a:extLst>
              <a:ext uri="{FF2B5EF4-FFF2-40B4-BE49-F238E27FC236}">
                <a16:creationId xmlns:a16="http://schemas.microsoft.com/office/drawing/2014/main" id="{5D9F7E63-7A4A-4BFC-B70E-E303F16FC205}"/>
              </a:ext>
            </a:extLst>
          </p:cNvPr>
          <p:cNvGrpSpPr/>
          <p:nvPr/>
        </p:nvGrpSpPr>
        <p:grpSpPr>
          <a:xfrm>
            <a:off x="6468764" y="2853363"/>
            <a:ext cx="184092" cy="246221"/>
            <a:chOff x="6193961" y="331524"/>
            <a:chExt cx="184092" cy="246221"/>
          </a:xfrm>
        </p:grpSpPr>
        <p:sp>
          <p:nvSpPr>
            <p:cNvPr id="161" name="Oval 160">
              <a:extLst>
                <a:ext uri="{FF2B5EF4-FFF2-40B4-BE49-F238E27FC236}">
                  <a16:creationId xmlns:a16="http://schemas.microsoft.com/office/drawing/2014/main" id="{0B1F43A0-6F8B-4321-BC04-016FBF11C911}"/>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2" name="TextBox 161">
              <a:extLst>
                <a:ext uri="{FF2B5EF4-FFF2-40B4-BE49-F238E27FC236}">
                  <a16:creationId xmlns:a16="http://schemas.microsoft.com/office/drawing/2014/main" id="{8DA50976-95CD-46CC-BDDE-3319B73C04D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63" name="Group 162">
            <a:extLst>
              <a:ext uri="{FF2B5EF4-FFF2-40B4-BE49-F238E27FC236}">
                <a16:creationId xmlns:a16="http://schemas.microsoft.com/office/drawing/2014/main" id="{A9514ECC-8B4E-475A-83C4-F242628FAADB}"/>
              </a:ext>
            </a:extLst>
          </p:cNvPr>
          <p:cNvGrpSpPr/>
          <p:nvPr/>
        </p:nvGrpSpPr>
        <p:grpSpPr>
          <a:xfrm>
            <a:off x="8614799" y="2442640"/>
            <a:ext cx="184092" cy="246221"/>
            <a:chOff x="6193961" y="331524"/>
            <a:chExt cx="184092" cy="246221"/>
          </a:xfrm>
        </p:grpSpPr>
        <p:sp>
          <p:nvSpPr>
            <p:cNvPr id="164" name="Oval 163">
              <a:extLst>
                <a:ext uri="{FF2B5EF4-FFF2-40B4-BE49-F238E27FC236}">
                  <a16:creationId xmlns:a16="http://schemas.microsoft.com/office/drawing/2014/main" id="{1ABF8A22-4D12-406F-BD58-D05FE9892016}"/>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5" name="TextBox 164">
              <a:extLst>
                <a:ext uri="{FF2B5EF4-FFF2-40B4-BE49-F238E27FC236}">
                  <a16:creationId xmlns:a16="http://schemas.microsoft.com/office/drawing/2014/main" id="{B2542A2C-A665-4EA7-9BE6-2B6D69C726C5}"/>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66" name="Group 165">
            <a:extLst>
              <a:ext uri="{FF2B5EF4-FFF2-40B4-BE49-F238E27FC236}">
                <a16:creationId xmlns:a16="http://schemas.microsoft.com/office/drawing/2014/main" id="{8ABAA17C-25AB-4559-8ACE-0EB75ED50719}"/>
              </a:ext>
            </a:extLst>
          </p:cNvPr>
          <p:cNvGrpSpPr/>
          <p:nvPr/>
        </p:nvGrpSpPr>
        <p:grpSpPr>
          <a:xfrm>
            <a:off x="9084528" y="4041833"/>
            <a:ext cx="184092" cy="246221"/>
            <a:chOff x="6193961" y="331524"/>
            <a:chExt cx="184092" cy="246221"/>
          </a:xfrm>
        </p:grpSpPr>
        <p:sp>
          <p:nvSpPr>
            <p:cNvPr id="167" name="Oval 166">
              <a:extLst>
                <a:ext uri="{FF2B5EF4-FFF2-40B4-BE49-F238E27FC236}">
                  <a16:creationId xmlns:a16="http://schemas.microsoft.com/office/drawing/2014/main" id="{C9E658BB-5F19-4572-8FC8-3FCA5F405713}"/>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8" name="TextBox 167">
              <a:extLst>
                <a:ext uri="{FF2B5EF4-FFF2-40B4-BE49-F238E27FC236}">
                  <a16:creationId xmlns:a16="http://schemas.microsoft.com/office/drawing/2014/main" id="{5796DBB3-61DC-49B5-BD38-D18352F8D7DD}"/>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69" name="Group 168">
            <a:extLst>
              <a:ext uri="{FF2B5EF4-FFF2-40B4-BE49-F238E27FC236}">
                <a16:creationId xmlns:a16="http://schemas.microsoft.com/office/drawing/2014/main" id="{4ACA5709-FA3B-4991-A880-F143C183FC60}"/>
              </a:ext>
            </a:extLst>
          </p:cNvPr>
          <p:cNvGrpSpPr/>
          <p:nvPr/>
        </p:nvGrpSpPr>
        <p:grpSpPr>
          <a:xfrm>
            <a:off x="4223404" y="4175872"/>
            <a:ext cx="184092" cy="246221"/>
            <a:chOff x="6193961" y="331524"/>
            <a:chExt cx="184092" cy="246221"/>
          </a:xfrm>
        </p:grpSpPr>
        <p:sp>
          <p:nvSpPr>
            <p:cNvPr id="170" name="Oval 169">
              <a:extLst>
                <a:ext uri="{FF2B5EF4-FFF2-40B4-BE49-F238E27FC236}">
                  <a16:creationId xmlns:a16="http://schemas.microsoft.com/office/drawing/2014/main" id="{5CEBB35F-83CB-40BE-9A3A-1D7253CD4760}"/>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1" name="TextBox 170">
              <a:extLst>
                <a:ext uri="{FF2B5EF4-FFF2-40B4-BE49-F238E27FC236}">
                  <a16:creationId xmlns:a16="http://schemas.microsoft.com/office/drawing/2014/main" id="{E49BF48D-D960-4876-823A-F25B7B4C991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72" name="Group 171">
            <a:extLst>
              <a:ext uri="{FF2B5EF4-FFF2-40B4-BE49-F238E27FC236}">
                <a16:creationId xmlns:a16="http://schemas.microsoft.com/office/drawing/2014/main" id="{6D35BA19-8BD0-4802-81E2-5CB5BFE8DADD}"/>
              </a:ext>
            </a:extLst>
          </p:cNvPr>
          <p:cNvGrpSpPr/>
          <p:nvPr/>
        </p:nvGrpSpPr>
        <p:grpSpPr>
          <a:xfrm>
            <a:off x="9269584" y="4173823"/>
            <a:ext cx="192825" cy="246221"/>
            <a:chOff x="6193961" y="331524"/>
            <a:chExt cx="192825" cy="246221"/>
          </a:xfrm>
        </p:grpSpPr>
        <p:sp>
          <p:nvSpPr>
            <p:cNvPr id="173" name="Oval 172">
              <a:extLst>
                <a:ext uri="{FF2B5EF4-FFF2-40B4-BE49-F238E27FC236}">
                  <a16:creationId xmlns:a16="http://schemas.microsoft.com/office/drawing/2014/main" id="{2338B2E6-CFB2-4003-90F7-A799617B899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4" name="TextBox 173">
              <a:extLst>
                <a:ext uri="{FF2B5EF4-FFF2-40B4-BE49-F238E27FC236}">
                  <a16:creationId xmlns:a16="http://schemas.microsoft.com/office/drawing/2014/main" id="{180F87DB-F02B-4787-9363-78DCA6DAAA8C}"/>
                </a:ext>
              </a:extLst>
            </p:cNvPr>
            <p:cNvSpPr txBox="1"/>
            <p:nvPr/>
          </p:nvSpPr>
          <p:spPr>
            <a:xfrm>
              <a:off x="6193961" y="331524"/>
              <a:ext cx="192825" cy="246221"/>
            </a:xfrm>
            <a:prstGeom prst="rect">
              <a:avLst/>
            </a:prstGeom>
            <a:noFill/>
          </p:spPr>
          <p:txBody>
            <a:bodyPr wrap="square" rtlCol="0">
              <a:spAutoFit/>
            </a:bodyPr>
            <a:lstStyle/>
            <a:p>
              <a:pPr algn="ctr"/>
              <a:r>
                <a:rPr lang="en-CA" sz="1000" b="1" dirty="0">
                  <a:latin typeface="Garamond" panose="02020404030301010803" pitchFamily="18" charset="0"/>
                </a:rPr>
                <a:t>3</a:t>
              </a:r>
            </a:p>
          </p:txBody>
        </p:sp>
      </p:grpSp>
      <p:grpSp>
        <p:nvGrpSpPr>
          <p:cNvPr id="175" name="Group 174">
            <a:extLst>
              <a:ext uri="{FF2B5EF4-FFF2-40B4-BE49-F238E27FC236}">
                <a16:creationId xmlns:a16="http://schemas.microsoft.com/office/drawing/2014/main" id="{1A56F96B-59B4-4ED7-8C1B-6BE8E7AC8DFA}"/>
              </a:ext>
            </a:extLst>
          </p:cNvPr>
          <p:cNvGrpSpPr/>
          <p:nvPr/>
        </p:nvGrpSpPr>
        <p:grpSpPr>
          <a:xfrm>
            <a:off x="6422694" y="2665487"/>
            <a:ext cx="184092" cy="246221"/>
            <a:chOff x="6193961" y="331524"/>
            <a:chExt cx="184092" cy="246221"/>
          </a:xfrm>
        </p:grpSpPr>
        <p:sp>
          <p:nvSpPr>
            <p:cNvPr id="176" name="Oval 175">
              <a:extLst>
                <a:ext uri="{FF2B5EF4-FFF2-40B4-BE49-F238E27FC236}">
                  <a16:creationId xmlns:a16="http://schemas.microsoft.com/office/drawing/2014/main" id="{FF3AEA33-4639-499A-8BB8-C6B685642BDB}"/>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7" name="TextBox 176">
              <a:extLst>
                <a:ext uri="{FF2B5EF4-FFF2-40B4-BE49-F238E27FC236}">
                  <a16:creationId xmlns:a16="http://schemas.microsoft.com/office/drawing/2014/main" id="{63095A55-7622-4FA1-9991-ECA19FA2BB87}"/>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78" name="Group 177">
            <a:extLst>
              <a:ext uri="{FF2B5EF4-FFF2-40B4-BE49-F238E27FC236}">
                <a16:creationId xmlns:a16="http://schemas.microsoft.com/office/drawing/2014/main" id="{64A2ABA5-CD14-480C-BE42-06D286A990C8}"/>
              </a:ext>
            </a:extLst>
          </p:cNvPr>
          <p:cNvGrpSpPr/>
          <p:nvPr/>
        </p:nvGrpSpPr>
        <p:grpSpPr>
          <a:xfrm>
            <a:off x="7655534" y="3427828"/>
            <a:ext cx="184092" cy="246221"/>
            <a:chOff x="6193961" y="331524"/>
            <a:chExt cx="184092" cy="246221"/>
          </a:xfrm>
        </p:grpSpPr>
        <p:sp>
          <p:nvSpPr>
            <p:cNvPr id="179" name="Oval 178">
              <a:extLst>
                <a:ext uri="{FF2B5EF4-FFF2-40B4-BE49-F238E27FC236}">
                  <a16:creationId xmlns:a16="http://schemas.microsoft.com/office/drawing/2014/main" id="{01160AE5-3966-46AE-A6D7-3A73C97B2796}"/>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0" name="TextBox 179">
              <a:extLst>
                <a:ext uri="{FF2B5EF4-FFF2-40B4-BE49-F238E27FC236}">
                  <a16:creationId xmlns:a16="http://schemas.microsoft.com/office/drawing/2014/main" id="{95D05C53-6C12-4142-ADF6-812B4002B484}"/>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81" name="Group 180">
            <a:extLst>
              <a:ext uri="{FF2B5EF4-FFF2-40B4-BE49-F238E27FC236}">
                <a16:creationId xmlns:a16="http://schemas.microsoft.com/office/drawing/2014/main" id="{59B3A07C-2F4E-430F-98A3-EF7572DD12F3}"/>
              </a:ext>
            </a:extLst>
          </p:cNvPr>
          <p:cNvGrpSpPr/>
          <p:nvPr/>
        </p:nvGrpSpPr>
        <p:grpSpPr>
          <a:xfrm>
            <a:off x="9864024" y="3436007"/>
            <a:ext cx="184092" cy="246221"/>
            <a:chOff x="6193961" y="331524"/>
            <a:chExt cx="184092" cy="246221"/>
          </a:xfrm>
        </p:grpSpPr>
        <p:sp>
          <p:nvSpPr>
            <p:cNvPr id="182" name="Oval 181">
              <a:extLst>
                <a:ext uri="{FF2B5EF4-FFF2-40B4-BE49-F238E27FC236}">
                  <a16:creationId xmlns:a16="http://schemas.microsoft.com/office/drawing/2014/main" id="{785F9350-91F9-4FC8-ACA1-4910B5EE969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3" name="TextBox 182">
              <a:extLst>
                <a:ext uri="{FF2B5EF4-FFF2-40B4-BE49-F238E27FC236}">
                  <a16:creationId xmlns:a16="http://schemas.microsoft.com/office/drawing/2014/main" id="{2F551442-AA3B-4B92-9FB1-82399F8BA450}"/>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84" name="Group 183">
            <a:extLst>
              <a:ext uri="{FF2B5EF4-FFF2-40B4-BE49-F238E27FC236}">
                <a16:creationId xmlns:a16="http://schemas.microsoft.com/office/drawing/2014/main" id="{C0D82645-2660-42B1-B56C-4E4DF937929B}"/>
              </a:ext>
            </a:extLst>
          </p:cNvPr>
          <p:cNvGrpSpPr/>
          <p:nvPr/>
        </p:nvGrpSpPr>
        <p:grpSpPr>
          <a:xfrm>
            <a:off x="6482657" y="3492493"/>
            <a:ext cx="184092" cy="246221"/>
            <a:chOff x="6193961" y="331524"/>
            <a:chExt cx="184092" cy="246221"/>
          </a:xfrm>
        </p:grpSpPr>
        <p:sp>
          <p:nvSpPr>
            <p:cNvPr id="185" name="Oval 184">
              <a:extLst>
                <a:ext uri="{FF2B5EF4-FFF2-40B4-BE49-F238E27FC236}">
                  <a16:creationId xmlns:a16="http://schemas.microsoft.com/office/drawing/2014/main" id="{0B29484E-AC41-47BC-A721-DE58DF4330DB}"/>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6" name="TextBox 185">
              <a:extLst>
                <a:ext uri="{FF2B5EF4-FFF2-40B4-BE49-F238E27FC236}">
                  <a16:creationId xmlns:a16="http://schemas.microsoft.com/office/drawing/2014/main" id="{4C26000E-1627-40BA-9D38-B621BB06B667}"/>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87" name="Group 186">
            <a:extLst>
              <a:ext uri="{FF2B5EF4-FFF2-40B4-BE49-F238E27FC236}">
                <a16:creationId xmlns:a16="http://schemas.microsoft.com/office/drawing/2014/main" id="{B8FDF951-19D5-4E0E-B011-01FBFF2E142C}"/>
              </a:ext>
            </a:extLst>
          </p:cNvPr>
          <p:cNvGrpSpPr/>
          <p:nvPr/>
        </p:nvGrpSpPr>
        <p:grpSpPr>
          <a:xfrm>
            <a:off x="9151010" y="3052126"/>
            <a:ext cx="184092" cy="246221"/>
            <a:chOff x="6193961" y="331524"/>
            <a:chExt cx="184092" cy="246221"/>
          </a:xfrm>
        </p:grpSpPr>
        <p:sp>
          <p:nvSpPr>
            <p:cNvPr id="188" name="Oval 187">
              <a:extLst>
                <a:ext uri="{FF2B5EF4-FFF2-40B4-BE49-F238E27FC236}">
                  <a16:creationId xmlns:a16="http://schemas.microsoft.com/office/drawing/2014/main" id="{332E14AA-2D3B-4554-B6CB-7CD474C91E5A}"/>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9" name="TextBox 188">
              <a:extLst>
                <a:ext uri="{FF2B5EF4-FFF2-40B4-BE49-F238E27FC236}">
                  <a16:creationId xmlns:a16="http://schemas.microsoft.com/office/drawing/2014/main" id="{1EEA86E5-F3E0-44F2-9917-BBA499945BF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90" name="Group 189">
            <a:extLst>
              <a:ext uri="{FF2B5EF4-FFF2-40B4-BE49-F238E27FC236}">
                <a16:creationId xmlns:a16="http://schemas.microsoft.com/office/drawing/2014/main" id="{2FED5BAE-E9FC-41ED-9DD0-320518E6DAC8}"/>
              </a:ext>
            </a:extLst>
          </p:cNvPr>
          <p:cNvGrpSpPr/>
          <p:nvPr/>
        </p:nvGrpSpPr>
        <p:grpSpPr>
          <a:xfrm>
            <a:off x="8567776" y="3633457"/>
            <a:ext cx="184092" cy="246221"/>
            <a:chOff x="6193961" y="331524"/>
            <a:chExt cx="184092" cy="246221"/>
          </a:xfrm>
        </p:grpSpPr>
        <p:sp>
          <p:nvSpPr>
            <p:cNvPr id="191" name="Oval 190">
              <a:extLst>
                <a:ext uri="{FF2B5EF4-FFF2-40B4-BE49-F238E27FC236}">
                  <a16:creationId xmlns:a16="http://schemas.microsoft.com/office/drawing/2014/main" id="{6DABD997-4701-4601-87CA-927E1346DCB6}"/>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2" name="TextBox 191">
              <a:extLst>
                <a:ext uri="{FF2B5EF4-FFF2-40B4-BE49-F238E27FC236}">
                  <a16:creationId xmlns:a16="http://schemas.microsoft.com/office/drawing/2014/main" id="{66F8D1E4-48AE-45CC-B995-08D0D64267C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93" name="Group 192">
            <a:extLst>
              <a:ext uri="{FF2B5EF4-FFF2-40B4-BE49-F238E27FC236}">
                <a16:creationId xmlns:a16="http://schemas.microsoft.com/office/drawing/2014/main" id="{C483E73B-2D05-4A2C-897D-C9D886A41C15}"/>
              </a:ext>
            </a:extLst>
          </p:cNvPr>
          <p:cNvGrpSpPr/>
          <p:nvPr/>
        </p:nvGrpSpPr>
        <p:grpSpPr>
          <a:xfrm>
            <a:off x="6016796" y="4338857"/>
            <a:ext cx="184092" cy="246221"/>
            <a:chOff x="6193961" y="331524"/>
            <a:chExt cx="184092" cy="246221"/>
          </a:xfrm>
        </p:grpSpPr>
        <p:sp>
          <p:nvSpPr>
            <p:cNvPr id="194" name="Oval 193">
              <a:extLst>
                <a:ext uri="{FF2B5EF4-FFF2-40B4-BE49-F238E27FC236}">
                  <a16:creationId xmlns:a16="http://schemas.microsoft.com/office/drawing/2014/main" id="{C261E58A-2A5F-406B-B333-02745D69A673}"/>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5" name="TextBox 194">
              <a:extLst>
                <a:ext uri="{FF2B5EF4-FFF2-40B4-BE49-F238E27FC236}">
                  <a16:creationId xmlns:a16="http://schemas.microsoft.com/office/drawing/2014/main" id="{A440CB63-657D-46BC-9C60-D3CA9E7BFCA7}"/>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96" name="Group 195">
            <a:extLst>
              <a:ext uri="{FF2B5EF4-FFF2-40B4-BE49-F238E27FC236}">
                <a16:creationId xmlns:a16="http://schemas.microsoft.com/office/drawing/2014/main" id="{B671EA76-F3B0-4037-85D5-76745C1923F9}"/>
              </a:ext>
            </a:extLst>
          </p:cNvPr>
          <p:cNvGrpSpPr/>
          <p:nvPr/>
        </p:nvGrpSpPr>
        <p:grpSpPr>
          <a:xfrm>
            <a:off x="6850542" y="2633088"/>
            <a:ext cx="184092" cy="246221"/>
            <a:chOff x="6193961" y="331524"/>
            <a:chExt cx="184092" cy="246221"/>
          </a:xfrm>
        </p:grpSpPr>
        <p:sp>
          <p:nvSpPr>
            <p:cNvPr id="197" name="Oval 196">
              <a:extLst>
                <a:ext uri="{FF2B5EF4-FFF2-40B4-BE49-F238E27FC236}">
                  <a16:creationId xmlns:a16="http://schemas.microsoft.com/office/drawing/2014/main" id="{902D849E-0325-48CF-A1B1-E16A7F82A35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8" name="TextBox 197">
              <a:extLst>
                <a:ext uri="{FF2B5EF4-FFF2-40B4-BE49-F238E27FC236}">
                  <a16:creationId xmlns:a16="http://schemas.microsoft.com/office/drawing/2014/main" id="{CCB6211A-9D81-4198-8505-E705A7CBA349}"/>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199" name="Group 198">
            <a:extLst>
              <a:ext uri="{FF2B5EF4-FFF2-40B4-BE49-F238E27FC236}">
                <a16:creationId xmlns:a16="http://schemas.microsoft.com/office/drawing/2014/main" id="{7F557AE8-6A79-4750-B538-27C96CBE9F85}"/>
              </a:ext>
            </a:extLst>
          </p:cNvPr>
          <p:cNvGrpSpPr/>
          <p:nvPr/>
        </p:nvGrpSpPr>
        <p:grpSpPr>
          <a:xfrm>
            <a:off x="9711624" y="3795612"/>
            <a:ext cx="184092" cy="246221"/>
            <a:chOff x="6193961" y="331524"/>
            <a:chExt cx="184092" cy="246221"/>
          </a:xfrm>
        </p:grpSpPr>
        <p:sp>
          <p:nvSpPr>
            <p:cNvPr id="200" name="Oval 199">
              <a:extLst>
                <a:ext uri="{FF2B5EF4-FFF2-40B4-BE49-F238E27FC236}">
                  <a16:creationId xmlns:a16="http://schemas.microsoft.com/office/drawing/2014/main" id="{A76F23A7-68AC-4AEF-A840-5A617D01BB16}"/>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1" name="TextBox 200">
              <a:extLst>
                <a:ext uri="{FF2B5EF4-FFF2-40B4-BE49-F238E27FC236}">
                  <a16:creationId xmlns:a16="http://schemas.microsoft.com/office/drawing/2014/main" id="{A9D636C6-030F-4EF2-8899-5FECF9024C92}"/>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202" name="Group 201">
            <a:extLst>
              <a:ext uri="{FF2B5EF4-FFF2-40B4-BE49-F238E27FC236}">
                <a16:creationId xmlns:a16="http://schemas.microsoft.com/office/drawing/2014/main" id="{092A6429-76A3-4A8A-9139-DF9FD6F0882A}"/>
              </a:ext>
            </a:extLst>
          </p:cNvPr>
          <p:cNvGrpSpPr/>
          <p:nvPr/>
        </p:nvGrpSpPr>
        <p:grpSpPr>
          <a:xfrm>
            <a:off x="7023673" y="3287666"/>
            <a:ext cx="184092" cy="246221"/>
            <a:chOff x="6193961" y="331524"/>
            <a:chExt cx="184092" cy="246221"/>
          </a:xfrm>
        </p:grpSpPr>
        <p:sp>
          <p:nvSpPr>
            <p:cNvPr id="203" name="Oval 202">
              <a:extLst>
                <a:ext uri="{FF2B5EF4-FFF2-40B4-BE49-F238E27FC236}">
                  <a16:creationId xmlns:a16="http://schemas.microsoft.com/office/drawing/2014/main" id="{EB4664AA-26C0-468A-9489-70DB2930D899}"/>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4" name="TextBox 203">
              <a:extLst>
                <a:ext uri="{FF2B5EF4-FFF2-40B4-BE49-F238E27FC236}">
                  <a16:creationId xmlns:a16="http://schemas.microsoft.com/office/drawing/2014/main" id="{79E65EFE-CE5F-4919-9E42-7A771F41D14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2</a:t>
              </a:r>
            </a:p>
          </p:txBody>
        </p:sp>
      </p:grpSp>
      <p:grpSp>
        <p:nvGrpSpPr>
          <p:cNvPr id="205" name="Group 204">
            <a:extLst>
              <a:ext uri="{FF2B5EF4-FFF2-40B4-BE49-F238E27FC236}">
                <a16:creationId xmlns:a16="http://schemas.microsoft.com/office/drawing/2014/main" id="{8C6E04D9-B89C-4EFD-8835-293A32152901}"/>
              </a:ext>
            </a:extLst>
          </p:cNvPr>
          <p:cNvGrpSpPr/>
          <p:nvPr/>
        </p:nvGrpSpPr>
        <p:grpSpPr>
          <a:xfrm>
            <a:off x="4477202" y="4404850"/>
            <a:ext cx="184092" cy="246221"/>
            <a:chOff x="6193961" y="331524"/>
            <a:chExt cx="184092" cy="246221"/>
          </a:xfrm>
        </p:grpSpPr>
        <p:sp>
          <p:nvSpPr>
            <p:cNvPr id="206" name="Oval 205">
              <a:extLst>
                <a:ext uri="{FF2B5EF4-FFF2-40B4-BE49-F238E27FC236}">
                  <a16:creationId xmlns:a16="http://schemas.microsoft.com/office/drawing/2014/main" id="{5F3D1FDA-1B73-4595-ACCA-1577807A1DF8}"/>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7" name="TextBox 206">
              <a:extLst>
                <a:ext uri="{FF2B5EF4-FFF2-40B4-BE49-F238E27FC236}">
                  <a16:creationId xmlns:a16="http://schemas.microsoft.com/office/drawing/2014/main" id="{8A2BAF00-051D-4F82-9E7A-CC6A1F6E6642}"/>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08" name="Group 207">
            <a:extLst>
              <a:ext uri="{FF2B5EF4-FFF2-40B4-BE49-F238E27FC236}">
                <a16:creationId xmlns:a16="http://schemas.microsoft.com/office/drawing/2014/main" id="{523FB6ED-0CDE-4260-8443-3EE49F4B5B88}"/>
              </a:ext>
            </a:extLst>
          </p:cNvPr>
          <p:cNvGrpSpPr/>
          <p:nvPr/>
        </p:nvGrpSpPr>
        <p:grpSpPr>
          <a:xfrm>
            <a:off x="6285915" y="2816792"/>
            <a:ext cx="184092" cy="246221"/>
            <a:chOff x="6193961" y="331524"/>
            <a:chExt cx="184092" cy="246221"/>
          </a:xfrm>
        </p:grpSpPr>
        <p:sp>
          <p:nvSpPr>
            <p:cNvPr id="209" name="Oval 208">
              <a:extLst>
                <a:ext uri="{FF2B5EF4-FFF2-40B4-BE49-F238E27FC236}">
                  <a16:creationId xmlns:a16="http://schemas.microsoft.com/office/drawing/2014/main" id="{F19E9521-0ADD-4E5D-A6BC-FB5F5F26B452}"/>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0" name="TextBox 209">
              <a:extLst>
                <a:ext uri="{FF2B5EF4-FFF2-40B4-BE49-F238E27FC236}">
                  <a16:creationId xmlns:a16="http://schemas.microsoft.com/office/drawing/2014/main" id="{F6A16430-4415-44F5-8A64-A6A01B81D28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11" name="Group 210">
            <a:extLst>
              <a:ext uri="{FF2B5EF4-FFF2-40B4-BE49-F238E27FC236}">
                <a16:creationId xmlns:a16="http://schemas.microsoft.com/office/drawing/2014/main" id="{5C7789C1-4EB0-4BBA-B8B0-E40ACBFA6311}"/>
              </a:ext>
            </a:extLst>
          </p:cNvPr>
          <p:cNvGrpSpPr/>
          <p:nvPr/>
        </p:nvGrpSpPr>
        <p:grpSpPr>
          <a:xfrm>
            <a:off x="9119341" y="3418921"/>
            <a:ext cx="184092" cy="246221"/>
            <a:chOff x="6193961" y="331524"/>
            <a:chExt cx="184092" cy="246221"/>
          </a:xfrm>
        </p:grpSpPr>
        <p:sp>
          <p:nvSpPr>
            <p:cNvPr id="212" name="Oval 211">
              <a:extLst>
                <a:ext uri="{FF2B5EF4-FFF2-40B4-BE49-F238E27FC236}">
                  <a16:creationId xmlns:a16="http://schemas.microsoft.com/office/drawing/2014/main" id="{C404F587-548E-4763-8C6C-0A934CA3530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3" name="TextBox 212">
              <a:extLst>
                <a:ext uri="{FF2B5EF4-FFF2-40B4-BE49-F238E27FC236}">
                  <a16:creationId xmlns:a16="http://schemas.microsoft.com/office/drawing/2014/main" id="{20744F98-2058-4999-9D21-BA13FE6F9014}"/>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14" name="Group 213">
            <a:extLst>
              <a:ext uri="{FF2B5EF4-FFF2-40B4-BE49-F238E27FC236}">
                <a16:creationId xmlns:a16="http://schemas.microsoft.com/office/drawing/2014/main" id="{AB04FC0F-575D-4324-9742-9C674B8F46D7}"/>
              </a:ext>
            </a:extLst>
          </p:cNvPr>
          <p:cNvGrpSpPr/>
          <p:nvPr/>
        </p:nvGrpSpPr>
        <p:grpSpPr>
          <a:xfrm>
            <a:off x="7005326" y="4744146"/>
            <a:ext cx="184092" cy="246221"/>
            <a:chOff x="6193961" y="331524"/>
            <a:chExt cx="184092" cy="246221"/>
          </a:xfrm>
        </p:grpSpPr>
        <p:sp>
          <p:nvSpPr>
            <p:cNvPr id="215" name="Oval 214">
              <a:extLst>
                <a:ext uri="{FF2B5EF4-FFF2-40B4-BE49-F238E27FC236}">
                  <a16:creationId xmlns:a16="http://schemas.microsoft.com/office/drawing/2014/main" id="{4D0DD110-2B80-4D0C-BC2E-7C7D85167C0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6" name="TextBox 215">
              <a:extLst>
                <a:ext uri="{FF2B5EF4-FFF2-40B4-BE49-F238E27FC236}">
                  <a16:creationId xmlns:a16="http://schemas.microsoft.com/office/drawing/2014/main" id="{46C174D3-F107-44F7-A2E3-CEE9CCB01A0F}"/>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17" name="Group 216">
            <a:extLst>
              <a:ext uri="{FF2B5EF4-FFF2-40B4-BE49-F238E27FC236}">
                <a16:creationId xmlns:a16="http://schemas.microsoft.com/office/drawing/2014/main" id="{AAA351DF-BFC0-45AC-BC60-8C164608994C}"/>
              </a:ext>
            </a:extLst>
          </p:cNvPr>
          <p:cNvGrpSpPr/>
          <p:nvPr/>
        </p:nvGrpSpPr>
        <p:grpSpPr>
          <a:xfrm>
            <a:off x="7459864" y="4835645"/>
            <a:ext cx="184092" cy="246221"/>
            <a:chOff x="6193961" y="331524"/>
            <a:chExt cx="184092" cy="246221"/>
          </a:xfrm>
        </p:grpSpPr>
        <p:sp>
          <p:nvSpPr>
            <p:cNvPr id="218" name="Oval 217">
              <a:extLst>
                <a:ext uri="{FF2B5EF4-FFF2-40B4-BE49-F238E27FC236}">
                  <a16:creationId xmlns:a16="http://schemas.microsoft.com/office/drawing/2014/main" id="{62D8B926-CCF3-4175-9161-505D87EE9D0A}"/>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9" name="TextBox 218">
              <a:extLst>
                <a:ext uri="{FF2B5EF4-FFF2-40B4-BE49-F238E27FC236}">
                  <a16:creationId xmlns:a16="http://schemas.microsoft.com/office/drawing/2014/main" id="{07166943-68F3-4016-85F8-F90DC3F92726}"/>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20" name="Group 219">
            <a:extLst>
              <a:ext uri="{FF2B5EF4-FFF2-40B4-BE49-F238E27FC236}">
                <a16:creationId xmlns:a16="http://schemas.microsoft.com/office/drawing/2014/main" id="{BDAEE933-D480-4F52-8C99-85A84A795D57}"/>
              </a:ext>
            </a:extLst>
          </p:cNvPr>
          <p:cNvGrpSpPr/>
          <p:nvPr/>
        </p:nvGrpSpPr>
        <p:grpSpPr>
          <a:xfrm>
            <a:off x="3674866" y="4191739"/>
            <a:ext cx="184092" cy="246221"/>
            <a:chOff x="6193961" y="331524"/>
            <a:chExt cx="184092" cy="246221"/>
          </a:xfrm>
        </p:grpSpPr>
        <p:sp>
          <p:nvSpPr>
            <p:cNvPr id="221" name="Oval 220">
              <a:extLst>
                <a:ext uri="{FF2B5EF4-FFF2-40B4-BE49-F238E27FC236}">
                  <a16:creationId xmlns:a16="http://schemas.microsoft.com/office/drawing/2014/main" id="{17B7FBD4-BF4A-4672-B080-FD1C51A4BBA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2" name="TextBox 221">
              <a:extLst>
                <a:ext uri="{FF2B5EF4-FFF2-40B4-BE49-F238E27FC236}">
                  <a16:creationId xmlns:a16="http://schemas.microsoft.com/office/drawing/2014/main" id="{52E82E30-1147-4558-93F5-1711CD010B2F}"/>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23" name="Group 222">
            <a:extLst>
              <a:ext uri="{FF2B5EF4-FFF2-40B4-BE49-F238E27FC236}">
                <a16:creationId xmlns:a16="http://schemas.microsoft.com/office/drawing/2014/main" id="{D9C95DF1-7675-4E99-B36A-47FD74BBA074}"/>
              </a:ext>
            </a:extLst>
          </p:cNvPr>
          <p:cNvGrpSpPr/>
          <p:nvPr/>
        </p:nvGrpSpPr>
        <p:grpSpPr>
          <a:xfrm>
            <a:off x="4106302" y="5105643"/>
            <a:ext cx="184092" cy="246221"/>
            <a:chOff x="6193961" y="331524"/>
            <a:chExt cx="184092" cy="246221"/>
          </a:xfrm>
        </p:grpSpPr>
        <p:sp>
          <p:nvSpPr>
            <p:cNvPr id="224" name="Oval 223">
              <a:extLst>
                <a:ext uri="{FF2B5EF4-FFF2-40B4-BE49-F238E27FC236}">
                  <a16:creationId xmlns:a16="http://schemas.microsoft.com/office/drawing/2014/main" id="{44ED174C-696C-4F65-8496-339A1E2A848E}"/>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5" name="TextBox 224">
              <a:extLst>
                <a:ext uri="{FF2B5EF4-FFF2-40B4-BE49-F238E27FC236}">
                  <a16:creationId xmlns:a16="http://schemas.microsoft.com/office/drawing/2014/main" id="{672E572C-07AF-453D-AEEC-E1388C6D5CA2}"/>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26" name="Group 225">
            <a:extLst>
              <a:ext uri="{FF2B5EF4-FFF2-40B4-BE49-F238E27FC236}">
                <a16:creationId xmlns:a16="http://schemas.microsoft.com/office/drawing/2014/main" id="{B53E9AA4-ECF5-4A27-887F-C2DFAE2FE1D3}"/>
              </a:ext>
            </a:extLst>
          </p:cNvPr>
          <p:cNvGrpSpPr/>
          <p:nvPr/>
        </p:nvGrpSpPr>
        <p:grpSpPr>
          <a:xfrm>
            <a:off x="7334157" y="4241158"/>
            <a:ext cx="184092" cy="246221"/>
            <a:chOff x="6193961" y="331524"/>
            <a:chExt cx="184092" cy="246221"/>
          </a:xfrm>
        </p:grpSpPr>
        <p:sp>
          <p:nvSpPr>
            <p:cNvPr id="227" name="Oval 226">
              <a:extLst>
                <a:ext uri="{FF2B5EF4-FFF2-40B4-BE49-F238E27FC236}">
                  <a16:creationId xmlns:a16="http://schemas.microsoft.com/office/drawing/2014/main" id="{1DDE423B-165D-4259-833C-C243DEE083FB}"/>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8" name="TextBox 227">
              <a:extLst>
                <a:ext uri="{FF2B5EF4-FFF2-40B4-BE49-F238E27FC236}">
                  <a16:creationId xmlns:a16="http://schemas.microsoft.com/office/drawing/2014/main" id="{125DE720-A665-4788-A110-911029FE364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29" name="Group 228">
            <a:extLst>
              <a:ext uri="{FF2B5EF4-FFF2-40B4-BE49-F238E27FC236}">
                <a16:creationId xmlns:a16="http://schemas.microsoft.com/office/drawing/2014/main" id="{D763B97E-95D0-4629-977B-DCEE7191EE79}"/>
              </a:ext>
            </a:extLst>
          </p:cNvPr>
          <p:cNvGrpSpPr/>
          <p:nvPr/>
        </p:nvGrpSpPr>
        <p:grpSpPr>
          <a:xfrm>
            <a:off x="6465502" y="3049817"/>
            <a:ext cx="184092" cy="246221"/>
            <a:chOff x="6193961" y="331524"/>
            <a:chExt cx="184092" cy="246221"/>
          </a:xfrm>
        </p:grpSpPr>
        <p:sp>
          <p:nvSpPr>
            <p:cNvPr id="230" name="Oval 229">
              <a:extLst>
                <a:ext uri="{FF2B5EF4-FFF2-40B4-BE49-F238E27FC236}">
                  <a16:creationId xmlns:a16="http://schemas.microsoft.com/office/drawing/2014/main" id="{4E6CF181-2C71-4F71-A8D6-28D69BCCAE77}"/>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1" name="TextBox 230">
              <a:extLst>
                <a:ext uri="{FF2B5EF4-FFF2-40B4-BE49-F238E27FC236}">
                  <a16:creationId xmlns:a16="http://schemas.microsoft.com/office/drawing/2014/main" id="{BE8350C5-3299-4BC4-97BD-2D53E92F121B}"/>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32" name="Group 231">
            <a:extLst>
              <a:ext uri="{FF2B5EF4-FFF2-40B4-BE49-F238E27FC236}">
                <a16:creationId xmlns:a16="http://schemas.microsoft.com/office/drawing/2014/main" id="{8E06906D-2D15-4B43-9F58-21D4F9294979}"/>
              </a:ext>
            </a:extLst>
          </p:cNvPr>
          <p:cNvGrpSpPr/>
          <p:nvPr/>
        </p:nvGrpSpPr>
        <p:grpSpPr>
          <a:xfrm>
            <a:off x="6051178" y="2547632"/>
            <a:ext cx="184092" cy="246221"/>
            <a:chOff x="6193961" y="331524"/>
            <a:chExt cx="184092" cy="246221"/>
          </a:xfrm>
        </p:grpSpPr>
        <p:sp>
          <p:nvSpPr>
            <p:cNvPr id="233" name="Oval 232">
              <a:extLst>
                <a:ext uri="{FF2B5EF4-FFF2-40B4-BE49-F238E27FC236}">
                  <a16:creationId xmlns:a16="http://schemas.microsoft.com/office/drawing/2014/main" id="{CE96AC78-D631-429E-BE6E-3079458618ED}"/>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4" name="TextBox 233">
              <a:extLst>
                <a:ext uri="{FF2B5EF4-FFF2-40B4-BE49-F238E27FC236}">
                  <a16:creationId xmlns:a16="http://schemas.microsoft.com/office/drawing/2014/main" id="{76781380-974C-476A-8A7A-4A6CE2669E8E}"/>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35" name="Group 234">
            <a:extLst>
              <a:ext uri="{FF2B5EF4-FFF2-40B4-BE49-F238E27FC236}">
                <a16:creationId xmlns:a16="http://schemas.microsoft.com/office/drawing/2014/main" id="{7413E0A9-3886-4A95-B4D0-91D0D59FA456}"/>
              </a:ext>
            </a:extLst>
          </p:cNvPr>
          <p:cNvGrpSpPr/>
          <p:nvPr/>
        </p:nvGrpSpPr>
        <p:grpSpPr>
          <a:xfrm>
            <a:off x="7264103" y="3376209"/>
            <a:ext cx="184092" cy="246221"/>
            <a:chOff x="6193961" y="331524"/>
            <a:chExt cx="184092" cy="246221"/>
          </a:xfrm>
        </p:grpSpPr>
        <p:sp>
          <p:nvSpPr>
            <p:cNvPr id="236" name="Oval 235">
              <a:extLst>
                <a:ext uri="{FF2B5EF4-FFF2-40B4-BE49-F238E27FC236}">
                  <a16:creationId xmlns:a16="http://schemas.microsoft.com/office/drawing/2014/main" id="{965AC881-99F2-453B-90DC-95F4BF9197CD}"/>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7" name="TextBox 236">
              <a:extLst>
                <a:ext uri="{FF2B5EF4-FFF2-40B4-BE49-F238E27FC236}">
                  <a16:creationId xmlns:a16="http://schemas.microsoft.com/office/drawing/2014/main" id="{D5B1A9EC-7925-44AA-836B-A0D46DD456C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38" name="Group 237">
            <a:extLst>
              <a:ext uri="{FF2B5EF4-FFF2-40B4-BE49-F238E27FC236}">
                <a16:creationId xmlns:a16="http://schemas.microsoft.com/office/drawing/2014/main" id="{BFF2AB75-F2EA-4281-8C11-F101A6105CD2}"/>
              </a:ext>
            </a:extLst>
          </p:cNvPr>
          <p:cNvGrpSpPr/>
          <p:nvPr/>
        </p:nvGrpSpPr>
        <p:grpSpPr>
          <a:xfrm>
            <a:off x="7897164" y="3098879"/>
            <a:ext cx="184092" cy="246221"/>
            <a:chOff x="6193961" y="331524"/>
            <a:chExt cx="184092" cy="246221"/>
          </a:xfrm>
        </p:grpSpPr>
        <p:sp>
          <p:nvSpPr>
            <p:cNvPr id="239" name="Oval 238">
              <a:extLst>
                <a:ext uri="{FF2B5EF4-FFF2-40B4-BE49-F238E27FC236}">
                  <a16:creationId xmlns:a16="http://schemas.microsoft.com/office/drawing/2014/main" id="{04074930-A6CB-473E-A573-8D53BFCAD7E8}"/>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0" name="TextBox 239">
              <a:extLst>
                <a:ext uri="{FF2B5EF4-FFF2-40B4-BE49-F238E27FC236}">
                  <a16:creationId xmlns:a16="http://schemas.microsoft.com/office/drawing/2014/main" id="{9B305A6F-226C-4EB4-824F-39AB309A1162}"/>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41" name="Group 240">
            <a:extLst>
              <a:ext uri="{FF2B5EF4-FFF2-40B4-BE49-F238E27FC236}">
                <a16:creationId xmlns:a16="http://schemas.microsoft.com/office/drawing/2014/main" id="{724E7A66-02CF-46C7-9F68-5373E6E1A230}"/>
              </a:ext>
            </a:extLst>
          </p:cNvPr>
          <p:cNvGrpSpPr/>
          <p:nvPr/>
        </p:nvGrpSpPr>
        <p:grpSpPr>
          <a:xfrm>
            <a:off x="7000581" y="2532804"/>
            <a:ext cx="184092" cy="246221"/>
            <a:chOff x="6193961" y="331524"/>
            <a:chExt cx="184092" cy="246221"/>
          </a:xfrm>
        </p:grpSpPr>
        <p:sp>
          <p:nvSpPr>
            <p:cNvPr id="242" name="Oval 241">
              <a:extLst>
                <a:ext uri="{FF2B5EF4-FFF2-40B4-BE49-F238E27FC236}">
                  <a16:creationId xmlns:a16="http://schemas.microsoft.com/office/drawing/2014/main" id="{7AD3EE50-B7D6-4013-BC3D-236C5C623DF2}"/>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3" name="TextBox 242">
              <a:extLst>
                <a:ext uri="{FF2B5EF4-FFF2-40B4-BE49-F238E27FC236}">
                  <a16:creationId xmlns:a16="http://schemas.microsoft.com/office/drawing/2014/main" id="{7C897031-AA7B-46F9-8472-9B12FD92C333}"/>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44" name="Group 243">
            <a:extLst>
              <a:ext uri="{FF2B5EF4-FFF2-40B4-BE49-F238E27FC236}">
                <a16:creationId xmlns:a16="http://schemas.microsoft.com/office/drawing/2014/main" id="{35D982B5-7CC6-482F-8005-908A2F2309FB}"/>
              </a:ext>
            </a:extLst>
          </p:cNvPr>
          <p:cNvGrpSpPr/>
          <p:nvPr/>
        </p:nvGrpSpPr>
        <p:grpSpPr>
          <a:xfrm>
            <a:off x="8828790" y="4049683"/>
            <a:ext cx="184092" cy="246221"/>
            <a:chOff x="6193961" y="331524"/>
            <a:chExt cx="184092" cy="246221"/>
          </a:xfrm>
        </p:grpSpPr>
        <p:sp>
          <p:nvSpPr>
            <p:cNvPr id="245" name="Oval 244">
              <a:extLst>
                <a:ext uri="{FF2B5EF4-FFF2-40B4-BE49-F238E27FC236}">
                  <a16:creationId xmlns:a16="http://schemas.microsoft.com/office/drawing/2014/main" id="{02E5F280-03C6-423A-816B-7B57D9DB0018}"/>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6" name="TextBox 245">
              <a:extLst>
                <a:ext uri="{FF2B5EF4-FFF2-40B4-BE49-F238E27FC236}">
                  <a16:creationId xmlns:a16="http://schemas.microsoft.com/office/drawing/2014/main" id="{E593E01B-939C-42EE-A4FC-225B1402049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47" name="Group 246">
            <a:extLst>
              <a:ext uri="{FF2B5EF4-FFF2-40B4-BE49-F238E27FC236}">
                <a16:creationId xmlns:a16="http://schemas.microsoft.com/office/drawing/2014/main" id="{182844E6-7108-4910-9E90-771B0F40033B}"/>
              </a:ext>
            </a:extLst>
          </p:cNvPr>
          <p:cNvGrpSpPr/>
          <p:nvPr/>
        </p:nvGrpSpPr>
        <p:grpSpPr>
          <a:xfrm>
            <a:off x="6628861" y="5192015"/>
            <a:ext cx="184092" cy="246221"/>
            <a:chOff x="6193961" y="331524"/>
            <a:chExt cx="184092" cy="246221"/>
          </a:xfrm>
        </p:grpSpPr>
        <p:sp>
          <p:nvSpPr>
            <p:cNvPr id="248" name="Oval 247">
              <a:extLst>
                <a:ext uri="{FF2B5EF4-FFF2-40B4-BE49-F238E27FC236}">
                  <a16:creationId xmlns:a16="http://schemas.microsoft.com/office/drawing/2014/main" id="{ED718C0E-7728-4977-A340-E8D68B41E224}"/>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9" name="TextBox 248">
              <a:extLst>
                <a:ext uri="{FF2B5EF4-FFF2-40B4-BE49-F238E27FC236}">
                  <a16:creationId xmlns:a16="http://schemas.microsoft.com/office/drawing/2014/main" id="{6A42AC97-5934-44B4-9965-0BF7893AA7AF}"/>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50" name="Group 249">
            <a:extLst>
              <a:ext uri="{FF2B5EF4-FFF2-40B4-BE49-F238E27FC236}">
                <a16:creationId xmlns:a16="http://schemas.microsoft.com/office/drawing/2014/main" id="{B78A1D2B-D8CD-434E-BC47-FF09D20A379A}"/>
              </a:ext>
            </a:extLst>
          </p:cNvPr>
          <p:cNvGrpSpPr/>
          <p:nvPr/>
        </p:nvGrpSpPr>
        <p:grpSpPr>
          <a:xfrm>
            <a:off x="6454348" y="2387880"/>
            <a:ext cx="184092" cy="246221"/>
            <a:chOff x="6193961" y="331524"/>
            <a:chExt cx="184092" cy="246221"/>
          </a:xfrm>
        </p:grpSpPr>
        <p:sp>
          <p:nvSpPr>
            <p:cNvPr id="251" name="Oval 250">
              <a:extLst>
                <a:ext uri="{FF2B5EF4-FFF2-40B4-BE49-F238E27FC236}">
                  <a16:creationId xmlns:a16="http://schemas.microsoft.com/office/drawing/2014/main" id="{580D1810-3F83-4348-8487-C19C18B7EA44}"/>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2" name="TextBox 251">
              <a:extLst>
                <a:ext uri="{FF2B5EF4-FFF2-40B4-BE49-F238E27FC236}">
                  <a16:creationId xmlns:a16="http://schemas.microsoft.com/office/drawing/2014/main" id="{BF38A9EE-FB45-4519-A4C3-99A74EC86C3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53" name="Group 252">
            <a:extLst>
              <a:ext uri="{FF2B5EF4-FFF2-40B4-BE49-F238E27FC236}">
                <a16:creationId xmlns:a16="http://schemas.microsoft.com/office/drawing/2014/main" id="{C2E3F5AB-2B67-4C55-9146-EA4E8EC8BB9B}"/>
              </a:ext>
            </a:extLst>
          </p:cNvPr>
          <p:cNvGrpSpPr/>
          <p:nvPr/>
        </p:nvGrpSpPr>
        <p:grpSpPr>
          <a:xfrm>
            <a:off x="3845367" y="4215746"/>
            <a:ext cx="184092" cy="246221"/>
            <a:chOff x="6193961" y="331524"/>
            <a:chExt cx="184092" cy="246221"/>
          </a:xfrm>
        </p:grpSpPr>
        <p:sp>
          <p:nvSpPr>
            <p:cNvPr id="254" name="Oval 253">
              <a:extLst>
                <a:ext uri="{FF2B5EF4-FFF2-40B4-BE49-F238E27FC236}">
                  <a16:creationId xmlns:a16="http://schemas.microsoft.com/office/drawing/2014/main" id="{963A64B8-9F0B-4021-922C-9258D1E996E0}"/>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5" name="TextBox 254">
              <a:extLst>
                <a:ext uri="{FF2B5EF4-FFF2-40B4-BE49-F238E27FC236}">
                  <a16:creationId xmlns:a16="http://schemas.microsoft.com/office/drawing/2014/main" id="{535962D4-77D8-4082-ADFA-1218302755AE}"/>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56" name="Group 255">
            <a:extLst>
              <a:ext uri="{FF2B5EF4-FFF2-40B4-BE49-F238E27FC236}">
                <a16:creationId xmlns:a16="http://schemas.microsoft.com/office/drawing/2014/main" id="{5CF92051-E828-4D67-B016-C54D7E5BB6FD}"/>
              </a:ext>
            </a:extLst>
          </p:cNvPr>
          <p:cNvGrpSpPr/>
          <p:nvPr/>
        </p:nvGrpSpPr>
        <p:grpSpPr>
          <a:xfrm>
            <a:off x="10330296" y="4738956"/>
            <a:ext cx="184092" cy="246221"/>
            <a:chOff x="6193961" y="331524"/>
            <a:chExt cx="184092" cy="246221"/>
          </a:xfrm>
        </p:grpSpPr>
        <p:sp>
          <p:nvSpPr>
            <p:cNvPr id="257" name="Oval 256">
              <a:extLst>
                <a:ext uri="{FF2B5EF4-FFF2-40B4-BE49-F238E27FC236}">
                  <a16:creationId xmlns:a16="http://schemas.microsoft.com/office/drawing/2014/main" id="{6E6E5F09-7605-43C0-BEEE-F2D82FDF5480}"/>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8" name="TextBox 257">
              <a:extLst>
                <a:ext uri="{FF2B5EF4-FFF2-40B4-BE49-F238E27FC236}">
                  <a16:creationId xmlns:a16="http://schemas.microsoft.com/office/drawing/2014/main" id="{CD5E8691-49D2-4A4E-BE0E-D9B85B4E26E8}"/>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59" name="Group 258">
            <a:extLst>
              <a:ext uri="{FF2B5EF4-FFF2-40B4-BE49-F238E27FC236}">
                <a16:creationId xmlns:a16="http://schemas.microsoft.com/office/drawing/2014/main" id="{B43733A6-25D8-4406-86B7-69FE82F4C4B4}"/>
              </a:ext>
            </a:extLst>
          </p:cNvPr>
          <p:cNvGrpSpPr/>
          <p:nvPr/>
        </p:nvGrpSpPr>
        <p:grpSpPr>
          <a:xfrm>
            <a:off x="3944861" y="4786306"/>
            <a:ext cx="184092" cy="246221"/>
            <a:chOff x="6193961" y="331524"/>
            <a:chExt cx="184092" cy="246221"/>
          </a:xfrm>
        </p:grpSpPr>
        <p:sp>
          <p:nvSpPr>
            <p:cNvPr id="260" name="Oval 259">
              <a:extLst>
                <a:ext uri="{FF2B5EF4-FFF2-40B4-BE49-F238E27FC236}">
                  <a16:creationId xmlns:a16="http://schemas.microsoft.com/office/drawing/2014/main" id="{9A67D01E-2BD3-4415-AE9F-53804FCDE4EC}"/>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1" name="TextBox 260">
              <a:extLst>
                <a:ext uri="{FF2B5EF4-FFF2-40B4-BE49-F238E27FC236}">
                  <a16:creationId xmlns:a16="http://schemas.microsoft.com/office/drawing/2014/main" id="{B9AF235F-9ACE-4344-A383-A6773690BB15}"/>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62" name="Group 261">
            <a:extLst>
              <a:ext uri="{FF2B5EF4-FFF2-40B4-BE49-F238E27FC236}">
                <a16:creationId xmlns:a16="http://schemas.microsoft.com/office/drawing/2014/main" id="{EEA84C01-7562-4BCB-AD82-6207B2CE0B05}"/>
              </a:ext>
            </a:extLst>
          </p:cNvPr>
          <p:cNvGrpSpPr/>
          <p:nvPr/>
        </p:nvGrpSpPr>
        <p:grpSpPr>
          <a:xfrm>
            <a:off x="7719751" y="3919091"/>
            <a:ext cx="184092" cy="246221"/>
            <a:chOff x="6193961" y="331524"/>
            <a:chExt cx="184092" cy="246221"/>
          </a:xfrm>
        </p:grpSpPr>
        <p:sp>
          <p:nvSpPr>
            <p:cNvPr id="263" name="Oval 262">
              <a:extLst>
                <a:ext uri="{FF2B5EF4-FFF2-40B4-BE49-F238E27FC236}">
                  <a16:creationId xmlns:a16="http://schemas.microsoft.com/office/drawing/2014/main" id="{1802E0C7-054D-4DA6-8977-B241BCFE0563}"/>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4" name="TextBox 263">
              <a:extLst>
                <a:ext uri="{FF2B5EF4-FFF2-40B4-BE49-F238E27FC236}">
                  <a16:creationId xmlns:a16="http://schemas.microsoft.com/office/drawing/2014/main" id="{42FC204E-BC8E-413F-818F-91D7EDC733BE}"/>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grpSp>
        <p:nvGrpSpPr>
          <p:cNvPr id="265" name="Group 264">
            <a:extLst>
              <a:ext uri="{FF2B5EF4-FFF2-40B4-BE49-F238E27FC236}">
                <a16:creationId xmlns:a16="http://schemas.microsoft.com/office/drawing/2014/main" id="{AD3C1CE5-B4E8-4CCD-84B4-E6ADA74BB9F1}"/>
              </a:ext>
            </a:extLst>
          </p:cNvPr>
          <p:cNvGrpSpPr/>
          <p:nvPr/>
        </p:nvGrpSpPr>
        <p:grpSpPr>
          <a:xfrm>
            <a:off x="6951805" y="3119033"/>
            <a:ext cx="184092" cy="246221"/>
            <a:chOff x="6193961" y="331524"/>
            <a:chExt cx="184092" cy="246221"/>
          </a:xfrm>
        </p:grpSpPr>
        <p:sp>
          <p:nvSpPr>
            <p:cNvPr id="266" name="Oval 265">
              <a:extLst>
                <a:ext uri="{FF2B5EF4-FFF2-40B4-BE49-F238E27FC236}">
                  <a16:creationId xmlns:a16="http://schemas.microsoft.com/office/drawing/2014/main" id="{F5FFE174-A1B0-4072-BF1D-F2E4645C002F}"/>
                </a:ext>
              </a:extLst>
            </p:cNvPr>
            <p:cNvSpPr/>
            <p:nvPr/>
          </p:nvSpPr>
          <p:spPr>
            <a:xfrm>
              <a:off x="6198053" y="364635"/>
              <a:ext cx="180000" cy="180000"/>
            </a:xfrm>
            <a:prstGeom prst="ellipse">
              <a:avLst/>
            </a:prstGeom>
            <a:solidFill>
              <a:schemeClr val="bg1">
                <a:lumMod val="75000"/>
              </a:schemeClr>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7" name="TextBox 266">
              <a:extLst>
                <a:ext uri="{FF2B5EF4-FFF2-40B4-BE49-F238E27FC236}">
                  <a16:creationId xmlns:a16="http://schemas.microsoft.com/office/drawing/2014/main" id="{47B7BCBC-08E3-40E5-B350-7EC1CEF1EEB1}"/>
                </a:ext>
              </a:extLst>
            </p:cNvPr>
            <p:cNvSpPr txBox="1"/>
            <p:nvPr/>
          </p:nvSpPr>
          <p:spPr>
            <a:xfrm>
              <a:off x="6193961" y="331524"/>
              <a:ext cx="182849" cy="246221"/>
            </a:xfrm>
            <a:prstGeom prst="rect">
              <a:avLst/>
            </a:prstGeom>
            <a:noFill/>
          </p:spPr>
          <p:txBody>
            <a:bodyPr wrap="square" rtlCol="0">
              <a:spAutoFit/>
            </a:bodyPr>
            <a:lstStyle/>
            <a:p>
              <a:pPr algn="ctr"/>
              <a:r>
                <a:rPr lang="en-CA" sz="1000" b="1" dirty="0">
                  <a:latin typeface="Garamond" panose="02020404030301010803" pitchFamily="18" charset="0"/>
                </a:rPr>
                <a:t>1</a:t>
              </a:r>
            </a:p>
          </p:txBody>
        </p:sp>
      </p:grpSp>
    </p:spTree>
    <p:extLst>
      <p:ext uri="{BB962C8B-B14F-4D97-AF65-F5344CB8AC3E}">
        <p14:creationId xmlns:p14="http://schemas.microsoft.com/office/powerpoint/2010/main" val="40937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par>
                                <p:cTn id="8" presetID="6" presetClass="entr" presetSubtype="3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out)">
                                      <p:cBhvr>
                                        <p:cTn id="10" dur="2000"/>
                                        <p:tgtEl>
                                          <p:spTgt spid="25"/>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out)">
                                      <p:cBhvr>
                                        <p:cTn id="14" dur="1500"/>
                                        <p:tgtEl>
                                          <p:spTgt spid="40"/>
                                        </p:tgtEl>
                                      </p:cBhvr>
                                    </p:animEffect>
                                  </p:childTnLst>
                                </p:cTn>
                              </p:par>
                              <p:par>
                                <p:cTn id="15" presetID="6" presetClass="entr" presetSubtype="3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out)">
                                      <p:cBhvr>
                                        <p:cTn id="17" dur="2000"/>
                                        <p:tgtEl>
                                          <p:spTgt spid="37"/>
                                        </p:tgtEl>
                                      </p:cBhvr>
                                    </p:animEffect>
                                  </p:childTnLst>
                                </p:cTn>
                              </p:par>
                              <p:par>
                                <p:cTn id="18" presetID="6" presetClass="entr" presetSubtype="32"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out)">
                                      <p:cBhvr>
                                        <p:cTn id="20" dur="1500"/>
                                        <p:tgtEl>
                                          <p:spTgt spid="43"/>
                                        </p:tgtEl>
                                      </p:cBhvr>
                                    </p:animEffect>
                                  </p:childTnLst>
                                </p:cTn>
                              </p:par>
                              <p:par>
                                <p:cTn id="21" presetID="6" presetClass="entr" presetSubtype="32"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ircle(out)">
                                      <p:cBhvr>
                                        <p:cTn id="23" dur="1500"/>
                                        <p:tgtEl>
                                          <p:spTgt spid="46"/>
                                        </p:tgtEl>
                                      </p:cBhvr>
                                    </p:animEffect>
                                  </p:childTnLst>
                                </p:cTn>
                              </p:par>
                              <p:par>
                                <p:cTn id="24" presetID="6" presetClass="entr" presetSubtype="32"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circle(out)">
                                      <p:cBhvr>
                                        <p:cTn id="26" dur="1500"/>
                                        <p:tgtEl>
                                          <p:spTgt spid="49"/>
                                        </p:tgtEl>
                                      </p:cBhvr>
                                    </p:animEffect>
                                  </p:childTnLst>
                                </p:cTn>
                              </p:par>
                              <p:par>
                                <p:cTn id="27" presetID="6" presetClass="entr" presetSubtype="32"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circle(out)">
                                      <p:cBhvr>
                                        <p:cTn id="29" dur="1500"/>
                                        <p:tgtEl>
                                          <p:spTgt spid="52"/>
                                        </p:tgtEl>
                                      </p:cBhvr>
                                    </p:animEffect>
                                  </p:childTnLst>
                                </p:cTn>
                              </p:par>
                              <p:par>
                                <p:cTn id="30" presetID="6" presetClass="entr" presetSubtype="32"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circle(out)">
                                      <p:cBhvr>
                                        <p:cTn id="32" dur="1500"/>
                                        <p:tgtEl>
                                          <p:spTgt spid="55"/>
                                        </p:tgtEl>
                                      </p:cBhvr>
                                    </p:animEffect>
                                  </p:childTnLst>
                                </p:cTn>
                              </p:par>
                              <p:par>
                                <p:cTn id="33" presetID="6" presetClass="entr" presetSubtype="32"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circle(out)">
                                      <p:cBhvr>
                                        <p:cTn id="35" dur="1500"/>
                                        <p:tgtEl>
                                          <p:spTgt spid="58"/>
                                        </p:tgtEl>
                                      </p:cBhvr>
                                    </p:animEffect>
                                  </p:childTnLst>
                                </p:cTn>
                              </p:par>
                              <p:par>
                                <p:cTn id="36" presetID="6" presetClass="entr" presetSubtype="32"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circle(out)">
                                      <p:cBhvr>
                                        <p:cTn id="38" dur="1500"/>
                                        <p:tgtEl>
                                          <p:spTgt spid="61"/>
                                        </p:tgtEl>
                                      </p:cBhvr>
                                    </p:animEffect>
                                  </p:childTnLst>
                                </p:cTn>
                              </p:par>
                              <p:par>
                                <p:cTn id="39" presetID="6" presetClass="entr" presetSubtype="32"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circle(out)">
                                      <p:cBhvr>
                                        <p:cTn id="41" dur="1500"/>
                                        <p:tgtEl>
                                          <p:spTgt spid="64"/>
                                        </p:tgtEl>
                                      </p:cBhvr>
                                    </p:animEffect>
                                  </p:childTnLst>
                                </p:cTn>
                              </p:par>
                              <p:par>
                                <p:cTn id="42" presetID="6" presetClass="entr" presetSubtype="32"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circle(out)">
                                      <p:cBhvr>
                                        <p:cTn id="44" dur="1500"/>
                                        <p:tgtEl>
                                          <p:spTgt spid="67"/>
                                        </p:tgtEl>
                                      </p:cBhvr>
                                    </p:animEffect>
                                  </p:childTnLst>
                                </p:cTn>
                              </p:par>
                              <p:par>
                                <p:cTn id="45" presetID="6" presetClass="entr" presetSubtype="32" fill="hold" nodeType="withEffect">
                                  <p:stCondLst>
                                    <p:cond delay="1000"/>
                                  </p:stCondLst>
                                  <p:childTnLst>
                                    <p:set>
                                      <p:cBhvr>
                                        <p:cTn id="46" dur="1" fill="hold">
                                          <p:stCondLst>
                                            <p:cond delay="0"/>
                                          </p:stCondLst>
                                        </p:cTn>
                                        <p:tgtEl>
                                          <p:spTgt spid="22"/>
                                        </p:tgtEl>
                                        <p:attrNameLst>
                                          <p:attrName>style.visibility</p:attrName>
                                        </p:attrNameLst>
                                      </p:cBhvr>
                                      <p:to>
                                        <p:strVal val="visible"/>
                                      </p:to>
                                    </p:set>
                                    <p:animEffect transition="in" filter="circle(out)">
                                      <p:cBhvr>
                                        <p:cTn id="47" dur="1500"/>
                                        <p:tgtEl>
                                          <p:spTgt spid="22"/>
                                        </p:tgtEl>
                                      </p:cBhvr>
                                    </p:animEffect>
                                  </p:childTnLst>
                                </p:cTn>
                              </p:par>
                              <p:par>
                                <p:cTn id="48" presetID="6" presetClass="entr" presetSubtype="32" fill="hold" nodeType="withEffect">
                                  <p:stCondLst>
                                    <p:cond delay="1000"/>
                                  </p:stCondLst>
                                  <p:childTnLst>
                                    <p:set>
                                      <p:cBhvr>
                                        <p:cTn id="49" dur="1" fill="hold">
                                          <p:stCondLst>
                                            <p:cond delay="0"/>
                                          </p:stCondLst>
                                        </p:cTn>
                                        <p:tgtEl>
                                          <p:spTgt spid="34"/>
                                        </p:tgtEl>
                                        <p:attrNameLst>
                                          <p:attrName>style.visibility</p:attrName>
                                        </p:attrNameLst>
                                      </p:cBhvr>
                                      <p:to>
                                        <p:strVal val="visible"/>
                                      </p:to>
                                    </p:set>
                                    <p:animEffect transition="in" filter="circle(out)">
                                      <p:cBhvr>
                                        <p:cTn id="50" dur="1500"/>
                                        <p:tgtEl>
                                          <p:spTgt spid="34"/>
                                        </p:tgtEl>
                                      </p:cBhvr>
                                    </p:animEffect>
                                  </p:childTnLst>
                                </p:cTn>
                              </p:par>
                              <p:par>
                                <p:cTn id="51" presetID="6" presetClass="entr" presetSubtype="32" fill="hold" nodeType="withEffect">
                                  <p:stCondLst>
                                    <p:cond delay="1000"/>
                                  </p:stCondLst>
                                  <p:childTnLst>
                                    <p:set>
                                      <p:cBhvr>
                                        <p:cTn id="52" dur="1" fill="hold">
                                          <p:stCondLst>
                                            <p:cond delay="0"/>
                                          </p:stCondLst>
                                        </p:cTn>
                                        <p:tgtEl>
                                          <p:spTgt spid="73"/>
                                        </p:tgtEl>
                                        <p:attrNameLst>
                                          <p:attrName>style.visibility</p:attrName>
                                        </p:attrNameLst>
                                      </p:cBhvr>
                                      <p:to>
                                        <p:strVal val="visible"/>
                                      </p:to>
                                    </p:set>
                                    <p:animEffect transition="in" filter="circle(out)">
                                      <p:cBhvr>
                                        <p:cTn id="53" dur="1500"/>
                                        <p:tgtEl>
                                          <p:spTgt spid="73"/>
                                        </p:tgtEl>
                                      </p:cBhvr>
                                    </p:animEffect>
                                  </p:childTnLst>
                                </p:cTn>
                              </p:par>
                              <p:par>
                                <p:cTn id="54" presetID="6" presetClass="entr" presetSubtype="32" fill="hold" nodeType="withEffect">
                                  <p:stCondLst>
                                    <p:cond delay="1000"/>
                                  </p:stCondLst>
                                  <p:childTnLst>
                                    <p:set>
                                      <p:cBhvr>
                                        <p:cTn id="55" dur="1" fill="hold">
                                          <p:stCondLst>
                                            <p:cond delay="0"/>
                                          </p:stCondLst>
                                        </p:cTn>
                                        <p:tgtEl>
                                          <p:spTgt spid="76"/>
                                        </p:tgtEl>
                                        <p:attrNameLst>
                                          <p:attrName>style.visibility</p:attrName>
                                        </p:attrNameLst>
                                      </p:cBhvr>
                                      <p:to>
                                        <p:strVal val="visible"/>
                                      </p:to>
                                    </p:set>
                                    <p:animEffect transition="in" filter="circle(out)">
                                      <p:cBhvr>
                                        <p:cTn id="56" dur="1500"/>
                                        <p:tgtEl>
                                          <p:spTgt spid="76"/>
                                        </p:tgtEl>
                                      </p:cBhvr>
                                    </p:animEffect>
                                  </p:childTnLst>
                                </p:cTn>
                              </p:par>
                              <p:par>
                                <p:cTn id="57" presetID="6" presetClass="entr" presetSubtype="32" fill="hold" nodeType="withEffect">
                                  <p:stCondLst>
                                    <p:cond delay="1000"/>
                                  </p:stCondLst>
                                  <p:childTnLst>
                                    <p:set>
                                      <p:cBhvr>
                                        <p:cTn id="58" dur="1" fill="hold">
                                          <p:stCondLst>
                                            <p:cond delay="0"/>
                                          </p:stCondLst>
                                        </p:cTn>
                                        <p:tgtEl>
                                          <p:spTgt spid="79"/>
                                        </p:tgtEl>
                                        <p:attrNameLst>
                                          <p:attrName>style.visibility</p:attrName>
                                        </p:attrNameLst>
                                      </p:cBhvr>
                                      <p:to>
                                        <p:strVal val="visible"/>
                                      </p:to>
                                    </p:set>
                                    <p:animEffect transition="in" filter="circle(out)">
                                      <p:cBhvr>
                                        <p:cTn id="59" dur="1500"/>
                                        <p:tgtEl>
                                          <p:spTgt spid="79"/>
                                        </p:tgtEl>
                                      </p:cBhvr>
                                    </p:animEffect>
                                  </p:childTnLst>
                                </p:cTn>
                              </p:par>
                              <p:par>
                                <p:cTn id="60" presetID="6" presetClass="entr" presetSubtype="32" fill="hold" nodeType="withEffect">
                                  <p:stCondLst>
                                    <p:cond delay="1000"/>
                                  </p:stCondLst>
                                  <p:childTnLst>
                                    <p:set>
                                      <p:cBhvr>
                                        <p:cTn id="61" dur="1" fill="hold">
                                          <p:stCondLst>
                                            <p:cond delay="0"/>
                                          </p:stCondLst>
                                        </p:cTn>
                                        <p:tgtEl>
                                          <p:spTgt spid="82"/>
                                        </p:tgtEl>
                                        <p:attrNameLst>
                                          <p:attrName>style.visibility</p:attrName>
                                        </p:attrNameLst>
                                      </p:cBhvr>
                                      <p:to>
                                        <p:strVal val="visible"/>
                                      </p:to>
                                    </p:set>
                                    <p:animEffect transition="in" filter="circle(out)">
                                      <p:cBhvr>
                                        <p:cTn id="62" dur="1500"/>
                                        <p:tgtEl>
                                          <p:spTgt spid="82"/>
                                        </p:tgtEl>
                                      </p:cBhvr>
                                    </p:animEffect>
                                  </p:childTnLst>
                                </p:cTn>
                              </p:par>
                              <p:par>
                                <p:cTn id="63" presetID="6" presetClass="entr" presetSubtype="32" fill="hold" nodeType="withEffect">
                                  <p:stCondLst>
                                    <p:cond delay="1000"/>
                                  </p:stCondLst>
                                  <p:childTnLst>
                                    <p:set>
                                      <p:cBhvr>
                                        <p:cTn id="64" dur="1" fill="hold">
                                          <p:stCondLst>
                                            <p:cond delay="0"/>
                                          </p:stCondLst>
                                        </p:cTn>
                                        <p:tgtEl>
                                          <p:spTgt spid="85"/>
                                        </p:tgtEl>
                                        <p:attrNameLst>
                                          <p:attrName>style.visibility</p:attrName>
                                        </p:attrNameLst>
                                      </p:cBhvr>
                                      <p:to>
                                        <p:strVal val="visible"/>
                                      </p:to>
                                    </p:set>
                                    <p:animEffect transition="in" filter="circle(out)">
                                      <p:cBhvr>
                                        <p:cTn id="65" dur="1500"/>
                                        <p:tgtEl>
                                          <p:spTgt spid="85"/>
                                        </p:tgtEl>
                                      </p:cBhvr>
                                    </p:animEffect>
                                  </p:childTnLst>
                                </p:cTn>
                              </p:par>
                              <p:par>
                                <p:cTn id="66" presetID="6" presetClass="entr" presetSubtype="32" fill="hold" nodeType="withEffect">
                                  <p:stCondLst>
                                    <p:cond delay="1000"/>
                                  </p:stCondLst>
                                  <p:childTnLst>
                                    <p:set>
                                      <p:cBhvr>
                                        <p:cTn id="67" dur="1" fill="hold">
                                          <p:stCondLst>
                                            <p:cond delay="0"/>
                                          </p:stCondLst>
                                        </p:cTn>
                                        <p:tgtEl>
                                          <p:spTgt spid="88"/>
                                        </p:tgtEl>
                                        <p:attrNameLst>
                                          <p:attrName>style.visibility</p:attrName>
                                        </p:attrNameLst>
                                      </p:cBhvr>
                                      <p:to>
                                        <p:strVal val="visible"/>
                                      </p:to>
                                    </p:set>
                                    <p:animEffect transition="in" filter="circle(out)">
                                      <p:cBhvr>
                                        <p:cTn id="68" dur="1500"/>
                                        <p:tgtEl>
                                          <p:spTgt spid="88"/>
                                        </p:tgtEl>
                                      </p:cBhvr>
                                    </p:animEffect>
                                  </p:childTnLst>
                                </p:cTn>
                              </p:par>
                              <p:par>
                                <p:cTn id="69" presetID="6" presetClass="entr" presetSubtype="32" fill="hold" nodeType="withEffect">
                                  <p:stCondLst>
                                    <p:cond delay="1000"/>
                                  </p:stCondLst>
                                  <p:childTnLst>
                                    <p:set>
                                      <p:cBhvr>
                                        <p:cTn id="70" dur="1" fill="hold">
                                          <p:stCondLst>
                                            <p:cond delay="0"/>
                                          </p:stCondLst>
                                        </p:cTn>
                                        <p:tgtEl>
                                          <p:spTgt spid="91"/>
                                        </p:tgtEl>
                                        <p:attrNameLst>
                                          <p:attrName>style.visibility</p:attrName>
                                        </p:attrNameLst>
                                      </p:cBhvr>
                                      <p:to>
                                        <p:strVal val="visible"/>
                                      </p:to>
                                    </p:set>
                                    <p:animEffect transition="in" filter="circle(out)">
                                      <p:cBhvr>
                                        <p:cTn id="71" dur="1500"/>
                                        <p:tgtEl>
                                          <p:spTgt spid="91"/>
                                        </p:tgtEl>
                                      </p:cBhvr>
                                    </p:animEffect>
                                  </p:childTnLst>
                                </p:cTn>
                              </p:par>
                              <p:par>
                                <p:cTn id="72" presetID="6" presetClass="entr" presetSubtype="32" fill="hold" nodeType="withEffect">
                                  <p:stCondLst>
                                    <p:cond delay="1000"/>
                                  </p:stCondLst>
                                  <p:childTnLst>
                                    <p:set>
                                      <p:cBhvr>
                                        <p:cTn id="73" dur="1" fill="hold">
                                          <p:stCondLst>
                                            <p:cond delay="0"/>
                                          </p:stCondLst>
                                        </p:cTn>
                                        <p:tgtEl>
                                          <p:spTgt spid="94"/>
                                        </p:tgtEl>
                                        <p:attrNameLst>
                                          <p:attrName>style.visibility</p:attrName>
                                        </p:attrNameLst>
                                      </p:cBhvr>
                                      <p:to>
                                        <p:strVal val="visible"/>
                                      </p:to>
                                    </p:set>
                                    <p:animEffect transition="in" filter="circle(out)">
                                      <p:cBhvr>
                                        <p:cTn id="74" dur="1500"/>
                                        <p:tgtEl>
                                          <p:spTgt spid="94"/>
                                        </p:tgtEl>
                                      </p:cBhvr>
                                    </p:animEffect>
                                  </p:childTnLst>
                                </p:cTn>
                              </p:par>
                              <p:par>
                                <p:cTn id="75" presetID="6" presetClass="entr" presetSubtype="32" fill="hold" nodeType="withEffect">
                                  <p:stCondLst>
                                    <p:cond delay="1000"/>
                                  </p:stCondLst>
                                  <p:childTnLst>
                                    <p:set>
                                      <p:cBhvr>
                                        <p:cTn id="76" dur="1" fill="hold">
                                          <p:stCondLst>
                                            <p:cond delay="0"/>
                                          </p:stCondLst>
                                        </p:cTn>
                                        <p:tgtEl>
                                          <p:spTgt spid="97"/>
                                        </p:tgtEl>
                                        <p:attrNameLst>
                                          <p:attrName>style.visibility</p:attrName>
                                        </p:attrNameLst>
                                      </p:cBhvr>
                                      <p:to>
                                        <p:strVal val="visible"/>
                                      </p:to>
                                    </p:set>
                                    <p:animEffect transition="in" filter="circle(out)">
                                      <p:cBhvr>
                                        <p:cTn id="77" dur="1500"/>
                                        <p:tgtEl>
                                          <p:spTgt spid="97"/>
                                        </p:tgtEl>
                                      </p:cBhvr>
                                    </p:animEffect>
                                  </p:childTnLst>
                                </p:cTn>
                              </p:par>
                              <p:par>
                                <p:cTn id="78" presetID="6" presetClass="entr" presetSubtype="32" fill="hold" nodeType="withEffect">
                                  <p:stCondLst>
                                    <p:cond delay="1000"/>
                                  </p:stCondLst>
                                  <p:childTnLst>
                                    <p:set>
                                      <p:cBhvr>
                                        <p:cTn id="79" dur="1" fill="hold">
                                          <p:stCondLst>
                                            <p:cond delay="0"/>
                                          </p:stCondLst>
                                        </p:cTn>
                                        <p:tgtEl>
                                          <p:spTgt spid="100"/>
                                        </p:tgtEl>
                                        <p:attrNameLst>
                                          <p:attrName>style.visibility</p:attrName>
                                        </p:attrNameLst>
                                      </p:cBhvr>
                                      <p:to>
                                        <p:strVal val="visible"/>
                                      </p:to>
                                    </p:set>
                                    <p:animEffect transition="in" filter="circle(out)">
                                      <p:cBhvr>
                                        <p:cTn id="80" dur="1500"/>
                                        <p:tgtEl>
                                          <p:spTgt spid="100"/>
                                        </p:tgtEl>
                                      </p:cBhvr>
                                    </p:animEffect>
                                  </p:childTnLst>
                                </p:cTn>
                              </p:par>
                              <p:par>
                                <p:cTn id="81" presetID="6" presetClass="entr" presetSubtype="32" fill="hold" nodeType="withEffect">
                                  <p:stCondLst>
                                    <p:cond delay="1000"/>
                                  </p:stCondLst>
                                  <p:childTnLst>
                                    <p:set>
                                      <p:cBhvr>
                                        <p:cTn id="82" dur="1" fill="hold">
                                          <p:stCondLst>
                                            <p:cond delay="0"/>
                                          </p:stCondLst>
                                        </p:cTn>
                                        <p:tgtEl>
                                          <p:spTgt spid="103"/>
                                        </p:tgtEl>
                                        <p:attrNameLst>
                                          <p:attrName>style.visibility</p:attrName>
                                        </p:attrNameLst>
                                      </p:cBhvr>
                                      <p:to>
                                        <p:strVal val="visible"/>
                                      </p:to>
                                    </p:set>
                                    <p:animEffect transition="in" filter="circle(out)">
                                      <p:cBhvr>
                                        <p:cTn id="83" dur="1500"/>
                                        <p:tgtEl>
                                          <p:spTgt spid="103"/>
                                        </p:tgtEl>
                                      </p:cBhvr>
                                    </p:animEffect>
                                  </p:childTnLst>
                                </p:cTn>
                              </p:par>
                              <p:par>
                                <p:cTn id="84" presetID="6" presetClass="entr" presetSubtype="32" fill="hold" nodeType="withEffect">
                                  <p:stCondLst>
                                    <p:cond delay="1000"/>
                                  </p:stCondLst>
                                  <p:childTnLst>
                                    <p:set>
                                      <p:cBhvr>
                                        <p:cTn id="85" dur="1" fill="hold">
                                          <p:stCondLst>
                                            <p:cond delay="0"/>
                                          </p:stCondLst>
                                        </p:cTn>
                                        <p:tgtEl>
                                          <p:spTgt spid="106"/>
                                        </p:tgtEl>
                                        <p:attrNameLst>
                                          <p:attrName>style.visibility</p:attrName>
                                        </p:attrNameLst>
                                      </p:cBhvr>
                                      <p:to>
                                        <p:strVal val="visible"/>
                                      </p:to>
                                    </p:set>
                                    <p:animEffect transition="in" filter="circle(out)">
                                      <p:cBhvr>
                                        <p:cTn id="86" dur="1500"/>
                                        <p:tgtEl>
                                          <p:spTgt spid="106"/>
                                        </p:tgtEl>
                                      </p:cBhvr>
                                    </p:animEffect>
                                  </p:childTnLst>
                                </p:cTn>
                              </p:par>
                              <p:par>
                                <p:cTn id="87" presetID="6" presetClass="entr" presetSubtype="32" fill="hold" nodeType="withEffect">
                                  <p:stCondLst>
                                    <p:cond delay="1000"/>
                                  </p:stCondLst>
                                  <p:childTnLst>
                                    <p:set>
                                      <p:cBhvr>
                                        <p:cTn id="88" dur="1" fill="hold">
                                          <p:stCondLst>
                                            <p:cond delay="0"/>
                                          </p:stCondLst>
                                        </p:cTn>
                                        <p:tgtEl>
                                          <p:spTgt spid="109"/>
                                        </p:tgtEl>
                                        <p:attrNameLst>
                                          <p:attrName>style.visibility</p:attrName>
                                        </p:attrNameLst>
                                      </p:cBhvr>
                                      <p:to>
                                        <p:strVal val="visible"/>
                                      </p:to>
                                    </p:set>
                                    <p:animEffect transition="in" filter="circle(out)">
                                      <p:cBhvr>
                                        <p:cTn id="89" dur="1500"/>
                                        <p:tgtEl>
                                          <p:spTgt spid="109"/>
                                        </p:tgtEl>
                                      </p:cBhvr>
                                    </p:animEffect>
                                  </p:childTnLst>
                                </p:cTn>
                              </p:par>
                              <p:par>
                                <p:cTn id="90" presetID="6" presetClass="entr" presetSubtype="32" fill="hold" nodeType="withEffect">
                                  <p:stCondLst>
                                    <p:cond delay="1500"/>
                                  </p:stCondLst>
                                  <p:childTnLst>
                                    <p:set>
                                      <p:cBhvr>
                                        <p:cTn id="91" dur="1" fill="hold">
                                          <p:stCondLst>
                                            <p:cond delay="0"/>
                                          </p:stCondLst>
                                        </p:cTn>
                                        <p:tgtEl>
                                          <p:spTgt spid="112"/>
                                        </p:tgtEl>
                                        <p:attrNameLst>
                                          <p:attrName>style.visibility</p:attrName>
                                        </p:attrNameLst>
                                      </p:cBhvr>
                                      <p:to>
                                        <p:strVal val="visible"/>
                                      </p:to>
                                    </p:set>
                                    <p:animEffect transition="in" filter="circle(out)">
                                      <p:cBhvr>
                                        <p:cTn id="92" dur="1500"/>
                                        <p:tgtEl>
                                          <p:spTgt spid="112"/>
                                        </p:tgtEl>
                                      </p:cBhvr>
                                    </p:animEffect>
                                  </p:childTnLst>
                                </p:cTn>
                              </p:par>
                              <p:par>
                                <p:cTn id="93" presetID="6" presetClass="entr" presetSubtype="32" fill="hold" nodeType="withEffect">
                                  <p:stCondLst>
                                    <p:cond delay="1500"/>
                                  </p:stCondLst>
                                  <p:childTnLst>
                                    <p:set>
                                      <p:cBhvr>
                                        <p:cTn id="94" dur="1" fill="hold">
                                          <p:stCondLst>
                                            <p:cond delay="0"/>
                                          </p:stCondLst>
                                        </p:cTn>
                                        <p:tgtEl>
                                          <p:spTgt spid="115"/>
                                        </p:tgtEl>
                                        <p:attrNameLst>
                                          <p:attrName>style.visibility</p:attrName>
                                        </p:attrNameLst>
                                      </p:cBhvr>
                                      <p:to>
                                        <p:strVal val="visible"/>
                                      </p:to>
                                    </p:set>
                                    <p:animEffect transition="in" filter="circle(out)">
                                      <p:cBhvr>
                                        <p:cTn id="95" dur="1500"/>
                                        <p:tgtEl>
                                          <p:spTgt spid="115"/>
                                        </p:tgtEl>
                                      </p:cBhvr>
                                    </p:animEffect>
                                  </p:childTnLst>
                                </p:cTn>
                              </p:par>
                              <p:par>
                                <p:cTn id="96" presetID="6" presetClass="entr" presetSubtype="32" fill="hold" nodeType="withEffect">
                                  <p:stCondLst>
                                    <p:cond delay="1500"/>
                                  </p:stCondLst>
                                  <p:childTnLst>
                                    <p:set>
                                      <p:cBhvr>
                                        <p:cTn id="97" dur="1" fill="hold">
                                          <p:stCondLst>
                                            <p:cond delay="0"/>
                                          </p:stCondLst>
                                        </p:cTn>
                                        <p:tgtEl>
                                          <p:spTgt spid="118"/>
                                        </p:tgtEl>
                                        <p:attrNameLst>
                                          <p:attrName>style.visibility</p:attrName>
                                        </p:attrNameLst>
                                      </p:cBhvr>
                                      <p:to>
                                        <p:strVal val="visible"/>
                                      </p:to>
                                    </p:set>
                                    <p:animEffect transition="in" filter="circle(out)">
                                      <p:cBhvr>
                                        <p:cTn id="98" dur="1500"/>
                                        <p:tgtEl>
                                          <p:spTgt spid="118"/>
                                        </p:tgtEl>
                                      </p:cBhvr>
                                    </p:animEffect>
                                  </p:childTnLst>
                                </p:cTn>
                              </p:par>
                              <p:par>
                                <p:cTn id="99" presetID="6" presetClass="entr" presetSubtype="32" fill="hold" nodeType="withEffect">
                                  <p:stCondLst>
                                    <p:cond delay="1500"/>
                                  </p:stCondLst>
                                  <p:childTnLst>
                                    <p:set>
                                      <p:cBhvr>
                                        <p:cTn id="100" dur="1" fill="hold">
                                          <p:stCondLst>
                                            <p:cond delay="0"/>
                                          </p:stCondLst>
                                        </p:cTn>
                                        <p:tgtEl>
                                          <p:spTgt spid="121"/>
                                        </p:tgtEl>
                                        <p:attrNameLst>
                                          <p:attrName>style.visibility</p:attrName>
                                        </p:attrNameLst>
                                      </p:cBhvr>
                                      <p:to>
                                        <p:strVal val="visible"/>
                                      </p:to>
                                    </p:set>
                                    <p:animEffect transition="in" filter="circle(out)">
                                      <p:cBhvr>
                                        <p:cTn id="101" dur="1500"/>
                                        <p:tgtEl>
                                          <p:spTgt spid="121"/>
                                        </p:tgtEl>
                                      </p:cBhvr>
                                    </p:animEffect>
                                  </p:childTnLst>
                                </p:cTn>
                              </p:par>
                              <p:par>
                                <p:cTn id="102" presetID="6" presetClass="entr" presetSubtype="32" fill="hold" nodeType="withEffect">
                                  <p:stCondLst>
                                    <p:cond delay="1500"/>
                                  </p:stCondLst>
                                  <p:childTnLst>
                                    <p:set>
                                      <p:cBhvr>
                                        <p:cTn id="103" dur="1" fill="hold">
                                          <p:stCondLst>
                                            <p:cond delay="0"/>
                                          </p:stCondLst>
                                        </p:cTn>
                                        <p:tgtEl>
                                          <p:spTgt spid="124"/>
                                        </p:tgtEl>
                                        <p:attrNameLst>
                                          <p:attrName>style.visibility</p:attrName>
                                        </p:attrNameLst>
                                      </p:cBhvr>
                                      <p:to>
                                        <p:strVal val="visible"/>
                                      </p:to>
                                    </p:set>
                                    <p:animEffect transition="in" filter="circle(out)">
                                      <p:cBhvr>
                                        <p:cTn id="104" dur="1500"/>
                                        <p:tgtEl>
                                          <p:spTgt spid="124"/>
                                        </p:tgtEl>
                                      </p:cBhvr>
                                    </p:animEffect>
                                  </p:childTnLst>
                                </p:cTn>
                              </p:par>
                              <p:par>
                                <p:cTn id="105" presetID="6" presetClass="entr" presetSubtype="32" fill="hold" nodeType="withEffect">
                                  <p:stCondLst>
                                    <p:cond delay="1500"/>
                                  </p:stCondLst>
                                  <p:childTnLst>
                                    <p:set>
                                      <p:cBhvr>
                                        <p:cTn id="106" dur="1" fill="hold">
                                          <p:stCondLst>
                                            <p:cond delay="0"/>
                                          </p:stCondLst>
                                        </p:cTn>
                                        <p:tgtEl>
                                          <p:spTgt spid="127"/>
                                        </p:tgtEl>
                                        <p:attrNameLst>
                                          <p:attrName>style.visibility</p:attrName>
                                        </p:attrNameLst>
                                      </p:cBhvr>
                                      <p:to>
                                        <p:strVal val="visible"/>
                                      </p:to>
                                    </p:set>
                                    <p:animEffect transition="in" filter="circle(out)">
                                      <p:cBhvr>
                                        <p:cTn id="107" dur="1500"/>
                                        <p:tgtEl>
                                          <p:spTgt spid="127"/>
                                        </p:tgtEl>
                                      </p:cBhvr>
                                    </p:animEffect>
                                  </p:childTnLst>
                                </p:cTn>
                              </p:par>
                              <p:par>
                                <p:cTn id="108" presetID="6" presetClass="entr" presetSubtype="32" fill="hold" nodeType="withEffect">
                                  <p:stCondLst>
                                    <p:cond delay="1500"/>
                                  </p:stCondLst>
                                  <p:childTnLst>
                                    <p:set>
                                      <p:cBhvr>
                                        <p:cTn id="109" dur="1" fill="hold">
                                          <p:stCondLst>
                                            <p:cond delay="0"/>
                                          </p:stCondLst>
                                        </p:cTn>
                                        <p:tgtEl>
                                          <p:spTgt spid="130"/>
                                        </p:tgtEl>
                                        <p:attrNameLst>
                                          <p:attrName>style.visibility</p:attrName>
                                        </p:attrNameLst>
                                      </p:cBhvr>
                                      <p:to>
                                        <p:strVal val="visible"/>
                                      </p:to>
                                    </p:set>
                                    <p:animEffect transition="in" filter="circle(out)">
                                      <p:cBhvr>
                                        <p:cTn id="110" dur="1500"/>
                                        <p:tgtEl>
                                          <p:spTgt spid="130"/>
                                        </p:tgtEl>
                                      </p:cBhvr>
                                    </p:animEffect>
                                  </p:childTnLst>
                                </p:cTn>
                              </p:par>
                              <p:par>
                                <p:cTn id="111" presetID="6" presetClass="entr" presetSubtype="32" fill="hold" nodeType="withEffect">
                                  <p:stCondLst>
                                    <p:cond delay="1500"/>
                                  </p:stCondLst>
                                  <p:childTnLst>
                                    <p:set>
                                      <p:cBhvr>
                                        <p:cTn id="112" dur="1" fill="hold">
                                          <p:stCondLst>
                                            <p:cond delay="0"/>
                                          </p:stCondLst>
                                        </p:cTn>
                                        <p:tgtEl>
                                          <p:spTgt spid="133"/>
                                        </p:tgtEl>
                                        <p:attrNameLst>
                                          <p:attrName>style.visibility</p:attrName>
                                        </p:attrNameLst>
                                      </p:cBhvr>
                                      <p:to>
                                        <p:strVal val="visible"/>
                                      </p:to>
                                    </p:set>
                                    <p:animEffect transition="in" filter="circle(out)">
                                      <p:cBhvr>
                                        <p:cTn id="113" dur="1500"/>
                                        <p:tgtEl>
                                          <p:spTgt spid="133"/>
                                        </p:tgtEl>
                                      </p:cBhvr>
                                    </p:animEffect>
                                  </p:childTnLst>
                                </p:cTn>
                              </p:par>
                              <p:par>
                                <p:cTn id="114" presetID="6" presetClass="entr" presetSubtype="32" fill="hold" nodeType="withEffect">
                                  <p:stCondLst>
                                    <p:cond delay="1500"/>
                                  </p:stCondLst>
                                  <p:childTnLst>
                                    <p:set>
                                      <p:cBhvr>
                                        <p:cTn id="115" dur="1" fill="hold">
                                          <p:stCondLst>
                                            <p:cond delay="0"/>
                                          </p:stCondLst>
                                        </p:cTn>
                                        <p:tgtEl>
                                          <p:spTgt spid="136"/>
                                        </p:tgtEl>
                                        <p:attrNameLst>
                                          <p:attrName>style.visibility</p:attrName>
                                        </p:attrNameLst>
                                      </p:cBhvr>
                                      <p:to>
                                        <p:strVal val="visible"/>
                                      </p:to>
                                    </p:set>
                                    <p:animEffect transition="in" filter="circle(out)">
                                      <p:cBhvr>
                                        <p:cTn id="116" dur="1500"/>
                                        <p:tgtEl>
                                          <p:spTgt spid="136"/>
                                        </p:tgtEl>
                                      </p:cBhvr>
                                    </p:animEffect>
                                  </p:childTnLst>
                                </p:cTn>
                              </p:par>
                              <p:par>
                                <p:cTn id="117" presetID="6" presetClass="entr" presetSubtype="32" fill="hold" nodeType="withEffect">
                                  <p:stCondLst>
                                    <p:cond delay="1500"/>
                                  </p:stCondLst>
                                  <p:childTnLst>
                                    <p:set>
                                      <p:cBhvr>
                                        <p:cTn id="118" dur="1" fill="hold">
                                          <p:stCondLst>
                                            <p:cond delay="0"/>
                                          </p:stCondLst>
                                        </p:cTn>
                                        <p:tgtEl>
                                          <p:spTgt spid="139"/>
                                        </p:tgtEl>
                                        <p:attrNameLst>
                                          <p:attrName>style.visibility</p:attrName>
                                        </p:attrNameLst>
                                      </p:cBhvr>
                                      <p:to>
                                        <p:strVal val="visible"/>
                                      </p:to>
                                    </p:set>
                                    <p:animEffect transition="in" filter="circle(out)">
                                      <p:cBhvr>
                                        <p:cTn id="119" dur="1500"/>
                                        <p:tgtEl>
                                          <p:spTgt spid="139"/>
                                        </p:tgtEl>
                                      </p:cBhvr>
                                    </p:animEffect>
                                  </p:childTnLst>
                                </p:cTn>
                              </p:par>
                              <p:par>
                                <p:cTn id="120" presetID="6" presetClass="entr" presetSubtype="32" fill="hold" nodeType="withEffect">
                                  <p:stCondLst>
                                    <p:cond delay="1500"/>
                                  </p:stCondLst>
                                  <p:childTnLst>
                                    <p:set>
                                      <p:cBhvr>
                                        <p:cTn id="121" dur="1" fill="hold">
                                          <p:stCondLst>
                                            <p:cond delay="0"/>
                                          </p:stCondLst>
                                        </p:cTn>
                                        <p:tgtEl>
                                          <p:spTgt spid="142"/>
                                        </p:tgtEl>
                                        <p:attrNameLst>
                                          <p:attrName>style.visibility</p:attrName>
                                        </p:attrNameLst>
                                      </p:cBhvr>
                                      <p:to>
                                        <p:strVal val="visible"/>
                                      </p:to>
                                    </p:set>
                                    <p:animEffect transition="in" filter="circle(out)">
                                      <p:cBhvr>
                                        <p:cTn id="122" dur="1500"/>
                                        <p:tgtEl>
                                          <p:spTgt spid="142"/>
                                        </p:tgtEl>
                                      </p:cBhvr>
                                    </p:animEffect>
                                  </p:childTnLst>
                                </p:cTn>
                              </p:par>
                              <p:par>
                                <p:cTn id="123" presetID="6" presetClass="entr" presetSubtype="32" fill="hold" nodeType="withEffect">
                                  <p:stCondLst>
                                    <p:cond delay="1500"/>
                                  </p:stCondLst>
                                  <p:childTnLst>
                                    <p:set>
                                      <p:cBhvr>
                                        <p:cTn id="124" dur="1" fill="hold">
                                          <p:stCondLst>
                                            <p:cond delay="0"/>
                                          </p:stCondLst>
                                        </p:cTn>
                                        <p:tgtEl>
                                          <p:spTgt spid="145"/>
                                        </p:tgtEl>
                                        <p:attrNameLst>
                                          <p:attrName>style.visibility</p:attrName>
                                        </p:attrNameLst>
                                      </p:cBhvr>
                                      <p:to>
                                        <p:strVal val="visible"/>
                                      </p:to>
                                    </p:set>
                                    <p:animEffect transition="in" filter="circle(out)">
                                      <p:cBhvr>
                                        <p:cTn id="125" dur="1500"/>
                                        <p:tgtEl>
                                          <p:spTgt spid="145"/>
                                        </p:tgtEl>
                                      </p:cBhvr>
                                    </p:animEffect>
                                  </p:childTnLst>
                                </p:cTn>
                              </p:par>
                              <p:par>
                                <p:cTn id="126" presetID="6" presetClass="entr" presetSubtype="32" fill="hold" nodeType="withEffect">
                                  <p:stCondLst>
                                    <p:cond delay="1500"/>
                                  </p:stCondLst>
                                  <p:childTnLst>
                                    <p:set>
                                      <p:cBhvr>
                                        <p:cTn id="127" dur="1" fill="hold">
                                          <p:stCondLst>
                                            <p:cond delay="0"/>
                                          </p:stCondLst>
                                        </p:cTn>
                                        <p:tgtEl>
                                          <p:spTgt spid="148"/>
                                        </p:tgtEl>
                                        <p:attrNameLst>
                                          <p:attrName>style.visibility</p:attrName>
                                        </p:attrNameLst>
                                      </p:cBhvr>
                                      <p:to>
                                        <p:strVal val="visible"/>
                                      </p:to>
                                    </p:set>
                                    <p:animEffect transition="in" filter="circle(out)">
                                      <p:cBhvr>
                                        <p:cTn id="128" dur="1500"/>
                                        <p:tgtEl>
                                          <p:spTgt spid="148"/>
                                        </p:tgtEl>
                                      </p:cBhvr>
                                    </p:animEffect>
                                  </p:childTnLst>
                                </p:cTn>
                              </p:par>
                              <p:par>
                                <p:cTn id="129" presetID="6" presetClass="entr" presetSubtype="32" fill="hold" nodeType="withEffect">
                                  <p:stCondLst>
                                    <p:cond delay="1500"/>
                                  </p:stCondLst>
                                  <p:childTnLst>
                                    <p:set>
                                      <p:cBhvr>
                                        <p:cTn id="130" dur="1" fill="hold">
                                          <p:stCondLst>
                                            <p:cond delay="0"/>
                                          </p:stCondLst>
                                        </p:cTn>
                                        <p:tgtEl>
                                          <p:spTgt spid="151"/>
                                        </p:tgtEl>
                                        <p:attrNameLst>
                                          <p:attrName>style.visibility</p:attrName>
                                        </p:attrNameLst>
                                      </p:cBhvr>
                                      <p:to>
                                        <p:strVal val="visible"/>
                                      </p:to>
                                    </p:set>
                                    <p:animEffect transition="in" filter="circle(out)">
                                      <p:cBhvr>
                                        <p:cTn id="131" dur="1500"/>
                                        <p:tgtEl>
                                          <p:spTgt spid="151"/>
                                        </p:tgtEl>
                                      </p:cBhvr>
                                    </p:animEffect>
                                  </p:childTnLst>
                                </p:cTn>
                              </p:par>
                              <p:par>
                                <p:cTn id="132" presetID="6" presetClass="entr" presetSubtype="32" fill="hold" nodeType="withEffect">
                                  <p:stCondLst>
                                    <p:cond delay="3500"/>
                                  </p:stCondLst>
                                  <p:childTnLst>
                                    <p:set>
                                      <p:cBhvr>
                                        <p:cTn id="133" dur="1" fill="hold">
                                          <p:stCondLst>
                                            <p:cond delay="0"/>
                                          </p:stCondLst>
                                        </p:cTn>
                                        <p:tgtEl>
                                          <p:spTgt spid="154"/>
                                        </p:tgtEl>
                                        <p:attrNameLst>
                                          <p:attrName>style.visibility</p:attrName>
                                        </p:attrNameLst>
                                      </p:cBhvr>
                                      <p:to>
                                        <p:strVal val="visible"/>
                                      </p:to>
                                    </p:set>
                                    <p:animEffect transition="in" filter="circle(out)">
                                      <p:cBhvr>
                                        <p:cTn id="134" dur="1500"/>
                                        <p:tgtEl>
                                          <p:spTgt spid="154"/>
                                        </p:tgtEl>
                                      </p:cBhvr>
                                    </p:animEffect>
                                  </p:childTnLst>
                                </p:cTn>
                              </p:par>
                              <p:par>
                                <p:cTn id="135" presetID="6" presetClass="entr" presetSubtype="32" fill="hold" nodeType="withEffect">
                                  <p:stCondLst>
                                    <p:cond delay="3500"/>
                                  </p:stCondLst>
                                  <p:childTnLst>
                                    <p:set>
                                      <p:cBhvr>
                                        <p:cTn id="136" dur="1" fill="hold">
                                          <p:stCondLst>
                                            <p:cond delay="0"/>
                                          </p:stCondLst>
                                        </p:cTn>
                                        <p:tgtEl>
                                          <p:spTgt spid="157"/>
                                        </p:tgtEl>
                                        <p:attrNameLst>
                                          <p:attrName>style.visibility</p:attrName>
                                        </p:attrNameLst>
                                      </p:cBhvr>
                                      <p:to>
                                        <p:strVal val="visible"/>
                                      </p:to>
                                    </p:set>
                                    <p:animEffect transition="in" filter="circle(out)">
                                      <p:cBhvr>
                                        <p:cTn id="137" dur="1500"/>
                                        <p:tgtEl>
                                          <p:spTgt spid="157"/>
                                        </p:tgtEl>
                                      </p:cBhvr>
                                    </p:animEffect>
                                  </p:childTnLst>
                                </p:cTn>
                              </p:par>
                              <p:par>
                                <p:cTn id="138" presetID="6" presetClass="entr" presetSubtype="32" fill="hold" nodeType="withEffect">
                                  <p:stCondLst>
                                    <p:cond delay="3500"/>
                                  </p:stCondLst>
                                  <p:childTnLst>
                                    <p:set>
                                      <p:cBhvr>
                                        <p:cTn id="139" dur="1" fill="hold">
                                          <p:stCondLst>
                                            <p:cond delay="0"/>
                                          </p:stCondLst>
                                        </p:cTn>
                                        <p:tgtEl>
                                          <p:spTgt spid="160"/>
                                        </p:tgtEl>
                                        <p:attrNameLst>
                                          <p:attrName>style.visibility</p:attrName>
                                        </p:attrNameLst>
                                      </p:cBhvr>
                                      <p:to>
                                        <p:strVal val="visible"/>
                                      </p:to>
                                    </p:set>
                                    <p:animEffect transition="in" filter="circle(out)">
                                      <p:cBhvr>
                                        <p:cTn id="140" dur="1500"/>
                                        <p:tgtEl>
                                          <p:spTgt spid="160"/>
                                        </p:tgtEl>
                                      </p:cBhvr>
                                    </p:animEffect>
                                  </p:childTnLst>
                                </p:cTn>
                              </p:par>
                              <p:par>
                                <p:cTn id="141" presetID="6" presetClass="entr" presetSubtype="32" fill="hold" nodeType="withEffect">
                                  <p:stCondLst>
                                    <p:cond delay="3500"/>
                                  </p:stCondLst>
                                  <p:childTnLst>
                                    <p:set>
                                      <p:cBhvr>
                                        <p:cTn id="142" dur="1" fill="hold">
                                          <p:stCondLst>
                                            <p:cond delay="0"/>
                                          </p:stCondLst>
                                        </p:cTn>
                                        <p:tgtEl>
                                          <p:spTgt spid="163"/>
                                        </p:tgtEl>
                                        <p:attrNameLst>
                                          <p:attrName>style.visibility</p:attrName>
                                        </p:attrNameLst>
                                      </p:cBhvr>
                                      <p:to>
                                        <p:strVal val="visible"/>
                                      </p:to>
                                    </p:set>
                                    <p:animEffect transition="in" filter="circle(out)">
                                      <p:cBhvr>
                                        <p:cTn id="143" dur="1500"/>
                                        <p:tgtEl>
                                          <p:spTgt spid="163"/>
                                        </p:tgtEl>
                                      </p:cBhvr>
                                    </p:animEffect>
                                  </p:childTnLst>
                                </p:cTn>
                              </p:par>
                              <p:par>
                                <p:cTn id="144" presetID="6" presetClass="entr" presetSubtype="32" fill="hold" nodeType="withEffect">
                                  <p:stCondLst>
                                    <p:cond delay="3500"/>
                                  </p:stCondLst>
                                  <p:childTnLst>
                                    <p:set>
                                      <p:cBhvr>
                                        <p:cTn id="145" dur="1" fill="hold">
                                          <p:stCondLst>
                                            <p:cond delay="0"/>
                                          </p:stCondLst>
                                        </p:cTn>
                                        <p:tgtEl>
                                          <p:spTgt spid="166"/>
                                        </p:tgtEl>
                                        <p:attrNameLst>
                                          <p:attrName>style.visibility</p:attrName>
                                        </p:attrNameLst>
                                      </p:cBhvr>
                                      <p:to>
                                        <p:strVal val="visible"/>
                                      </p:to>
                                    </p:set>
                                    <p:animEffect transition="in" filter="circle(out)">
                                      <p:cBhvr>
                                        <p:cTn id="146" dur="1500"/>
                                        <p:tgtEl>
                                          <p:spTgt spid="166"/>
                                        </p:tgtEl>
                                      </p:cBhvr>
                                    </p:animEffect>
                                  </p:childTnLst>
                                </p:cTn>
                              </p:par>
                              <p:par>
                                <p:cTn id="147" presetID="6" presetClass="entr" presetSubtype="32" fill="hold" nodeType="withEffect">
                                  <p:stCondLst>
                                    <p:cond delay="3500"/>
                                  </p:stCondLst>
                                  <p:childTnLst>
                                    <p:set>
                                      <p:cBhvr>
                                        <p:cTn id="148" dur="1" fill="hold">
                                          <p:stCondLst>
                                            <p:cond delay="0"/>
                                          </p:stCondLst>
                                        </p:cTn>
                                        <p:tgtEl>
                                          <p:spTgt spid="169"/>
                                        </p:tgtEl>
                                        <p:attrNameLst>
                                          <p:attrName>style.visibility</p:attrName>
                                        </p:attrNameLst>
                                      </p:cBhvr>
                                      <p:to>
                                        <p:strVal val="visible"/>
                                      </p:to>
                                    </p:set>
                                    <p:animEffect transition="in" filter="circle(out)">
                                      <p:cBhvr>
                                        <p:cTn id="149" dur="1500"/>
                                        <p:tgtEl>
                                          <p:spTgt spid="169"/>
                                        </p:tgtEl>
                                      </p:cBhvr>
                                    </p:animEffect>
                                  </p:childTnLst>
                                </p:cTn>
                              </p:par>
                              <p:par>
                                <p:cTn id="150" presetID="6" presetClass="entr" presetSubtype="32" fill="hold" nodeType="withEffect">
                                  <p:stCondLst>
                                    <p:cond delay="3500"/>
                                  </p:stCondLst>
                                  <p:childTnLst>
                                    <p:set>
                                      <p:cBhvr>
                                        <p:cTn id="151" dur="1" fill="hold">
                                          <p:stCondLst>
                                            <p:cond delay="0"/>
                                          </p:stCondLst>
                                        </p:cTn>
                                        <p:tgtEl>
                                          <p:spTgt spid="172"/>
                                        </p:tgtEl>
                                        <p:attrNameLst>
                                          <p:attrName>style.visibility</p:attrName>
                                        </p:attrNameLst>
                                      </p:cBhvr>
                                      <p:to>
                                        <p:strVal val="visible"/>
                                      </p:to>
                                    </p:set>
                                    <p:animEffect transition="in" filter="circle(out)">
                                      <p:cBhvr>
                                        <p:cTn id="152" dur="1500"/>
                                        <p:tgtEl>
                                          <p:spTgt spid="172"/>
                                        </p:tgtEl>
                                      </p:cBhvr>
                                    </p:animEffect>
                                  </p:childTnLst>
                                </p:cTn>
                              </p:par>
                              <p:par>
                                <p:cTn id="153" presetID="6" presetClass="entr" presetSubtype="32" fill="hold" nodeType="withEffect">
                                  <p:stCondLst>
                                    <p:cond delay="4500"/>
                                  </p:stCondLst>
                                  <p:childTnLst>
                                    <p:set>
                                      <p:cBhvr>
                                        <p:cTn id="154" dur="1" fill="hold">
                                          <p:stCondLst>
                                            <p:cond delay="0"/>
                                          </p:stCondLst>
                                        </p:cTn>
                                        <p:tgtEl>
                                          <p:spTgt spid="175"/>
                                        </p:tgtEl>
                                        <p:attrNameLst>
                                          <p:attrName>style.visibility</p:attrName>
                                        </p:attrNameLst>
                                      </p:cBhvr>
                                      <p:to>
                                        <p:strVal val="visible"/>
                                      </p:to>
                                    </p:set>
                                    <p:animEffect transition="in" filter="circle(out)">
                                      <p:cBhvr>
                                        <p:cTn id="155" dur="1500"/>
                                        <p:tgtEl>
                                          <p:spTgt spid="175"/>
                                        </p:tgtEl>
                                      </p:cBhvr>
                                    </p:animEffect>
                                  </p:childTnLst>
                                </p:cTn>
                              </p:par>
                              <p:par>
                                <p:cTn id="156" presetID="6" presetClass="entr" presetSubtype="32" fill="hold" nodeType="withEffect">
                                  <p:stCondLst>
                                    <p:cond delay="4500"/>
                                  </p:stCondLst>
                                  <p:childTnLst>
                                    <p:set>
                                      <p:cBhvr>
                                        <p:cTn id="157" dur="1" fill="hold">
                                          <p:stCondLst>
                                            <p:cond delay="0"/>
                                          </p:stCondLst>
                                        </p:cTn>
                                        <p:tgtEl>
                                          <p:spTgt spid="178"/>
                                        </p:tgtEl>
                                        <p:attrNameLst>
                                          <p:attrName>style.visibility</p:attrName>
                                        </p:attrNameLst>
                                      </p:cBhvr>
                                      <p:to>
                                        <p:strVal val="visible"/>
                                      </p:to>
                                    </p:set>
                                    <p:animEffect transition="in" filter="circle(out)">
                                      <p:cBhvr>
                                        <p:cTn id="158" dur="1500"/>
                                        <p:tgtEl>
                                          <p:spTgt spid="178"/>
                                        </p:tgtEl>
                                      </p:cBhvr>
                                    </p:animEffect>
                                  </p:childTnLst>
                                </p:cTn>
                              </p:par>
                              <p:par>
                                <p:cTn id="159" presetID="6" presetClass="entr" presetSubtype="32" fill="hold" nodeType="withEffect">
                                  <p:stCondLst>
                                    <p:cond delay="4500"/>
                                  </p:stCondLst>
                                  <p:childTnLst>
                                    <p:set>
                                      <p:cBhvr>
                                        <p:cTn id="160" dur="1" fill="hold">
                                          <p:stCondLst>
                                            <p:cond delay="0"/>
                                          </p:stCondLst>
                                        </p:cTn>
                                        <p:tgtEl>
                                          <p:spTgt spid="181"/>
                                        </p:tgtEl>
                                        <p:attrNameLst>
                                          <p:attrName>style.visibility</p:attrName>
                                        </p:attrNameLst>
                                      </p:cBhvr>
                                      <p:to>
                                        <p:strVal val="visible"/>
                                      </p:to>
                                    </p:set>
                                    <p:animEffect transition="in" filter="circle(out)">
                                      <p:cBhvr>
                                        <p:cTn id="161" dur="1500"/>
                                        <p:tgtEl>
                                          <p:spTgt spid="181"/>
                                        </p:tgtEl>
                                      </p:cBhvr>
                                    </p:animEffect>
                                  </p:childTnLst>
                                </p:cTn>
                              </p:par>
                              <p:par>
                                <p:cTn id="162" presetID="6" presetClass="entr" presetSubtype="32" fill="hold" nodeType="withEffect">
                                  <p:stCondLst>
                                    <p:cond delay="4500"/>
                                  </p:stCondLst>
                                  <p:childTnLst>
                                    <p:set>
                                      <p:cBhvr>
                                        <p:cTn id="163" dur="1" fill="hold">
                                          <p:stCondLst>
                                            <p:cond delay="0"/>
                                          </p:stCondLst>
                                        </p:cTn>
                                        <p:tgtEl>
                                          <p:spTgt spid="184"/>
                                        </p:tgtEl>
                                        <p:attrNameLst>
                                          <p:attrName>style.visibility</p:attrName>
                                        </p:attrNameLst>
                                      </p:cBhvr>
                                      <p:to>
                                        <p:strVal val="visible"/>
                                      </p:to>
                                    </p:set>
                                    <p:animEffect transition="in" filter="circle(out)">
                                      <p:cBhvr>
                                        <p:cTn id="164" dur="1500"/>
                                        <p:tgtEl>
                                          <p:spTgt spid="184"/>
                                        </p:tgtEl>
                                      </p:cBhvr>
                                    </p:animEffect>
                                  </p:childTnLst>
                                </p:cTn>
                              </p:par>
                              <p:par>
                                <p:cTn id="165" presetID="6" presetClass="entr" presetSubtype="32" fill="hold" nodeType="withEffect">
                                  <p:stCondLst>
                                    <p:cond delay="4500"/>
                                  </p:stCondLst>
                                  <p:childTnLst>
                                    <p:set>
                                      <p:cBhvr>
                                        <p:cTn id="166" dur="1" fill="hold">
                                          <p:stCondLst>
                                            <p:cond delay="0"/>
                                          </p:stCondLst>
                                        </p:cTn>
                                        <p:tgtEl>
                                          <p:spTgt spid="187"/>
                                        </p:tgtEl>
                                        <p:attrNameLst>
                                          <p:attrName>style.visibility</p:attrName>
                                        </p:attrNameLst>
                                      </p:cBhvr>
                                      <p:to>
                                        <p:strVal val="visible"/>
                                      </p:to>
                                    </p:set>
                                    <p:animEffect transition="in" filter="circle(out)">
                                      <p:cBhvr>
                                        <p:cTn id="167" dur="1500"/>
                                        <p:tgtEl>
                                          <p:spTgt spid="187"/>
                                        </p:tgtEl>
                                      </p:cBhvr>
                                    </p:animEffect>
                                  </p:childTnLst>
                                </p:cTn>
                              </p:par>
                              <p:par>
                                <p:cTn id="168" presetID="6" presetClass="entr" presetSubtype="32" fill="hold" nodeType="withEffect">
                                  <p:stCondLst>
                                    <p:cond delay="4500"/>
                                  </p:stCondLst>
                                  <p:childTnLst>
                                    <p:set>
                                      <p:cBhvr>
                                        <p:cTn id="169" dur="1" fill="hold">
                                          <p:stCondLst>
                                            <p:cond delay="0"/>
                                          </p:stCondLst>
                                        </p:cTn>
                                        <p:tgtEl>
                                          <p:spTgt spid="190"/>
                                        </p:tgtEl>
                                        <p:attrNameLst>
                                          <p:attrName>style.visibility</p:attrName>
                                        </p:attrNameLst>
                                      </p:cBhvr>
                                      <p:to>
                                        <p:strVal val="visible"/>
                                      </p:to>
                                    </p:set>
                                    <p:animEffect transition="in" filter="circle(out)">
                                      <p:cBhvr>
                                        <p:cTn id="170" dur="1500"/>
                                        <p:tgtEl>
                                          <p:spTgt spid="190"/>
                                        </p:tgtEl>
                                      </p:cBhvr>
                                    </p:animEffect>
                                  </p:childTnLst>
                                </p:cTn>
                              </p:par>
                              <p:par>
                                <p:cTn id="171" presetID="6" presetClass="entr" presetSubtype="32" fill="hold" nodeType="withEffect">
                                  <p:stCondLst>
                                    <p:cond delay="4500"/>
                                  </p:stCondLst>
                                  <p:childTnLst>
                                    <p:set>
                                      <p:cBhvr>
                                        <p:cTn id="172" dur="1" fill="hold">
                                          <p:stCondLst>
                                            <p:cond delay="0"/>
                                          </p:stCondLst>
                                        </p:cTn>
                                        <p:tgtEl>
                                          <p:spTgt spid="193"/>
                                        </p:tgtEl>
                                        <p:attrNameLst>
                                          <p:attrName>style.visibility</p:attrName>
                                        </p:attrNameLst>
                                      </p:cBhvr>
                                      <p:to>
                                        <p:strVal val="visible"/>
                                      </p:to>
                                    </p:set>
                                    <p:animEffect transition="in" filter="circle(out)">
                                      <p:cBhvr>
                                        <p:cTn id="173" dur="1500"/>
                                        <p:tgtEl>
                                          <p:spTgt spid="193"/>
                                        </p:tgtEl>
                                      </p:cBhvr>
                                    </p:animEffect>
                                  </p:childTnLst>
                                </p:cTn>
                              </p:par>
                              <p:par>
                                <p:cTn id="174" presetID="6" presetClass="entr" presetSubtype="32" fill="hold" nodeType="withEffect">
                                  <p:stCondLst>
                                    <p:cond delay="4500"/>
                                  </p:stCondLst>
                                  <p:childTnLst>
                                    <p:set>
                                      <p:cBhvr>
                                        <p:cTn id="175" dur="1" fill="hold">
                                          <p:stCondLst>
                                            <p:cond delay="0"/>
                                          </p:stCondLst>
                                        </p:cTn>
                                        <p:tgtEl>
                                          <p:spTgt spid="196"/>
                                        </p:tgtEl>
                                        <p:attrNameLst>
                                          <p:attrName>style.visibility</p:attrName>
                                        </p:attrNameLst>
                                      </p:cBhvr>
                                      <p:to>
                                        <p:strVal val="visible"/>
                                      </p:to>
                                    </p:set>
                                    <p:animEffect transition="in" filter="circle(out)">
                                      <p:cBhvr>
                                        <p:cTn id="176" dur="1500"/>
                                        <p:tgtEl>
                                          <p:spTgt spid="196"/>
                                        </p:tgtEl>
                                      </p:cBhvr>
                                    </p:animEffect>
                                  </p:childTnLst>
                                </p:cTn>
                              </p:par>
                              <p:par>
                                <p:cTn id="177" presetID="6" presetClass="entr" presetSubtype="32" fill="hold" nodeType="withEffect">
                                  <p:stCondLst>
                                    <p:cond delay="4500"/>
                                  </p:stCondLst>
                                  <p:childTnLst>
                                    <p:set>
                                      <p:cBhvr>
                                        <p:cTn id="178" dur="1" fill="hold">
                                          <p:stCondLst>
                                            <p:cond delay="0"/>
                                          </p:stCondLst>
                                        </p:cTn>
                                        <p:tgtEl>
                                          <p:spTgt spid="199"/>
                                        </p:tgtEl>
                                        <p:attrNameLst>
                                          <p:attrName>style.visibility</p:attrName>
                                        </p:attrNameLst>
                                      </p:cBhvr>
                                      <p:to>
                                        <p:strVal val="visible"/>
                                      </p:to>
                                    </p:set>
                                    <p:animEffect transition="in" filter="circle(out)">
                                      <p:cBhvr>
                                        <p:cTn id="179" dur="1500"/>
                                        <p:tgtEl>
                                          <p:spTgt spid="199"/>
                                        </p:tgtEl>
                                      </p:cBhvr>
                                    </p:animEffect>
                                  </p:childTnLst>
                                </p:cTn>
                              </p:par>
                              <p:par>
                                <p:cTn id="180" presetID="6" presetClass="entr" presetSubtype="32" fill="hold" nodeType="withEffect">
                                  <p:stCondLst>
                                    <p:cond delay="4500"/>
                                  </p:stCondLst>
                                  <p:childTnLst>
                                    <p:set>
                                      <p:cBhvr>
                                        <p:cTn id="181" dur="1" fill="hold">
                                          <p:stCondLst>
                                            <p:cond delay="0"/>
                                          </p:stCondLst>
                                        </p:cTn>
                                        <p:tgtEl>
                                          <p:spTgt spid="202"/>
                                        </p:tgtEl>
                                        <p:attrNameLst>
                                          <p:attrName>style.visibility</p:attrName>
                                        </p:attrNameLst>
                                      </p:cBhvr>
                                      <p:to>
                                        <p:strVal val="visible"/>
                                      </p:to>
                                    </p:set>
                                    <p:animEffect transition="in" filter="circle(out)">
                                      <p:cBhvr>
                                        <p:cTn id="182" dur="1500"/>
                                        <p:tgtEl>
                                          <p:spTgt spid="202"/>
                                        </p:tgtEl>
                                      </p:cBhvr>
                                    </p:animEffect>
                                  </p:childTnLst>
                                </p:cTn>
                              </p:par>
                              <p:par>
                                <p:cTn id="183" presetID="6" presetClass="entr" presetSubtype="32" fill="hold" nodeType="withEffect">
                                  <p:stCondLst>
                                    <p:cond delay="4500"/>
                                  </p:stCondLst>
                                  <p:childTnLst>
                                    <p:set>
                                      <p:cBhvr>
                                        <p:cTn id="184" dur="1" fill="hold">
                                          <p:stCondLst>
                                            <p:cond delay="0"/>
                                          </p:stCondLst>
                                        </p:cTn>
                                        <p:tgtEl>
                                          <p:spTgt spid="205"/>
                                        </p:tgtEl>
                                        <p:attrNameLst>
                                          <p:attrName>style.visibility</p:attrName>
                                        </p:attrNameLst>
                                      </p:cBhvr>
                                      <p:to>
                                        <p:strVal val="visible"/>
                                      </p:to>
                                    </p:set>
                                    <p:animEffect transition="in" filter="circle(out)">
                                      <p:cBhvr>
                                        <p:cTn id="185" dur="1500"/>
                                        <p:tgtEl>
                                          <p:spTgt spid="205"/>
                                        </p:tgtEl>
                                      </p:cBhvr>
                                    </p:animEffect>
                                  </p:childTnLst>
                                </p:cTn>
                              </p:par>
                              <p:par>
                                <p:cTn id="186" presetID="6" presetClass="entr" presetSubtype="32" fill="hold" nodeType="withEffect">
                                  <p:stCondLst>
                                    <p:cond delay="4500"/>
                                  </p:stCondLst>
                                  <p:childTnLst>
                                    <p:set>
                                      <p:cBhvr>
                                        <p:cTn id="187" dur="1" fill="hold">
                                          <p:stCondLst>
                                            <p:cond delay="0"/>
                                          </p:stCondLst>
                                        </p:cTn>
                                        <p:tgtEl>
                                          <p:spTgt spid="208"/>
                                        </p:tgtEl>
                                        <p:attrNameLst>
                                          <p:attrName>style.visibility</p:attrName>
                                        </p:attrNameLst>
                                      </p:cBhvr>
                                      <p:to>
                                        <p:strVal val="visible"/>
                                      </p:to>
                                    </p:set>
                                    <p:animEffect transition="in" filter="circle(out)">
                                      <p:cBhvr>
                                        <p:cTn id="188" dur="1500"/>
                                        <p:tgtEl>
                                          <p:spTgt spid="208"/>
                                        </p:tgtEl>
                                      </p:cBhvr>
                                    </p:animEffect>
                                  </p:childTnLst>
                                </p:cTn>
                              </p:par>
                              <p:par>
                                <p:cTn id="189" presetID="6" presetClass="entr" presetSubtype="32" fill="hold" nodeType="withEffect">
                                  <p:stCondLst>
                                    <p:cond delay="4500"/>
                                  </p:stCondLst>
                                  <p:childTnLst>
                                    <p:set>
                                      <p:cBhvr>
                                        <p:cTn id="190" dur="1" fill="hold">
                                          <p:stCondLst>
                                            <p:cond delay="0"/>
                                          </p:stCondLst>
                                        </p:cTn>
                                        <p:tgtEl>
                                          <p:spTgt spid="211"/>
                                        </p:tgtEl>
                                        <p:attrNameLst>
                                          <p:attrName>style.visibility</p:attrName>
                                        </p:attrNameLst>
                                      </p:cBhvr>
                                      <p:to>
                                        <p:strVal val="visible"/>
                                      </p:to>
                                    </p:set>
                                    <p:animEffect transition="in" filter="circle(out)">
                                      <p:cBhvr>
                                        <p:cTn id="191" dur="1500"/>
                                        <p:tgtEl>
                                          <p:spTgt spid="211"/>
                                        </p:tgtEl>
                                      </p:cBhvr>
                                    </p:animEffect>
                                  </p:childTnLst>
                                </p:cTn>
                              </p:par>
                              <p:par>
                                <p:cTn id="192" presetID="6" presetClass="entr" presetSubtype="32" fill="hold" nodeType="withEffect">
                                  <p:stCondLst>
                                    <p:cond delay="4500"/>
                                  </p:stCondLst>
                                  <p:childTnLst>
                                    <p:set>
                                      <p:cBhvr>
                                        <p:cTn id="193" dur="1" fill="hold">
                                          <p:stCondLst>
                                            <p:cond delay="0"/>
                                          </p:stCondLst>
                                        </p:cTn>
                                        <p:tgtEl>
                                          <p:spTgt spid="214"/>
                                        </p:tgtEl>
                                        <p:attrNameLst>
                                          <p:attrName>style.visibility</p:attrName>
                                        </p:attrNameLst>
                                      </p:cBhvr>
                                      <p:to>
                                        <p:strVal val="visible"/>
                                      </p:to>
                                    </p:set>
                                    <p:animEffect transition="in" filter="circle(out)">
                                      <p:cBhvr>
                                        <p:cTn id="194" dur="1500"/>
                                        <p:tgtEl>
                                          <p:spTgt spid="214"/>
                                        </p:tgtEl>
                                      </p:cBhvr>
                                    </p:animEffect>
                                  </p:childTnLst>
                                </p:cTn>
                              </p:par>
                              <p:par>
                                <p:cTn id="195" presetID="6" presetClass="entr" presetSubtype="32" fill="hold" nodeType="withEffect">
                                  <p:stCondLst>
                                    <p:cond delay="4500"/>
                                  </p:stCondLst>
                                  <p:childTnLst>
                                    <p:set>
                                      <p:cBhvr>
                                        <p:cTn id="196" dur="1" fill="hold">
                                          <p:stCondLst>
                                            <p:cond delay="0"/>
                                          </p:stCondLst>
                                        </p:cTn>
                                        <p:tgtEl>
                                          <p:spTgt spid="217"/>
                                        </p:tgtEl>
                                        <p:attrNameLst>
                                          <p:attrName>style.visibility</p:attrName>
                                        </p:attrNameLst>
                                      </p:cBhvr>
                                      <p:to>
                                        <p:strVal val="visible"/>
                                      </p:to>
                                    </p:set>
                                    <p:animEffect transition="in" filter="circle(out)">
                                      <p:cBhvr>
                                        <p:cTn id="197" dur="1500"/>
                                        <p:tgtEl>
                                          <p:spTgt spid="217"/>
                                        </p:tgtEl>
                                      </p:cBhvr>
                                    </p:animEffect>
                                  </p:childTnLst>
                                </p:cTn>
                              </p:par>
                              <p:par>
                                <p:cTn id="198" presetID="6" presetClass="entr" presetSubtype="32" fill="hold" nodeType="withEffect">
                                  <p:stCondLst>
                                    <p:cond delay="4500"/>
                                  </p:stCondLst>
                                  <p:childTnLst>
                                    <p:set>
                                      <p:cBhvr>
                                        <p:cTn id="199" dur="1" fill="hold">
                                          <p:stCondLst>
                                            <p:cond delay="0"/>
                                          </p:stCondLst>
                                        </p:cTn>
                                        <p:tgtEl>
                                          <p:spTgt spid="220"/>
                                        </p:tgtEl>
                                        <p:attrNameLst>
                                          <p:attrName>style.visibility</p:attrName>
                                        </p:attrNameLst>
                                      </p:cBhvr>
                                      <p:to>
                                        <p:strVal val="visible"/>
                                      </p:to>
                                    </p:set>
                                    <p:animEffect transition="in" filter="circle(out)">
                                      <p:cBhvr>
                                        <p:cTn id="200" dur="1500"/>
                                        <p:tgtEl>
                                          <p:spTgt spid="220"/>
                                        </p:tgtEl>
                                      </p:cBhvr>
                                    </p:animEffect>
                                  </p:childTnLst>
                                </p:cTn>
                              </p:par>
                              <p:par>
                                <p:cTn id="201" presetID="6" presetClass="entr" presetSubtype="32" fill="hold" nodeType="withEffect">
                                  <p:stCondLst>
                                    <p:cond delay="4500"/>
                                  </p:stCondLst>
                                  <p:childTnLst>
                                    <p:set>
                                      <p:cBhvr>
                                        <p:cTn id="202" dur="1" fill="hold">
                                          <p:stCondLst>
                                            <p:cond delay="0"/>
                                          </p:stCondLst>
                                        </p:cTn>
                                        <p:tgtEl>
                                          <p:spTgt spid="223"/>
                                        </p:tgtEl>
                                        <p:attrNameLst>
                                          <p:attrName>style.visibility</p:attrName>
                                        </p:attrNameLst>
                                      </p:cBhvr>
                                      <p:to>
                                        <p:strVal val="visible"/>
                                      </p:to>
                                    </p:set>
                                    <p:animEffect transition="in" filter="circle(out)">
                                      <p:cBhvr>
                                        <p:cTn id="203" dur="1500"/>
                                        <p:tgtEl>
                                          <p:spTgt spid="223"/>
                                        </p:tgtEl>
                                      </p:cBhvr>
                                    </p:animEffect>
                                  </p:childTnLst>
                                </p:cTn>
                              </p:par>
                              <p:par>
                                <p:cTn id="204" presetID="6" presetClass="entr" presetSubtype="32" fill="hold" nodeType="withEffect">
                                  <p:stCondLst>
                                    <p:cond delay="4500"/>
                                  </p:stCondLst>
                                  <p:childTnLst>
                                    <p:set>
                                      <p:cBhvr>
                                        <p:cTn id="205" dur="1" fill="hold">
                                          <p:stCondLst>
                                            <p:cond delay="0"/>
                                          </p:stCondLst>
                                        </p:cTn>
                                        <p:tgtEl>
                                          <p:spTgt spid="226"/>
                                        </p:tgtEl>
                                        <p:attrNameLst>
                                          <p:attrName>style.visibility</p:attrName>
                                        </p:attrNameLst>
                                      </p:cBhvr>
                                      <p:to>
                                        <p:strVal val="visible"/>
                                      </p:to>
                                    </p:set>
                                    <p:animEffect transition="in" filter="circle(out)">
                                      <p:cBhvr>
                                        <p:cTn id="206" dur="1500"/>
                                        <p:tgtEl>
                                          <p:spTgt spid="226"/>
                                        </p:tgtEl>
                                      </p:cBhvr>
                                    </p:animEffect>
                                  </p:childTnLst>
                                </p:cTn>
                              </p:par>
                              <p:par>
                                <p:cTn id="207" presetID="6" presetClass="entr" presetSubtype="32" fill="hold" nodeType="withEffect">
                                  <p:stCondLst>
                                    <p:cond delay="4500"/>
                                  </p:stCondLst>
                                  <p:childTnLst>
                                    <p:set>
                                      <p:cBhvr>
                                        <p:cTn id="208" dur="1" fill="hold">
                                          <p:stCondLst>
                                            <p:cond delay="0"/>
                                          </p:stCondLst>
                                        </p:cTn>
                                        <p:tgtEl>
                                          <p:spTgt spid="229"/>
                                        </p:tgtEl>
                                        <p:attrNameLst>
                                          <p:attrName>style.visibility</p:attrName>
                                        </p:attrNameLst>
                                      </p:cBhvr>
                                      <p:to>
                                        <p:strVal val="visible"/>
                                      </p:to>
                                    </p:set>
                                    <p:animEffect transition="in" filter="circle(out)">
                                      <p:cBhvr>
                                        <p:cTn id="209" dur="1500"/>
                                        <p:tgtEl>
                                          <p:spTgt spid="229"/>
                                        </p:tgtEl>
                                      </p:cBhvr>
                                    </p:animEffect>
                                  </p:childTnLst>
                                </p:cTn>
                              </p:par>
                              <p:par>
                                <p:cTn id="210" presetID="6" presetClass="entr" presetSubtype="32" fill="hold" nodeType="withEffect">
                                  <p:stCondLst>
                                    <p:cond delay="4500"/>
                                  </p:stCondLst>
                                  <p:childTnLst>
                                    <p:set>
                                      <p:cBhvr>
                                        <p:cTn id="211" dur="1" fill="hold">
                                          <p:stCondLst>
                                            <p:cond delay="0"/>
                                          </p:stCondLst>
                                        </p:cTn>
                                        <p:tgtEl>
                                          <p:spTgt spid="232"/>
                                        </p:tgtEl>
                                        <p:attrNameLst>
                                          <p:attrName>style.visibility</p:attrName>
                                        </p:attrNameLst>
                                      </p:cBhvr>
                                      <p:to>
                                        <p:strVal val="visible"/>
                                      </p:to>
                                    </p:set>
                                    <p:animEffect transition="in" filter="circle(out)">
                                      <p:cBhvr>
                                        <p:cTn id="212" dur="1500"/>
                                        <p:tgtEl>
                                          <p:spTgt spid="232"/>
                                        </p:tgtEl>
                                      </p:cBhvr>
                                    </p:animEffect>
                                  </p:childTnLst>
                                </p:cTn>
                              </p:par>
                              <p:par>
                                <p:cTn id="213" presetID="6" presetClass="entr" presetSubtype="32" fill="hold" nodeType="withEffect">
                                  <p:stCondLst>
                                    <p:cond delay="4500"/>
                                  </p:stCondLst>
                                  <p:childTnLst>
                                    <p:set>
                                      <p:cBhvr>
                                        <p:cTn id="214" dur="1" fill="hold">
                                          <p:stCondLst>
                                            <p:cond delay="0"/>
                                          </p:stCondLst>
                                        </p:cTn>
                                        <p:tgtEl>
                                          <p:spTgt spid="235"/>
                                        </p:tgtEl>
                                        <p:attrNameLst>
                                          <p:attrName>style.visibility</p:attrName>
                                        </p:attrNameLst>
                                      </p:cBhvr>
                                      <p:to>
                                        <p:strVal val="visible"/>
                                      </p:to>
                                    </p:set>
                                    <p:animEffect transition="in" filter="circle(out)">
                                      <p:cBhvr>
                                        <p:cTn id="215" dur="1500"/>
                                        <p:tgtEl>
                                          <p:spTgt spid="235"/>
                                        </p:tgtEl>
                                      </p:cBhvr>
                                    </p:animEffect>
                                  </p:childTnLst>
                                </p:cTn>
                              </p:par>
                              <p:par>
                                <p:cTn id="216" presetID="6" presetClass="entr" presetSubtype="32" fill="hold" nodeType="withEffect">
                                  <p:stCondLst>
                                    <p:cond delay="4500"/>
                                  </p:stCondLst>
                                  <p:childTnLst>
                                    <p:set>
                                      <p:cBhvr>
                                        <p:cTn id="217" dur="1" fill="hold">
                                          <p:stCondLst>
                                            <p:cond delay="0"/>
                                          </p:stCondLst>
                                        </p:cTn>
                                        <p:tgtEl>
                                          <p:spTgt spid="238"/>
                                        </p:tgtEl>
                                        <p:attrNameLst>
                                          <p:attrName>style.visibility</p:attrName>
                                        </p:attrNameLst>
                                      </p:cBhvr>
                                      <p:to>
                                        <p:strVal val="visible"/>
                                      </p:to>
                                    </p:set>
                                    <p:animEffect transition="in" filter="circle(out)">
                                      <p:cBhvr>
                                        <p:cTn id="218" dur="1500"/>
                                        <p:tgtEl>
                                          <p:spTgt spid="238"/>
                                        </p:tgtEl>
                                      </p:cBhvr>
                                    </p:animEffect>
                                  </p:childTnLst>
                                </p:cTn>
                              </p:par>
                              <p:par>
                                <p:cTn id="219" presetID="6" presetClass="entr" presetSubtype="32" fill="hold" nodeType="withEffect">
                                  <p:stCondLst>
                                    <p:cond delay="4500"/>
                                  </p:stCondLst>
                                  <p:childTnLst>
                                    <p:set>
                                      <p:cBhvr>
                                        <p:cTn id="220" dur="1" fill="hold">
                                          <p:stCondLst>
                                            <p:cond delay="0"/>
                                          </p:stCondLst>
                                        </p:cTn>
                                        <p:tgtEl>
                                          <p:spTgt spid="241"/>
                                        </p:tgtEl>
                                        <p:attrNameLst>
                                          <p:attrName>style.visibility</p:attrName>
                                        </p:attrNameLst>
                                      </p:cBhvr>
                                      <p:to>
                                        <p:strVal val="visible"/>
                                      </p:to>
                                    </p:set>
                                    <p:animEffect transition="in" filter="circle(out)">
                                      <p:cBhvr>
                                        <p:cTn id="221" dur="1500"/>
                                        <p:tgtEl>
                                          <p:spTgt spid="241"/>
                                        </p:tgtEl>
                                      </p:cBhvr>
                                    </p:animEffect>
                                  </p:childTnLst>
                                </p:cTn>
                              </p:par>
                              <p:par>
                                <p:cTn id="222" presetID="6" presetClass="entr" presetSubtype="32" fill="hold" nodeType="withEffect">
                                  <p:stCondLst>
                                    <p:cond delay="4500"/>
                                  </p:stCondLst>
                                  <p:childTnLst>
                                    <p:set>
                                      <p:cBhvr>
                                        <p:cTn id="223" dur="1" fill="hold">
                                          <p:stCondLst>
                                            <p:cond delay="0"/>
                                          </p:stCondLst>
                                        </p:cTn>
                                        <p:tgtEl>
                                          <p:spTgt spid="244"/>
                                        </p:tgtEl>
                                        <p:attrNameLst>
                                          <p:attrName>style.visibility</p:attrName>
                                        </p:attrNameLst>
                                      </p:cBhvr>
                                      <p:to>
                                        <p:strVal val="visible"/>
                                      </p:to>
                                    </p:set>
                                    <p:animEffect transition="in" filter="circle(out)">
                                      <p:cBhvr>
                                        <p:cTn id="224" dur="1500"/>
                                        <p:tgtEl>
                                          <p:spTgt spid="244"/>
                                        </p:tgtEl>
                                      </p:cBhvr>
                                    </p:animEffect>
                                  </p:childTnLst>
                                </p:cTn>
                              </p:par>
                              <p:par>
                                <p:cTn id="225" presetID="6" presetClass="entr" presetSubtype="32" fill="hold" nodeType="withEffect">
                                  <p:stCondLst>
                                    <p:cond delay="4500"/>
                                  </p:stCondLst>
                                  <p:childTnLst>
                                    <p:set>
                                      <p:cBhvr>
                                        <p:cTn id="226" dur="1" fill="hold">
                                          <p:stCondLst>
                                            <p:cond delay="0"/>
                                          </p:stCondLst>
                                        </p:cTn>
                                        <p:tgtEl>
                                          <p:spTgt spid="247"/>
                                        </p:tgtEl>
                                        <p:attrNameLst>
                                          <p:attrName>style.visibility</p:attrName>
                                        </p:attrNameLst>
                                      </p:cBhvr>
                                      <p:to>
                                        <p:strVal val="visible"/>
                                      </p:to>
                                    </p:set>
                                    <p:animEffect transition="in" filter="circle(out)">
                                      <p:cBhvr>
                                        <p:cTn id="227" dur="1500"/>
                                        <p:tgtEl>
                                          <p:spTgt spid="247"/>
                                        </p:tgtEl>
                                      </p:cBhvr>
                                    </p:animEffect>
                                  </p:childTnLst>
                                </p:cTn>
                              </p:par>
                              <p:par>
                                <p:cTn id="228" presetID="6" presetClass="entr" presetSubtype="32" fill="hold" nodeType="withEffect">
                                  <p:stCondLst>
                                    <p:cond delay="4500"/>
                                  </p:stCondLst>
                                  <p:childTnLst>
                                    <p:set>
                                      <p:cBhvr>
                                        <p:cTn id="229" dur="1" fill="hold">
                                          <p:stCondLst>
                                            <p:cond delay="0"/>
                                          </p:stCondLst>
                                        </p:cTn>
                                        <p:tgtEl>
                                          <p:spTgt spid="250"/>
                                        </p:tgtEl>
                                        <p:attrNameLst>
                                          <p:attrName>style.visibility</p:attrName>
                                        </p:attrNameLst>
                                      </p:cBhvr>
                                      <p:to>
                                        <p:strVal val="visible"/>
                                      </p:to>
                                    </p:set>
                                    <p:animEffect transition="in" filter="circle(out)">
                                      <p:cBhvr>
                                        <p:cTn id="230" dur="1500"/>
                                        <p:tgtEl>
                                          <p:spTgt spid="250"/>
                                        </p:tgtEl>
                                      </p:cBhvr>
                                    </p:animEffect>
                                  </p:childTnLst>
                                </p:cTn>
                              </p:par>
                              <p:par>
                                <p:cTn id="231" presetID="6" presetClass="entr" presetSubtype="32" fill="hold" nodeType="withEffect">
                                  <p:stCondLst>
                                    <p:cond delay="4500"/>
                                  </p:stCondLst>
                                  <p:childTnLst>
                                    <p:set>
                                      <p:cBhvr>
                                        <p:cTn id="232" dur="1" fill="hold">
                                          <p:stCondLst>
                                            <p:cond delay="0"/>
                                          </p:stCondLst>
                                        </p:cTn>
                                        <p:tgtEl>
                                          <p:spTgt spid="253"/>
                                        </p:tgtEl>
                                        <p:attrNameLst>
                                          <p:attrName>style.visibility</p:attrName>
                                        </p:attrNameLst>
                                      </p:cBhvr>
                                      <p:to>
                                        <p:strVal val="visible"/>
                                      </p:to>
                                    </p:set>
                                    <p:animEffect transition="in" filter="circle(out)">
                                      <p:cBhvr>
                                        <p:cTn id="233" dur="1500"/>
                                        <p:tgtEl>
                                          <p:spTgt spid="253"/>
                                        </p:tgtEl>
                                      </p:cBhvr>
                                    </p:animEffect>
                                  </p:childTnLst>
                                </p:cTn>
                              </p:par>
                              <p:par>
                                <p:cTn id="234" presetID="6" presetClass="entr" presetSubtype="32" fill="hold" nodeType="withEffect">
                                  <p:stCondLst>
                                    <p:cond delay="4500"/>
                                  </p:stCondLst>
                                  <p:childTnLst>
                                    <p:set>
                                      <p:cBhvr>
                                        <p:cTn id="235" dur="1" fill="hold">
                                          <p:stCondLst>
                                            <p:cond delay="0"/>
                                          </p:stCondLst>
                                        </p:cTn>
                                        <p:tgtEl>
                                          <p:spTgt spid="256"/>
                                        </p:tgtEl>
                                        <p:attrNameLst>
                                          <p:attrName>style.visibility</p:attrName>
                                        </p:attrNameLst>
                                      </p:cBhvr>
                                      <p:to>
                                        <p:strVal val="visible"/>
                                      </p:to>
                                    </p:set>
                                    <p:animEffect transition="in" filter="circle(out)">
                                      <p:cBhvr>
                                        <p:cTn id="236" dur="1500"/>
                                        <p:tgtEl>
                                          <p:spTgt spid="256"/>
                                        </p:tgtEl>
                                      </p:cBhvr>
                                    </p:animEffect>
                                  </p:childTnLst>
                                </p:cTn>
                              </p:par>
                              <p:par>
                                <p:cTn id="237" presetID="6" presetClass="entr" presetSubtype="32" fill="hold" nodeType="withEffect">
                                  <p:stCondLst>
                                    <p:cond delay="4500"/>
                                  </p:stCondLst>
                                  <p:childTnLst>
                                    <p:set>
                                      <p:cBhvr>
                                        <p:cTn id="238" dur="1" fill="hold">
                                          <p:stCondLst>
                                            <p:cond delay="0"/>
                                          </p:stCondLst>
                                        </p:cTn>
                                        <p:tgtEl>
                                          <p:spTgt spid="259"/>
                                        </p:tgtEl>
                                        <p:attrNameLst>
                                          <p:attrName>style.visibility</p:attrName>
                                        </p:attrNameLst>
                                      </p:cBhvr>
                                      <p:to>
                                        <p:strVal val="visible"/>
                                      </p:to>
                                    </p:set>
                                    <p:animEffect transition="in" filter="circle(out)">
                                      <p:cBhvr>
                                        <p:cTn id="239" dur="1500"/>
                                        <p:tgtEl>
                                          <p:spTgt spid="259"/>
                                        </p:tgtEl>
                                      </p:cBhvr>
                                    </p:animEffect>
                                  </p:childTnLst>
                                </p:cTn>
                              </p:par>
                              <p:par>
                                <p:cTn id="240" presetID="6" presetClass="entr" presetSubtype="32" fill="hold" nodeType="withEffect">
                                  <p:stCondLst>
                                    <p:cond delay="4500"/>
                                  </p:stCondLst>
                                  <p:childTnLst>
                                    <p:set>
                                      <p:cBhvr>
                                        <p:cTn id="241" dur="1" fill="hold">
                                          <p:stCondLst>
                                            <p:cond delay="0"/>
                                          </p:stCondLst>
                                        </p:cTn>
                                        <p:tgtEl>
                                          <p:spTgt spid="262"/>
                                        </p:tgtEl>
                                        <p:attrNameLst>
                                          <p:attrName>style.visibility</p:attrName>
                                        </p:attrNameLst>
                                      </p:cBhvr>
                                      <p:to>
                                        <p:strVal val="visible"/>
                                      </p:to>
                                    </p:set>
                                    <p:animEffect transition="in" filter="circle(out)">
                                      <p:cBhvr>
                                        <p:cTn id="242" dur="1500"/>
                                        <p:tgtEl>
                                          <p:spTgt spid="262"/>
                                        </p:tgtEl>
                                      </p:cBhvr>
                                    </p:animEffect>
                                  </p:childTnLst>
                                </p:cTn>
                              </p:par>
                              <p:par>
                                <p:cTn id="243" presetID="6" presetClass="entr" presetSubtype="32" fill="hold" nodeType="withEffect">
                                  <p:stCondLst>
                                    <p:cond delay="4500"/>
                                  </p:stCondLst>
                                  <p:childTnLst>
                                    <p:set>
                                      <p:cBhvr>
                                        <p:cTn id="244" dur="1" fill="hold">
                                          <p:stCondLst>
                                            <p:cond delay="0"/>
                                          </p:stCondLst>
                                        </p:cTn>
                                        <p:tgtEl>
                                          <p:spTgt spid="265"/>
                                        </p:tgtEl>
                                        <p:attrNameLst>
                                          <p:attrName>style.visibility</p:attrName>
                                        </p:attrNameLst>
                                      </p:cBhvr>
                                      <p:to>
                                        <p:strVal val="visible"/>
                                      </p:to>
                                    </p:set>
                                    <p:animEffect transition="in" filter="circle(out)">
                                      <p:cBhvr>
                                        <p:cTn id="245" dur="1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7794C88-58AE-0927-FE4B-358A6F1D4CFE}"/>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14" name="Group 13">
            <a:extLst>
              <a:ext uri="{FF2B5EF4-FFF2-40B4-BE49-F238E27FC236}">
                <a16:creationId xmlns:a16="http://schemas.microsoft.com/office/drawing/2014/main" id="{DC009522-2F51-4761-A785-EA03EEEDE908}"/>
              </a:ext>
            </a:extLst>
          </p:cNvPr>
          <p:cNvGrpSpPr/>
          <p:nvPr/>
        </p:nvGrpSpPr>
        <p:grpSpPr>
          <a:xfrm>
            <a:off x="5740447" y="765404"/>
            <a:ext cx="5237166" cy="461665"/>
            <a:chOff x="5740447" y="895348"/>
            <a:chExt cx="5237166" cy="461665"/>
          </a:xfrm>
        </p:grpSpPr>
        <p:grpSp>
          <p:nvGrpSpPr>
            <p:cNvPr id="73" name="Group 72">
              <a:extLst>
                <a:ext uri="{FF2B5EF4-FFF2-40B4-BE49-F238E27FC236}">
                  <a16:creationId xmlns:a16="http://schemas.microsoft.com/office/drawing/2014/main" id="{49ADF5A1-EBE6-4CEC-969D-DF00D58A81DD}"/>
                </a:ext>
              </a:extLst>
            </p:cNvPr>
            <p:cNvGrpSpPr/>
            <p:nvPr/>
          </p:nvGrpSpPr>
          <p:grpSpPr>
            <a:xfrm>
              <a:off x="5740447" y="963185"/>
              <a:ext cx="5237166" cy="301275"/>
              <a:chOff x="6302094" y="3065343"/>
              <a:chExt cx="2880000" cy="301275"/>
            </a:xfrm>
          </p:grpSpPr>
          <p:cxnSp>
            <p:nvCxnSpPr>
              <p:cNvPr id="77" name="Straight Connector 76">
                <a:extLst>
                  <a:ext uri="{FF2B5EF4-FFF2-40B4-BE49-F238E27FC236}">
                    <a16:creationId xmlns:a16="http://schemas.microsoft.com/office/drawing/2014/main" id="{D5BF661B-6348-40BD-BD22-FA22EB991EFD}"/>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ABD56A-B755-40E9-B4AF-82E4807F9F02}"/>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1CD74BF-1744-4EF8-8ADE-86AECD605A78}"/>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D10633F-9BDE-469D-9B3B-0A00A823071F}"/>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73F3613-E299-4FFB-A127-E4FF69F5BA95}"/>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2AFF25C-56A5-4286-9BCB-ABF8A6ACDFA8}"/>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C7F62E11-46B2-468A-A4C1-5E88A5276C9B}"/>
                </a:ext>
              </a:extLst>
            </p:cNvPr>
            <p:cNvGrpSpPr/>
            <p:nvPr/>
          </p:nvGrpSpPr>
          <p:grpSpPr>
            <a:xfrm>
              <a:off x="5763380" y="895348"/>
              <a:ext cx="4731893" cy="461665"/>
              <a:chOff x="5139776" y="1763375"/>
              <a:chExt cx="4731893" cy="461665"/>
            </a:xfrm>
          </p:grpSpPr>
          <p:sp>
            <p:nvSpPr>
              <p:cNvPr id="85" name="TextBox 84">
                <a:extLst>
                  <a:ext uri="{FF2B5EF4-FFF2-40B4-BE49-F238E27FC236}">
                    <a16:creationId xmlns:a16="http://schemas.microsoft.com/office/drawing/2014/main" id="{76E53566-2B69-43D0-9ADD-3812671CB15A}"/>
                  </a:ext>
                </a:extLst>
              </p:cNvPr>
              <p:cNvSpPr txBox="1"/>
              <p:nvPr/>
            </p:nvSpPr>
            <p:spPr>
              <a:xfrm>
                <a:off x="5561707" y="1763375"/>
                <a:ext cx="4309962" cy="461665"/>
              </a:xfrm>
              <a:prstGeom prst="rect">
                <a:avLst/>
              </a:prstGeom>
              <a:noFill/>
            </p:spPr>
            <p:txBody>
              <a:bodyPr wrap="none" rtlCol="0">
                <a:spAutoFit/>
              </a:bodyPr>
              <a:lstStyle/>
              <a:p>
                <a:r>
                  <a:rPr lang="en-CA" sz="2400" dirty="0">
                    <a:latin typeface="Cooper Black" panose="0208090404030B020404" pitchFamily="18" charset="0"/>
                  </a:rPr>
                  <a:t>Experience (Data Extract)</a:t>
                </a:r>
              </a:p>
            </p:txBody>
          </p:sp>
          <p:pic>
            <p:nvPicPr>
              <p:cNvPr id="86" name="Picture 85">
                <a:extLst>
                  <a:ext uri="{FF2B5EF4-FFF2-40B4-BE49-F238E27FC236}">
                    <a16:creationId xmlns:a16="http://schemas.microsoft.com/office/drawing/2014/main" id="{D1BA37EA-D51E-4A2A-8F17-D028A5140503}"/>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pic>
        <p:nvPicPr>
          <p:cNvPr id="35" name="Picture 34">
            <a:extLst>
              <a:ext uri="{FF2B5EF4-FFF2-40B4-BE49-F238E27FC236}">
                <a16:creationId xmlns:a16="http://schemas.microsoft.com/office/drawing/2014/main" id="{CF12E70D-0B7A-4FB5-9496-935BE2F0C8AC}"/>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36" name="Picture 35">
            <a:extLst>
              <a:ext uri="{FF2B5EF4-FFF2-40B4-BE49-F238E27FC236}">
                <a16:creationId xmlns:a16="http://schemas.microsoft.com/office/drawing/2014/main" id="{75403FCA-1088-4CD5-A461-BADC56352B82}"/>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grpSp>
        <p:nvGrpSpPr>
          <p:cNvPr id="11" name="Group 10">
            <a:extLst>
              <a:ext uri="{FF2B5EF4-FFF2-40B4-BE49-F238E27FC236}">
                <a16:creationId xmlns:a16="http://schemas.microsoft.com/office/drawing/2014/main" id="{DF49F45A-CF15-4F54-A9A1-814FA9109E38}"/>
              </a:ext>
            </a:extLst>
          </p:cNvPr>
          <p:cNvGrpSpPr/>
          <p:nvPr/>
        </p:nvGrpSpPr>
        <p:grpSpPr>
          <a:xfrm>
            <a:off x="5585853" y="6182986"/>
            <a:ext cx="6069160" cy="366748"/>
            <a:chOff x="5585853" y="6182986"/>
            <a:chExt cx="6069160" cy="366748"/>
          </a:xfrm>
        </p:grpSpPr>
        <p:sp>
          <p:nvSpPr>
            <p:cNvPr id="3" name="TextBox 2">
              <a:extLst>
                <a:ext uri="{FF2B5EF4-FFF2-40B4-BE49-F238E27FC236}">
                  <a16:creationId xmlns:a16="http://schemas.microsoft.com/office/drawing/2014/main" id="{35D63751-9570-4F04-8E7D-FB23A282CA87}"/>
                </a:ext>
              </a:extLst>
            </p:cNvPr>
            <p:cNvSpPr txBox="1"/>
            <p:nvPr/>
          </p:nvSpPr>
          <p:spPr>
            <a:xfrm rot="-1800000">
              <a:off x="5585853" y="6185723"/>
              <a:ext cx="1031887" cy="338554"/>
            </a:xfrm>
            <a:prstGeom prst="rect">
              <a:avLst/>
            </a:prstGeom>
            <a:noFill/>
          </p:spPr>
          <p:txBody>
            <a:bodyPr wrap="square" rtlCol="0">
              <a:spAutoFit/>
            </a:bodyPr>
            <a:lstStyle/>
            <a:p>
              <a:r>
                <a:rPr lang="en-CA" sz="1600" b="1" dirty="0">
                  <a:latin typeface="Garamond" panose="02020404030301010803" pitchFamily="18" charset="0"/>
                </a:rPr>
                <a:t>&lt; 2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34" name="TextBox 33">
              <a:extLst>
                <a:ext uri="{FF2B5EF4-FFF2-40B4-BE49-F238E27FC236}">
                  <a16:creationId xmlns:a16="http://schemas.microsoft.com/office/drawing/2014/main" id="{200FBEBC-FF99-4012-9A1F-282FF6D83DAC}"/>
                </a:ext>
              </a:extLst>
            </p:cNvPr>
            <p:cNvSpPr txBox="1"/>
            <p:nvPr/>
          </p:nvSpPr>
          <p:spPr>
            <a:xfrm rot="-1800000">
              <a:off x="6474963" y="6197945"/>
              <a:ext cx="1031887" cy="338554"/>
            </a:xfrm>
            <a:prstGeom prst="rect">
              <a:avLst/>
            </a:prstGeom>
            <a:noFill/>
          </p:spPr>
          <p:txBody>
            <a:bodyPr wrap="square" rtlCol="0">
              <a:spAutoFit/>
            </a:bodyPr>
            <a:lstStyle/>
            <a:p>
              <a:r>
                <a:rPr lang="en-CA" sz="1600" b="1" dirty="0">
                  <a:latin typeface="Garamond" panose="02020404030301010803" pitchFamily="18" charset="0"/>
                </a:rPr>
                <a:t>&lt; 5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37" name="TextBox 36">
              <a:extLst>
                <a:ext uri="{FF2B5EF4-FFF2-40B4-BE49-F238E27FC236}">
                  <a16:creationId xmlns:a16="http://schemas.microsoft.com/office/drawing/2014/main" id="{B5D8295C-90B3-4C53-B951-58040F988E24}"/>
                </a:ext>
              </a:extLst>
            </p:cNvPr>
            <p:cNvSpPr txBox="1"/>
            <p:nvPr/>
          </p:nvSpPr>
          <p:spPr>
            <a:xfrm rot="-1800000">
              <a:off x="7237303" y="6185723"/>
              <a:ext cx="1031887" cy="338554"/>
            </a:xfrm>
            <a:prstGeom prst="rect">
              <a:avLst/>
            </a:prstGeom>
            <a:noFill/>
          </p:spPr>
          <p:txBody>
            <a:bodyPr wrap="square" rtlCol="0">
              <a:spAutoFit/>
            </a:bodyPr>
            <a:lstStyle/>
            <a:p>
              <a:r>
                <a:rPr lang="en-CA" sz="1600" b="1" dirty="0">
                  <a:latin typeface="Garamond" panose="02020404030301010803" pitchFamily="18" charset="0"/>
                </a:rPr>
                <a:t>5 – 10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38" name="TextBox 37">
              <a:extLst>
                <a:ext uri="{FF2B5EF4-FFF2-40B4-BE49-F238E27FC236}">
                  <a16:creationId xmlns:a16="http://schemas.microsoft.com/office/drawing/2014/main" id="{FBFE29E0-568B-4146-A6B1-DA47A5D874CD}"/>
                </a:ext>
              </a:extLst>
            </p:cNvPr>
            <p:cNvSpPr txBox="1"/>
            <p:nvPr/>
          </p:nvSpPr>
          <p:spPr>
            <a:xfrm rot="-1800000">
              <a:off x="8058490" y="6198451"/>
              <a:ext cx="1082799" cy="338554"/>
            </a:xfrm>
            <a:prstGeom prst="rect">
              <a:avLst/>
            </a:prstGeom>
            <a:noFill/>
          </p:spPr>
          <p:txBody>
            <a:bodyPr wrap="square" rtlCol="0">
              <a:spAutoFit/>
            </a:bodyPr>
            <a:lstStyle/>
            <a:p>
              <a:r>
                <a:rPr lang="en-CA" sz="1600" b="1" dirty="0">
                  <a:latin typeface="Garamond" panose="02020404030301010803" pitchFamily="18" charset="0"/>
                </a:rPr>
                <a:t>10 – 15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39" name="TextBox 38">
              <a:extLst>
                <a:ext uri="{FF2B5EF4-FFF2-40B4-BE49-F238E27FC236}">
                  <a16:creationId xmlns:a16="http://schemas.microsoft.com/office/drawing/2014/main" id="{01748205-E8B0-4142-A7D6-6AC6F56BD8C8}"/>
                </a:ext>
              </a:extLst>
            </p:cNvPr>
            <p:cNvSpPr txBox="1"/>
            <p:nvPr/>
          </p:nvSpPr>
          <p:spPr>
            <a:xfrm rot="-1800000">
              <a:off x="8947600" y="6182986"/>
              <a:ext cx="1082799" cy="338554"/>
            </a:xfrm>
            <a:prstGeom prst="rect">
              <a:avLst/>
            </a:prstGeom>
            <a:noFill/>
          </p:spPr>
          <p:txBody>
            <a:bodyPr wrap="square" rtlCol="0">
              <a:spAutoFit/>
            </a:bodyPr>
            <a:lstStyle/>
            <a:p>
              <a:r>
                <a:rPr lang="en-CA" sz="1600" b="1" dirty="0">
                  <a:latin typeface="Garamond" panose="02020404030301010803" pitchFamily="18" charset="0"/>
                </a:rPr>
                <a:t>15 - 20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40" name="TextBox 39">
              <a:extLst>
                <a:ext uri="{FF2B5EF4-FFF2-40B4-BE49-F238E27FC236}">
                  <a16:creationId xmlns:a16="http://schemas.microsoft.com/office/drawing/2014/main" id="{8CBA0527-0F8F-4E12-9503-9AA423DB4A32}"/>
                </a:ext>
              </a:extLst>
            </p:cNvPr>
            <p:cNvSpPr txBox="1"/>
            <p:nvPr/>
          </p:nvSpPr>
          <p:spPr>
            <a:xfrm rot="-1800000">
              <a:off x="9771120" y="6211180"/>
              <a:ext cx="1082799" cy="338554"/>
            </a:xfrm>
            <a:prstGeom prst="rect">
              <a:avLst/>
            </a:prstGeom>
            <a:noFill/>
          </p:spPr>
          <p:txBody>
            <a:bodyPr wrap="square" rtlCol="0">
              <a:spAutoFit/>
            </a:bodyPr>
            <a:lstStyle/>
            <a:p>
              <a:r>
                <a:rPr lang="en-CA" sz="1600" b="1" dirty="0">
                  <a:latin typeface="Garamond" panose="02020404030301010803" pitchFamily="18" charset="0"/>
                </a:rPr>
                <a:t>20 - 30 </a:t>
              </a:r>
              <a:r>
                <a:rPr lang="en-CA" sz="1600" b="1" dirty="0" err="1">
                  <a:latin typeface="Garamond" panose="02020404030301010803" pitchFamily="18" charset="0"/>
                </a:rPr>
                <a:t>yrs</a:t>
              </a:r>
              <a:endParaRPr lang="en-CA" sz="1600" b="1" dirty="0">
                <a:latin typeface="Garamond" panose="02020404030301010803" pitchFamily="18" charset="0"/>
              </a:endParaRPr>
            </a:p>
          </p:txBody>
        </p:sp>
        <p:sp>
          <p:nvSpPr>
            <p:cNvPr id="41" name="TextBox 40">
              <a:extLst>
                <a:ext uri="{FF2B5EF4-FFF2-40B4-BE49-F238E27FC236}">
                  <a16:creationId xmlns:a16="http://schemas.microsoft.com/office/drawing/2014/main" id="{581B9EEB-1A92-4D1D-90A4-3C0CB0E303E4}"/>
                </a:ext>
              </a:extLst>
            </p:cNvPr>
            <p:cNvSpPr txBox="1"/>
            <p:nvPr/>
          </p:nvSpPr>
          <p:spPr>
            <a:xfrm rot="-1800000">
              <a:off x="10803793" y="6211179"/>
              <a:ext cx="851220" cy="338554"/>
            </a:xfrm>
            <a:prstGeom prst="rect">
              <a:avLst/>
            </a:prstGeom>
            <a:noFill/>
          </p:spPr>
          <p:txBody>
            <a:bodyPr wrap="square" rtlCol="0">
              <a:spAutoFit/>
            </a:bodyPr>
            <a:lstStyle/>
            <a:p>
              <a:r>
                <a:rPr lang="en-CA" sz="1600" b="1" dirty="0">
                  <a:latin typeface="Garamond" panose="02020404030301010803" pitchFamily="18" charset="0"/>
                </a:rPr>
                <a:t>30+ </a:t>
              </a:r>
              <a:r>
                <a:rPr lang="en-CA" sz="1600" b="1" dirty="0" err="1">
                  <a:latin typeface="Garamond" panose="02020404030301010803" pitchFamily="18" charset="0"/>
                </a:rPr>
                <a:t>yrs</a:t>
              </a:r>
              <a:endParaRPr lang="en-CA" sz="1600" b="1" dirty="0">
                <a:latin typeface="Garamond" panose="02020404030301010803" pitchFamily="18" charset="0"/>
              </a:endParaRPr>
            </a:p>
          </p:txBody>
        </p:sp>
      </p:grpSp>
      <p:graphicFrame>
        <p:nvGraphicFramePr>
          <p:cNvPr id="43" name="Chart 42">
            <a:extLst>
              <a:ext uri="{FF2B5EF4-FFF2-40B4-BE49-F238E27FC236}">
                <a16:creationId xmlns:a16="http://schemas.microsoft.com/office/drawing/2014/main" id="{2C6FDBB8-F794-40C7-B1CD-CDE3A112B62D}"/>
              </a:ext>
            </a:extLst>
          </p:cNvPr>
          <p:cNvGraphicFramePr>
            <a:graphicFrameLocks/>
          </p:cNvGraphicFramePr>
          <p:nvPr>
            <p:extLst>
              <p:ext uri="{D42A27DB-BD31-4B8C-83A1-F6EECF244321}">
                <p14:modId xmlns:p14="http://schemas.microsoft.com/office/powerpoint/2010/main" val="3386010747"/>
              </p:ext>
            </p:extLst>
          </p:nvPr>
        </p:nvGraphicFramePr>
        <p:xfrm>
          <a:off x="5241606" y="1414906"/>
          <a:ext cx="7049034" cy="4795589"/>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5466313A-E557-40BF-8EE7-214141C97EED}"/>
              </a:ext>
            </a:extLst>
          </p:cNvPr>
          <p:cNvSpPr txBox="1"/>
          <p:nvPr/>
        </p:nvSpPr>
        <p:spPr>
          <a:xfrm>
            <a:off x="8707393" y="1467612"/>
            <a:ext cx="3041584" cy="830997"/>
          </a:xfrm>
          <a:prstGeom prst="rect">
            <a:avLst/>
          </a:prstGeom>
          <a:noFill/>
        </p:spPr>
        <p:txBody>
          <a:bodyPr wrap="square" rtlCol="0">
            <a:spAutoFit/>
          </a:bodyPr>
          <a:lstStyle/>
          <a:p>
            <a:pPr marL="342900" indent="-342900" defTabSz="269875">
              <a:buFont typeface="Wingdings" panose="05000000000000000000" pitchFamily="2" charset="2"/>
              <a:buChar char="n"/>
              <a:tabLst>
                <a:tab pos="360363" algn="l"/>
                <a:tab pos="1881188" algn="l"/>
                <a:tab pos="2151063" algn="l"/>
              </a:tabLst>
            </a:pPr>
            <a:r>
              <a:rPr lang="en-CA" sz="2400" b="1" dirty="0">
                <a:solidFill>
                  <a:schemeClr val="tx1">
                    <a:lumMod val="50000"/>
                    <a:lumOff val="50000"/>
                  </a:schemeClr>
                </a:solidFill>
              </a:rPr>
              <a:t>Responses	1006</a:t>
            </a:r>
          </a:p>
          <a:p>
            <a:pPr marL="342900" indent="-342900" defTabSz="269875">
              <a:buFont typeface="Wingdings" panose="05000000000000000000" pitchFamily="2" charset="2"/>
              <a:buChar char="n"/>
              <a:tabLst>
                <a:tab pos="360363" algn="l"/>
                <a:tab pos="1881188" algn="l"/>
              </a:tabLst>
            </a:pPr>
            <a:r>
              <a:rPr lang="en-CA" sz="2400" b="1" dirty="0"/>
              <a:t>Correct	606</a:t>
            </a:r>
          </a:p>
        </p:txBody>
      </p:sp>
      <p:grpSp>
        <p:nvGrpSpPr>
          <p:cNvPr id="15" name="Group 14">
            <a:extLst>
              <a:ext uri="{FF2B5EF4-FFF2-40B4-BE49-F238E27FC236}">
                <a16:creationId xmlns:a16="http://schemas.microsoft.com/office/drawing/2014/main" id="{4B552E9E-2CB7-4F74-BA6A-3731872383B1}"/>
              </a:ext>
            </a:extLst>
          </p:cNvPr>
          <p:cNvGrpSpPr/>
          <p:nvPr/>
        </p:nvGrpSpPr>
        <p:grpSpPr>
          <a:xfrm>
            <a:off x="8960889" y="2296497"/>
            <a:ext cx="1347768" cy="679686"/>
            <a:chOff x="9023453" y="2248370"/>
            <a:chExt cx="1347768" cy="679686"/>
          </a:xfrm>
        </p:grpSpPr>
        <p:sp>
          <p:nvSpPr>
            <p:cNvPr id="4" name="TextBox 3">
              <a:extLst>
                <a:ext uri="{FF2B5EF4-FFF2-40B4-BE49-F238E27FC236}">
                  <a16:creationId xmlns:a16="http://schemas.microsoft.com/office/drawing/2014/main" id="{181D4354-2164-4E34-B782-FC4F4E461454}"/>
                </a:ext>
              </a:extLst>
            </p:cNvPr>
            <p:cNvSpPr txBox="1"/>
            <p:nvPr/>
          </p:nvSpPr>
          <p:spPr>
            <a:xfrm>
              <a:off x="9023453" y="2558724"/>
              <a:ext cx="914400" cy="369332"/>
            </a:xfrm>
            <a:prstGeom prst="rect">
              <a:avLst/>
            </a:prstGeom>
            <a:noFill/>
          </p:spPr>
          <p:txBody>
            <a:bodyPr wrap="square" rtlCol="0">
              <a:spAutoFit/>
            </a:bodyPr>
            <a:lstStyle/>
            <a:p>
              <a:r>
                <a:rPr lang="en-CA" b="1" dirty="0">
                  <a:latin typeface="Garamond" panose="02020404030301010803" pitchFamily="18" charset="0"/>
                </a:rPr>
                <a:t>~ 85 %</a:t>
              </a:r>
            </a:p>
          </p:txBody>
        </p:sp>
        <p:cxnSp>
          <p:nvCxnSpPr>
            <p:cNvPr id="6" name="Straight Arrow Connector 5">
              <a:extLst>
                <a:ext uri="{FF2B5EF4-FFF2-40B4-BE49-F238E27FC236}">
                  <a16:creationId xmlns:a16="http://schemas.microsoft.com/office/drawing/2014/main" id="{A009638C-D0E1-4AE5-A8F5-64573DC9B56A}"/>
                </a:ext>
              </a:extLst>
            </p:cNvPr>
            <p:cNvCxnSpPr>
              <a:cxnSpLocks/>
            </p:cNvCxnSpPr>
            <p:nvPr/>
          </p:nvCxnSpPr>
          <p:spPr>
            <a:xfrm flipV="1">
              <a:off x="9778652" y="2248370"/>
              <a:ext cx="592569" cy="310354"/>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12304A6-DC8C-7ED0-6A69-F10282F46064}"/>
              </a:ext>
            </a:extLst>
          </p:cNvPr>
          <p:cNvGrpSpPr/>
          <p:nvPr/>
        </p:nvGrpSpPr>
        <p:grpSpPr>
          <a:xfrm>
            <a:off x="95693" y="2340206"/>
            <a:ext cx="3551515" cy="301275"/>
            <a:chOff x="6302094" y="3065343"/>
            <a:chExt cx="2880000" cy="301275"/>
          </a:xfrm>
        </p:grpSpPr>
        <p:cxnSp>
          <p:nvCxnSpPr>
            <p:cNvPr id="44" name="Straight Connector 43">
              <a:extLst>
                <a:ext uri="{FF2B5EF4-FFF2-40B4-BE49-F238E27FC236}">
                  <a16:creationId xmlns:a16="http://schemas.microsoft.com/office/drawing/2014/main" id="{D36C9DFF-B884-633B-A5B7-029C45F212B7}"/>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53B2BD-F9A6-130C-9730-1DF33BC13A0B}"/>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B2B2E23-E2F8-A43C-2A0A-A25402D888F3}"/>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21EA4E2-848A-53EC-1602-918539DB5454}"/>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6210F2-9F76-7118-ABD8-77EAAA6F0091}"/>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60DB52-1C77-79E1-BA7B-C8D8045EE5B3}"/>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554F5349-2050-9470-A29C-DDA9E61257FE}"/>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Experience Data</a:t>
            </a:r>
          </a:p>
        </p:txBody>
      </p:sp>
    </p:spTree>
    <p:extLst>
      <p:ext uri="{BB962C8B-B14F-4D97-AF65-F5344CB8AC3E}">
        <p14:creationId xmlns:p14="http://schemas.microsoft.com/office/powerpoint/2010/main" val="31631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000"/>
                                        <p:tgtEl>
                                          <p:spTgt spid="11"/>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down)">
                                      <p:cBhvr>
                                        <p:cTn id="14" dur="3000"/>
                                        <p:tgtEl>
                                          <p:spTgt spid="43"/>
                                        </p:tgtEl>
                                      </p:cBhvr>
                                    </p:animEffect>
                                  </p:childTnLst>
                                </p:cTn>
                              </p:par>
                            </p:childTnLst>
                          </p:cTn>
                        </p:par>
                        <p:par>
                          <p:cTn id="15" fill="hold">
                            <p:stCondLst>
                              <p:cond delay="5000"/>
                            </p:stCondLst>
                            <p:childTnLst>
                              <p:par>
                                <p:cTn id="16" presetID="22" presetClass="entr" presetSubtype="8" fill="hold" nodeType="after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wipe(left)">
                                      <p:cBhvr>
                                        <p:cTn id="18" dur="1500"/>
                                        <p:tgtEl>
                                          <p:spTgt spid="32">
                                            <p:txEl>
                                              <p:pRg st="0" end="0"/>
                                            </p:txEl>
                                          </p:spTgt>
                                        </p:tgtEl>
                                      </p:cBhvr>
                                    </p:animEffect>
                                  </p:childTnLst>
                                </p:cTn>
                              </p:par>
                            </p:childTnLst>
                          </p:cTn>
                        </p:par>
                        <p:par>
                          <p:cTn id="19" fill="hold">
                            <p:stCondLst>
                              <p:cond delay="6500"/>
                            </p:stCondLst>
                            <p:childTnLst>
                              <p:par>
                                <p:cTn id="20" presetID="22" presetClass="entr" presetSubtype="8" fill="hold" nodeType="after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wipe(left)">
                                      <p:cBhvr>
                                        <p:cTn id="22" dur="1500"/>
                                        <p:tgtEl>
                                          <p:spTgt spid="32">
                                            <p:txEl>
                                              <p:pRg st="1" end="1"/>
                                            </p:txEl>
                                          </p:spTgt>
                                        </p:tgtEl>
                                      </p:cBhvr>
                                    </p:animEffect>
                                  </p:childTnLst>
                                </p:cTn>
                              </p:par>
                            </p:childTnLst>
                          </p:cTn>
                        </p:par>
                        <p:par>
                          <p:cTn id="23" fill="hold">
                            <p:stCondLst>
                              <p:cond delay="80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96" name="Group 95">
            <a:extLst>
              <a:ext uri="{FF2B5EF4-FFF2-40B4-BE49-F238E27FC236}">
                <a16:creationId xmlns:a16="http://schemas.microsoft.com/office/drawing/2014/main" id="{0DFDD708-13AB-4DCC-B2F0-845D4C0E0B33}"/>
              </a:ext>
            </a:extLst>
          </p:cNvPr>
          <p:cNvGrpSpPr/>
          <p:nvPr/>
        </p:nvGrpSpPr>
        <p:grpSpPr>
          <a:xfrm>
            <a:off x="5740447" y="2587890"/>
            <a:ext cx="3348000" cy="461665"/>
            <a:chOff x="5740447" y="3165406"/>
            <a:chExt cx="3348000" cy="461665"/>
          </a:xfrm>
        </p:grpSpPr>
        <p:grpSp>
          <p:nvGrpSpPr>
            <p:cNvPr id="40" name="Group 39">
              <a:extLst>
                <a:ext uri="{FF2B5EF4-FFF2-40B4-BE49-F238E27FC236}">
                  <a16:creationId xmlns:a16="http://schemas.microsoft.com/office/drawing/2014/main" id="{EE9F7E20-1E88-41E8-A548-F7C5F955FEDE}"/>
                </a:ext>
              </a:extLst>
            </p:cNvPr>
            <p:cNvGrpSpPr/>
            <p:nvPr/>
          </p:nvGrpSpPr>
          <p:grpSpPr>
            <a:xfrm>
              <a:off x="5740447" y="3233243"/>
              <a:ext cx="3348000" cy="301275"/>
              <a:chOff x="6302094" y="3065343"/>
              <a:chExt cx="2880000" cy="301275"/>
            </a:xfrm>
          </p:grpSpPr>
          <p:cxnSp>
            <p:nvCxnSpPr>
              <p:cNvPr id="34" name="Straight Connector 33">
                <a:extLst>
                  <a:ext uri="{FF2B5EF4-FFF2-40B4-BE49-F238E27FC236}">
                    <a16:creationId xmlns:a16="http://schemas.microsoft.com/office/drawing/2014/main" id="{373CD551-761E-4221-AE98-A0F01636FE7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3DFE15-2B3E-42BB-9CE0-3AD959664B1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5332A-9F86-483E-9661-1614D97E767E}"/>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D0380B-7935-4F1E-B980-AD84F809A65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B9E1C-DA42-41E8-942B-49B9613312F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BF66BE-A2DD-40C8-804A-106607506EC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C8FE5A5-879F-4ADD-B48A-926742E0E2B7}"/>
                </a:ext>
              </a:extLst>
            </p:cNvPr>
            <p:cNvGrpSpPr/>
            <p:nvPr/>
          </p:nvGrpSpPr>
          <p:grpSpPr>
            <a:xfrm>
              <a:off x="5763380" y="3165406"/>
              <a:ext cx="3288100" cy="461665"/>
              <a:chOff x="5139776" y="1763375"/>
              <a:chExt cx="3288100" cy="461665"/>
            </a:xfrm>
          </p:grpSpPr>
          <p:sp>
            <p:nvSpPr>
              <p:cNvPr id="5" name="TextBox 4">
                <a:extLst>
                  <a:ext uri="{FF2B5EF4-FFF2-40B4-BE49-F238E27FC236}">
                    <a16:creationId xmlns:a16="http://schemas.microsoft.com/office/drawing/2014/main" id="{28270553-CE74-48B4-8127-C0E250F31318}"/>
                  </a:ext>
                </a:extLst>
              </p:cNvPr>
              <p:cNvSpPr txBox="1"/>
              <p:nvPr/>
            </p:nvSpPr>
            <p:spPr>
              <a:xfrm>
                <a:off x="5561707" y="1763375"/>
                <a:ext cx="2866169" cy="461665"/>
              </a:xfrm>
              <a:prstGeom prst="rect">
                <a:avLst/>
              </a:prstGeom>
              <a:noFill/>
            </p:spPr>
            <p:txBody>
              <a:bodyPr wrap="none" rtlCol="0">
                <a:spAutoFit/>
              </a:bodyPr>
              <a:lstStyle/>
              <a:p>
                <a:r>
                  <a:rPr lang="en-CA" sz="2400" dirty="0">
                    <a:latin typeface="Cooper Black" panose="0208090404030B020404" pitchFamily="18" charset="0"/>
                  </a:rPr>
                  <a:t>CGSB Committee</a:t>
                </a:r>
              </a:p>
            </p:txBody>
          </p:sp>
          <p:pic>
            <p:nvPicPr>
              <p:cNvPr id="14" name="Picture 13">
                <a:extLst>
                  <a:ext uri="{FF2B5EF4-FFF2-40B4-BE49-F238E27FC236}">
                    <a16:creationId xmlns:a16="http://schemas.microsoft.com/office/drawing/2014/main" id="{66342F82-44EB-489C-8C3D-EE19C041F09B}"/>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5" name="Group 94">
            <a:extLst>
              <a:ext uri="{FF2B5EF4-FFF2-40B4-BE49-F238E27FC236}">
                <a16:creationId xmlns:a16="http://schemas.microsoft.com/office/drawing/2014/main" id="{916F3942-1D99-4F3E-9A61-437706735C9D}"/>
              </a:ext>
            </a:extLst>
          </p:cNvPr>
          <p:cNvGrpSpPr/>
          <p:nvPr/>
        </p:nvGrpSpPr>
        <p:grpSpPr>
          <a:xfrm>
            <a:off x="5740447" y="3057933"/>
            <a:ext cx="3428053" cy="461665"/>
            <a:chOff x="5740447" y="3635449"/>
            <a:chExt cx="3428053" cy="461665"/>
          </a:xfrm>
        </p:grpSpPr>
        <p:grpSp>
          <p:nvGrpSpPr>
            <p:cNvPr id="41" name="Group 40">
              <a:extLst>
                <a:ext uri="{FF2B5EF4-FFF2-40B4-BE49-F238E27FC236}">
                  <a16:creationId xmlns:a16="http://schemas.microsoft.com/office/drawing/2014/main" id="{6CE3734C-BDDD-4F09-966E-73E139790400}"/>
                </a:ext>
              </a:extLst>
            </p:cNvPr>
            <p:cNvGrpSpPr/>
            <p:nvPr/>
          </p:nvGrpSpPr>
          <p:grpSpPr>
            <a:xfrm>
              <a:off x="5740447" y="3697321"/>
              <a:ext cx="3348000" cy="301275"/>
              <a:chOff x="6302094" y="3065343"/>
              <a:chExt cx="2880000" cy="301275"/>
            </a:xfrm>
          </p:grpSpPr>
          <p:cxnSp>
            <p:nvCxnSpPr>
              <p:cNvPr id="42" name="Straight Connector 41">
                <a:extLst>
                  <a:ext uri="{FF2B5EF4-FFF2-40B4-BE49-F238E27FC236}">
                    <a16:creationId xmlns:a16="http://schemas.microsoft.com/office/drawing/2014/main" id="{2955FE2E-BDA4-4531-AECA-1112F3513609}"/>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E3AB2-23F4-471F-AA67-B38A0617CA4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D8569-7828-40FB-BC3B-D1B1645C112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BE8A4-88F0-4617-842D-82E6A9E24C9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F6FF8-B50B-40C8-A3DE-87C67408C121}"/>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4C2964-0557-4F79-9240-5D1C80E4CC0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4D81BC4-3388-4EAA-81C8-BC32A3625ACC}"/>
                </a:ext>
              </a:extLst>
            </p:cNvPr>
            <p:cNvGrpSpPr/>
            <p:nvPr/>
          </p:nvGrpSpPr>
          <p:grpSpPr>
            <a:xfrm>
              <a:off x="5763380" y="3635449"/>
              <a:ext cx="3405120" cy="461665"/>
              <a:chOff x="5139776" y="1778112"/>
              <a:chExt cx="3405120" cy="443651"/>
            </a:xfrm>
          </p:grpSpPr>
          <p:sp>
            <p:nvSpPr>
              <p:cNvPr id="20" name="TextBox 19">
                <a:extLst>
                  <a:ext uri="{FF2B5EF4-FFF2-40B4-BE49-F238E27FC236}">
                    <a16:creationId xmlns:a16="http://schemas.microsoft.com/office/drawing/2014/main" id="{571B82AA-7555-4B01-97FB-46C07F49AB94}"/>
                  </a:ext>
                </a:extLst>
              </p:cNvPr>
              <p:cNvSpPr txBox="1"/>
              <p:nvPr/>
            </p:nvSpPr>
            <p:spPr>
              <a:xfrm>
                <a:off x="5561707" y="1778112"/>
                <a:ext cx="2983189" cy="443651"/>
              </a:xfrm>
              <a:prstGeom prst="rect">
                <a:avLst/>
              </a:prstGeom>
              <a:noFill/>
            </p:spPr>
            <p:txBody>
              <a:bodyPr wrap="none" rtlCol="0">
                <a:spAutoFit/>
              </a:bodyPr>
              <a:lstStyle/>
              <a:p>
                <a:r>
                  <a:rPr lang="en-CA" sz="2400" dirty="0">
                    <a:latin typeface="Cooper Black" panose="0208090404030B020404" pitchFamily="18" charset="0"/>
                  </a:rPr>
                  <a:t>ASNT Committee</a:t>
                </a:r>
              </a:p>
            </p:txBody>
          </p:sp>
          <p:pic>
            <p:nvPicPr>
              <p:cNvPr id="21" name="Picture 20">
                <a:extLst>
                  <a:ext uri="{FF2B5EF4-FFF2-40B4-BE49-F238E27FC236}">
                    <a16:creationId xmlns:a16="http://schemas.microsoft.com/office/drawing/2014/main" id="{B50FF355-E90D-4270-9B27-809FB07902B9}"/>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3" name="Group 92">
            <a:extLst>
              <a:ext uri="{FF2B5EF4-FFF2-40B4-BE49-F238E27FC236}">
                <a16:creationId xmlns:a16="http://schemas.microsoft.com/office/drawing/2014/main" id="{9EA34C78-2487-414E-B746-05DFB73236E6}"/>
              </a:ext>
            </a:extLst>
          </p:cNvPr>
          <p:cNvGrpSpPr/>
          <p:nvPr/>
        </p:nvGrpSpPr>
        <p:grpSpPr>
          <a:xfrm>
            <a:off x="5747701" y="3502250"/>
            <a:ext cx="3489151" cy="461665"/>
            <a:chOff x="5747701" y="4079766"/>
            <a:chExt cx="3489151" cy="461665"/>
          </a:xfrm>
        </p:grpSpPr>
        <p:grpSp>
          <p:nvGrpSpPr>
            <p:cNvPr id="48" name="Group 47">
              <a:extLst>
                <a:ext uri="{FF2B5EF4-FFF2-40B4-BE49-F238E27FC236}">
                  <a16:creationId xmlns:a16="http://schemas.microsoft.com/office/drawing/2014/main" id="{9B924C4F-E94F-40CF-8001-5049AB8EEE6E}"/>
                </a:ext>
              </a:extLst>
            </p:cNvPr>
            <p:cNvGrpSpPr/>
            <p:nvPr/>
          </p:nvGrpSpPr>
          <p:grpSpPr>
            <a:xfrm>
              <a:off x="5747701" y="4148599"/>
              <a:ext cx="3348000" cy="301275"/>
              <a:chOff x="6302094" y="3065343"/>
              <a:chExt cx="2880000" cy="301275"/>
            </a:xfrm>
          </p:grpSpPr>
          <p:cxnSp>
            <p:nvCxnSpPr>
              <p:cNvPr id="49" name="Straight Connector 48">
                <a:extLst>
                  <a:ext uri="{FF2B5EF4-FFF2-40B4-BE49-F238E27FC236}">
                    <a16:creationId xmlns:a16="http://schemas.microsoft.com/office/drawing/2014/main" id="{90A07BDD-A574-47F3-A1E1-1673B370162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427308-7353-4910-A66E-3292E1313FD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AEB95C-B725-4034-A936-857DD9C7CCB4}"/>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08679-FD8A-4064-8DE5-47DAF0FDA58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29E7A5-9C2C-4553-B0AB-278A7041043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85F429-E18E-4911-BA9A-ECA9E5E8098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E31460B-9F69-4B1E-9F44-E8AE80FAA7CB}"/>
                </a:ext>
              </a:extLst>
            </p:cNvPr>
            <p:cNvGrpSpPr/>
            <p:nvPr/>
          </p:nvGrpSpPr>
          <p:grpSpPr>
            <a:xfrm>
              <a:off x="5763380" y="4079766"/>
              <a:ext cx="3473472" cy="461665"/>
              <a:chOff x="5139776" y="1736306"/>
              <a:chExt cx="3473472" cy="499918"/>
            </a:xfrm>
          </p:grpSpPr>
          <p:sp>
            <p:nvSpPr>
              <p:cNvPr id="23" name="TextBox 22">
                <a:extLst>
                  <a:ext uri="{FF2B5EF4-FFF2-40B4-BE49-F238E27FC236}">
                    <a16:creationId xmlns:a16="http://schemas.microsoft.com/office/drawing/2014/main" id="{90DAE5AF-D571-461C-895F-B4D30C21614D}"/>
                  </a:ext>
                </a:extLst>
              </p:cNvPr>
              <p:cNvSpPr txBox="1"/>
              <p:nvPr/>
            </p:nvSpPr>
            <p:spPr>
              <a:xfrm>
                <a:off x="5561707" y="1736306"/>
                <a:ext cx="3051541" cy="499918"/>
              </a:xfrm>
              <a:prstGeom prst="rect">
                <a:avLst/>
              </a:prstGeom>
              <a:noFill/>
            </p:spPr>
            <p:txBody>
              <a:bodyPr wrap="none" rtlCol="0">
                <a:spAutoFit/>
              </a:bodyPr>
              <a:lstStyle/>
              <a:p>
                <a:r>
                  <a:rPr lang="en-CA" sz="2400" dirty="0">
                    <a:latin typeface="Cooper Black" panose="0208090404030B020404" pitchFamily="18" charset="0"/>
                  </a:rPr>
                  <a:t>ASME Committee </a:t>
                </a:r>
              </a:p>
            </p:txBody>
          </p:sp>
          <p:pic>
            <p:nvPicPr>
              <p:cNvPr id="24" name="Picture 23">
                <a:extLst>
                  <a:ext uri="{FF2B5EF4-FFF2-40B4-BE49-F238E27FC236}">
                    <a16:creationId xmlns:a16="http://schemas.microsoft.com/office/drawing/2014/main" id="{1172BAB8-A981-456B-AA46-B7F2B999ECAA}"/>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4" name="Group 93">
            <a:extLst>
              <a:ext uri="{FF2B5EF4-FFF2-40B4-BE49-F238E27FC236}">
                <a16:creationId xmlns:a16="http://schemas.microsoft.com/office/drawing/2014/main" id="{34DE9EC0-25FB-46FC-8E8F-6502C86755F1}"/>
              </a:ext>
            </a:extLst>
          </p:cNvPr>
          <p:cNvGrpSpPr/>
          <p:nvPr/>
        </p:nvGrpSpPr>
        <p:grpSpPr>
          <a:xfrm>
            <a:off x="5747701" y="3953840"/>
            <a:ext cx="3348000" cy="461665"/>
            <a:chOff x="5747701" y="4531356"/>
            <a:chExt cx="3348000" cy="461665"/>
          </a:xfrm>
        </p:grpSpPr>
        <p:grpSp>
          <p:nvGrpSpPr>
            <p:cNvPr id="55" name="Group 54">
              <a:extLst>
                <a:ext uri="{FF2B5EF4-FFF2-40B4-BE49-F238E27FC236}">
                  <a16:creationId xmlns:a16="http://schemas.microsoft.com/office/drawing/2014/main" id="{A118DA37-6CC9-40A5-88C0-258F629D8327}"/>
                </a:ext>
              </a:extLst>
            </p:cNvPr>
            <p:cNvGrpSpPr/>
            <p:nvPr/>
          </p:nvGrpSpPr>
          <p:grpSpPr>
            <a:xfrm>
              <a:off x="5747701" y="4611337"/>
              <a:ext cx="3348000" cy="301275"/>
              <a:chOff x="6302094" y="3065343"/>
              <a:chExt cx="2880000" cy="301275"/>
            </a:xfrm>
          </p:grpSpPr>
          <p:cxnSp>
            <p:nvCxnSpPr>
              <p:cNvPr id="56" name="Straight Connector 55">
                <a:extLst>
                  <a:ext uri="{FF2B5EF4-FFF2-40B4-BE49-F238E27FC236}">
                    <a16:creationId xmlns:a16="http://schemas.microsoft.com/office/drawing/2014/main" id="{81CACD69-602D-49AA-907D-208A6C3FFD84}"/>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B05C69-0D8D-4114-AF12-2C853D96205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9154F2-58AA-49DE-8DF5-78160E4E02EF}"/>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2BF6F1-3431-45F8-B88A-4B90BA1A7E8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32DC13-F7EA-41BE-BF7B-E29EBCC9D394}"/>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95A5D6-28AD-44F7-AEBD-B684C7A7393A}"/>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CE2648B-402F-48FF-BAC1-E7365B8F6172}"/>
                </a:ext>
              </a:extLst>
            </p:cNvPr>
            <p:cNvGrpSpPr/>
            <p:nvPr/>
          </p:nvGrpSpPr>
          <p:grpSpPr>
            <a:xfrm>
              <a:off x="5756126" y="4531356"/>
              <a:ext cx="1589238" cy="461665"/>
              <a:chOff x="5139776" y="1734663"/>
              <a:chExt cx="1589238" cy="504917"/>
            </a:xfrm>
          </p:grpSpPr>
          <p:sp>
            <p:nvSpPr>
              <p:cNvPr id="29" name="TextBox 28">
                <a:extLst>
                  <a:ext uri="{FF2B5EF4-FFF2-40B4-BE49-F238E27FC236}">
                    <a16:creationId xmlns:a16="http://schemas.microsoft.com/office/drawing/2014/main" id="{3C1CD9EF-ECBB-4809-9E3C-54C3C65A7BBA}"/>
                  </a:ext>
                </a:extLst>
              </p:cNvPr>
              <p:cNvSpPr txBox="1"/>
              <p:nvPr/>
            </p:nvSpPr>
            <p:spPr>
              <a:xfrm>
                <a:off x="5561707" y="1734663"/>
                <a:ext cx="1167307" cy="504917"/>
              </a:xfrm>
              <a:prstGeom prst="rect">
                <a:avLst/>
              </a:prstGeom>
              <a:noFill/>
            </p:spPr>
            <p:txBody>
              <a:bodyPr wrap="none" rtlCol="0">
                <a:spAutoFit/>
              </a:bodyPr>
              <a:lstStyle/>
              <a:p>
                <a:r>
                  <a:rPr lang="en-CA" sz="2400" dirty="0">
                    <a:latin typeface="Cooper Black" panose="0208090404030B020404" pitchFamily="18" charset="0"/>
                  </a:rPr>
                  <a:t>eBook</a:t>
                </a:r>
              </a:p>
            </p:txBody>
          </p:sp>
          <p:pic>
            <p:nvPicPr>
              <p:cNvPr id="30" name="Picture 29">
                <a:extLst>
                  <a:ext uri="{FF2B5EF4-FFF2-40B4-BE49-F238E27FC236}">
                    <a16:creationId xmlns:a16="http://schemas.microsoft.com/office/drawing/2014/main" id="{F91F4112-687D-44BC-B064-45B845DBD38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pic>
        <p:nvPicPr>
          <p:cNvPr id="73" name="Picture 72">
            <a:extLst>
              <a:ext uri="{FF2B5EF4-FFF2-40B4-BE49-F238E27FC236}">
                <a16:creationId xmlns:a16="http://schemas.microsoft.com/office/drawing/2014/main" id="{E844B97A-17F2-4731-BA48-02D47DCA2A8C}"/>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77" name="Picture 76">
            <a:extLst>
              <a:ext uri="{FF2B5EF4-FFF2-40B4-BE49-F238E27FC236}">
                <a16:creationId xmlns:a16="http://schemas.microsoft.com/office/drawing/2014/main" id="{3ED7F7FA-CF6E-4E1D-992B-AA1781C2F0BC}"/>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grpSp>
        <p:nvGrpSpPr>
          <p:cNvPr id="62" name="Group 61">
            <a:extLst>
              <a:ext uri="{FF2B5EF4-FFF2-40B4-BE49-F238E27FC236}">
                <a16:creationId xmlns:a16="http://schemas.microsoft.com/office/drawing/2014/main" id="{F36E288D-3D2D-18E7-B03C-DF3443364310}"/>
              </a:ext>
            </a:extLst>
          </p:cNvPr>
          <p:cNvGrpSpPr/>
          <p:nvPr/>
        </p:nvGrpSpPr>
        <p:grpSpPr>
          <a:xfrm>
            <a:off x="95693" y="2340206"/>
            <a:ext cx="3551515" cy="301275"/>
            <a:chOff x="6302094" y="3065343"/>
            <a:chExt cx="2880000" cy="301275"/>
          </a:xfrm>
        </p:grpSpPr>
        <p:cxnSp>
          <p:nvCxnSpPr>
            <p:cNvPr id="63" name="Straight Connector 62">
              <a:extLst>
                <a:ext uri="{FF2B5EF4-FFF2-40B4-BE49-F238E27FC236}">
                  <a16:creationId xmlns:a16="http://schemas.microsoft.com/office/drawing/2014/main" id="{7809EFA0-1160-624D-8D7E-EA951611FB8B}"/>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570465-1CB7-646B-0632-26A412B64E82}"/>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58069F-9E05-64AA-A736-7B7A868650F2}"/>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2D95734-EBF8-89FE-F141-C1F96144B07A}"/>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D61C1C-207E-1C38-71EB-F375BC090667}"/>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4615D87-9076-5189-257C-2D6BCE00094A}"/>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ABB80722-4FB6-BEE9-CE76-31568E8D9BD4}"/>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On-Going Projects</a:t>
            </a:r>
          </a:p>
        </p:txBody>
      </p:sp>
    </p:spTree>
    <p:extLst>
      <p:ext uri="{BB962C8B-B14F-4D97-AF65-F5344CB8AC3E}">
        <p14:creationId xmlns:p14="http://schemas.microsoft.com/office/powerpoint/2010/main" val="12993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2000"/>
                                        <p:tgtEl>
                                          <p:spTgt spid="96"/>
                                        </p:tgtEl>
                                      </p:cBhvr>
                                    </p:animEffect>
                                  </p:childTnLst>
                                </p:cTn>
                              </p:par>
                            </p:childTnLst>
                          </p:cTn>
                        </p:par>
                        <p:par>
                          <p:cTn id="12" fill="hold">
                            <p:stCondLst>
                              <p:cond delay="4500"/>
                            </p:stCondLst>
                            <p:childTnLst>
                              <p:par>
                                <p:cTn id="13" presetID="22" presetClass="entr" presetSubtype="8" fill="hold"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2000"/>
                                        <p:tgtEl>
                                          <p:spTgt spid="95"/>
                                        </p:tgtEl>
                                      </p:cBhvr>
                                    </p:animEffect>
                                  </p:childTnLst>
                                </p:cTn>
                              </p:par>
                            </p:childTnLst>
                          </p:cTn>
                        </p:par>
                        <p:par>
                          <p:cTn id="16" fill="hold">
                            <p:stCondLst>
                              <p:cond delay="6500"/>
                            </p:stCondLst>
                            <p:childTnLst>
                              <p:par>
                                <p:cTn id="17" presetID="22" presetClass="entr" presetSubtype="8"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2000"/>
                                        <p:tgtEl>
                                          <p:spTgt spid="93"/>
                                        </p:tgtEl>
                                      </p:cBhvr>
                                    </p:animEffect>
                                  </p:childTnLst>
                                </p:cTn>
                              </p:par>
                            </p:childTnLst>
                          </p:cTn>
                        </p:par>
                        <p:par>
                          <p:cTn id="20" fill="hold">
                            <p:stCondLst>
                              <p:cond delay="8500"/>
                            </p:stCondLst>
                            <p:childTnLst>
                              <p:par>
                                <p:cTn id="21" presetID="22" presetClass="entr" presetSubtype="8"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left)">
                                      <p:cBhvr>
                                        <p:cTn id="23"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pic>
        <p:nvPicPr>
          <p:cNvPr id="88" name="Picture 87">
            <a:extLst>
              <a:ext uri="{FF2B5EF4-FFF2-40B4-BE49-F238E27FC236}">
                <a16:creationId xmlns:a16="http://schemas.microsoft.com/office/drawing/2014/main" id="{DF0DD51E-1452-4434-AAAA-B7FC7622F954}"/>
              </a:ext>
            </a:extLst>
          </p:cNvPr>
          <p:cNvPicPr>
            <a:picLocks noChangeAspect="1"/>
          </p:cNvPicPr>
          <p:nvPr/>
        </p:nvPicPr>
        <p:blipFill>
          <a:blip r:embed="rId4"/>
          <a:stretch>
            <a:fillRect/>
          </a:stretch>
        </p:blipFill>
        <p:spPr>
          <a:xfrm>
            <a:off x="11091348" y="1567948"/>
            <a:ext cx="714475" cy="724001"/>
          </a:xfrm>
          <a:prstGeom prst="ellipse">
            <a:avLst/>
          </a:prstGeom>
        </p:spPr>
      </p:pic>
      <p:pic>
        <p:nvPicPr>
          <p:cNvPr id="89" name="Picture 88">
            <a:extLst>
              <a:ext uri="{FF2B5EF4-FFF2-40B4-BE49-F238E27FC236}">
                <a16:creationId xmlns:a16="http://schemas.microsoft.com/office/drawing/2014/main" id="{436A31B3-D6D7-44A6-A3D1-6141266F7D09}"/>
              </a:ext>
            </a:extLst>
          </p:cNvPr>
          <p:cNvPicPr>
            <a:picLocks noChangeAspect="1"/>
          </p:cNvPicPr>
          <p:nvPr/>
        </p:nvPicPr>
        <p:blipFill>
          <a:blip r:embed="rId5"/>
          <a:stretch>
            <a:fillRect/>
          </a:stretch>
        </p:blipFill>
        <p:spPr>
          <a:xfrm>
            <a:off x="10157692" y="1567948"/>
            <a:ext cx="714475" cy="724001"/>
          </a:xfrm>
          <a:prstGeom prst="ellipse">
            <a:avLst/>
          </a:prstGeom>
        </p:spPr>
      </p:pic>
      <p:pic>
        <p:nvPicPr>
          <p:cNvPr id="90" name="Picture 89">
            <a:extLst>
              <a:ext uri="{FF2B5EF4-FFF2-40B4-BE49-F238E27FC236}">
                <a16:creationId xmlns:a16="http://schemas.microsoft.com/office/drawing/2014/main" id="{C7F35573-F026-4D4C-9463-A4F112937CBB}"/>
              </a:ext>
            </a:extLst>
          </p:cNvPr>
          <p:cNvPicPr>
            <a:picLocks noChangeAspect="1"/>
          </p:cNvPicPr>
          <p:nvPr/>
        </p:nvPicPr>
        <p:blipFill>
          <a:blip r:embed="rId6"/>
          <a:stretch>
            <a:fillRect/>
          </a:stretch>
        </p:blipFill>
        <p:spPr>
          <a:xfrm>
            <a:off x="9224036" y="1569729"/>
            <a:ext cx="714475" cy="724001"/>
          </a:xfrm>
          <a:prstGeom prst="ellipse">
            <a:avLst/>
          </a:prstGeom>
        </p:spPr>
      </p:pic>
      <p:pic>
        <p:nvPicPr>
          <p:cNvPr id="92" name="Picture 91">
            <a:extLst>
              <a:ext uri="{FF2B5EF4-FFF2-40B4-BE49-F238E27FC236}">
                <a16:creationId xmlns:a16="http://schemas.microsoft.com/office/drawing/2014/main" id="{73433514-17D4-4087-9F40-1C401EA9654A}"/>
              </a:ext>
            </a:extLst>
          </p:cNvPr>
          <p:cNvPicPr>
            <a:picLocks noChangeAspect="1"/>
          </p:cNvPicPr>
          <p:nvPr/>
        </p:nvPicPr>
        <p:blipFill>
          <a:blip r:embed="rId7"/>
          <a:stretch>
            <a:fillRect/>
          </a:stretch>
        </p:blipFill>
        <p:spPr>
          <a:xfrm>
            <a:off x="8288170" y="1567947"/>
            <a:ext cx="714475" cy="724001"/>
          </a:xfrm>
          <a:prstGeom prst="ellipse">
            <a:avLst/>
          </a:prstGeom>
        </p:spPr>
      </p:pic>
      <p:grpSp>
        <p:nvGrpSpPr>
          <p:cNvPr id="75" name="Group 74">
            <a:extLst>
              <a:ext uri="{FF2B5EF4-FFF2-40B4-BE49-F238E27FC236}">
                <a16:creationId xmlns:a16="http://schemas.microsoft.com/office/drawing/2014/main" id="{8EE213A5-3623-4B34-B746-7F46EC862243}"/>
              </a:ext>
            </a:extLst>
          </p:cNvPr>
          <p:cNvGrpSpPr/>
          <p:nvPr/>
        </p:nvGrpSpPr>
        <p:grpSpPr>
          <a:xfrm>
            <a:off x="1459988" y="2340206"/>
            <a:ext cx="2196000" cy="301275"/>
            <a:chOff x="6302094" y="3065343"/>
            <a:chExt cx="2880000" cy="301275"/>
          </a:xfrm>
        </p:grpSpPr>
        <p:cxnSp>
          <p:nvCxnSpPr>
            <p:cNvPr id="76" name="Straight Connector 75">
              <a:extLst>
                <a:ext uri="{FF2B5EF4-FFF2-40B4-BE49-F238E27FC236}">
                  <a16:creationId xmlns:a16="http://schemas.microsoft.com/office/drawing/2014/main" id="{7315829D-F282-4243-89AD-CB0A73B9651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B072E8B-2267-4829-A0EE-429E9F562A90}"/>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90BC61-BE3F-430F-ADE4-C2837DBB8833}"/>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AD84C69-B786-485D-8E36-07DBA2F02C9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0417CE4-8AC9-4DB3-8A26-7312422749E2}"/>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77A8E-14D5-4954-A5AD-8FE3B70B8FB6}"/>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86F09BA4-D384-4C62-8E33-F0478DDAAC19}"/>
              </a:ext>
            </a:extLst>
          </p:cNvPr>
          <p:cNvSpPr txBox="1"/>
          <p:nvPr/>
        </p:nvSpPr>
        <p:spPr>
          <a:xfrm>
            <a:off x="1285995" y="1975623"/>
            <a:ext cx="2428939"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Conclusion</a:t>
            </a:r>
          </a:p>
        </p:txBody>
      </p:sp>
      <p:grpSp>
        <p:nvGrpSpPr>
          <p:cNvPr id="104" name="Group 103">
            <a:extLst>
              <a:ext uri="{FF2B5EF4-FFF2-40B4-BE49-F238E27FC236}">
                <a16:creationId xmlns:a16="http://schemas.microsoft.com/office/drawing/2014/main" id="{DBD87422-B5E7-4CFE-B2A0-C2481110521E}"/>
              </a:ext>
            </a:extLst>
          </p:cNvPr>
          <p:cNvGrpSpPr/>
          <p:nvPr/>
        </p:nvGrpSpPr>
        <p:grpSpPr>
          <a:xfrm>
            <a:off x="5740447" y="3165406"/>
            <a:ext cx="3348000" cy="461665"/>
            <a:chOff x="5740447" y="3165406"/>
            <a:chExt cx="3348000" cy="461665"/>
          </a:xfrm>
        </p:grpSpPr>
        <p:grpSp>
          <p:nvGrpSpPr>
            <p:cNvPr id="105" name="Group 104">
              <a:extLst>
                <a:ext uri="{FF2B5EF4-FFF2-40B4-BE49-F238E27FC236}">
                  <a16:creationId xmlns:a16="http://schemas.microsoft.com/office/drawing/2014/main" id="{148048FD-180B-4620-AD97-0FFC278754FA}"/>
                </a:ext>
              </a:extLst>
            </p:cNvPr>
            <p:cNvGrpSpPr/>
            <p:nvPr/>
          </p:nvGrpSpPr>
          <p:grpSpPr>
            <a:xfrm>
              <a:off x="5740447" y="3233243"/>
              <a:ext cx="3348000" cy="301275"/>
              <a:chOff x="6302094" y="3065343"/>
              <a:chExt cx="2880000" cy="301275"/>
            </a:xfrm>
          </p:grpSpPr>
          <p:cxnSp>
            <p:nvCxnSpPr>
              <p:cNvPr id="109" name="Straight Connector 108">
                <a:extLst>
                  <a:ext uri="{FF2B5EF4-FFF2-40B4-BE49-F238E27FC236}">
                    <a16:creationId xmlns:a16="http://schemas.microsoft.com/office/drawing/2014/main" id="{A701F67F-3E98-4A50-A254-818AF95DCCDF}"/>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1CE69A4-B5D7-4B22-BBC9-F433B3666B6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B4F3023-147D-4593-B310-5B6794BB809D}"/>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19FDD42-8B9A-4726-B506-994F67C10396}"/>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FC145BF-3009-4450-8A28-373A2AF482B8}"/>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DB5DC6A-EA6A-4289-AB03-BE16431FE840}"/>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4C918266-C80D-44F8-9F1D-FD89D21F61A9}"/>
                </a:ext>
              </a:extLst>
            </p:cNvPr>
            <p:cNvGrpSpPr/>
            <p:nvPr/>
          </p:nvGrpSpPr>
          <p:grpSpPr>
            <a:xfrm>
              <a:off x="5763380" y="3165406"/>
              <a:ext cx="2969423" cy="461665"/>
              <a:chOff x="5139776" y="1763375"/>
              <a:chExt cx="2969423" cy="461665"/>
            </a:xfrm>
          </p:grpSpPr>
          <p:sp>
            <p:nvSpPr>
              <p:cNvPr id="107" name="TextBox 106">
                <a:extLst>
                  <a:ext uri="{FF2B5EF4-FFF2-40B4-BE49-F238E27FC236}">
                    <a16:creationId xmlns:a16="http://schemas.microsoft.com/office/drawing/2014/main" id="{5EBFB0A5-909B-4906-A476-DD676FF5A77F}"/>
                  </a:ext>
                </a:extLst>
              </p:cNvPr>
              <p:cNvSpPr txBox="1"/>
              <p:nvPr/>
            </p:nvSpPr>
            <p:spPr>
              <a:xfrm>
                <a:off x="5561707" y="1763375"/>
                <a:ext cx="2547492" cy="461665"/>
              </a:xfrm>
              <a:prstGeom prst="rect">
                <a:avLst/>
              </a:prstGeom>
              <a:noFill/>
            </p:spPr>
            <p:txBody>
              <a:bodyPr wrap="none" rtlCol="0">
                <a:spAutoFit/>
              </a:bodyPr>
              <a:lstStyle/>
              <a:p>
                <a:r>
                  <a:rPr lang="en-CA" sz="2400" dirty="0">
                    <a:latin typeface="Cooper Black" panose="0208090404030B020404" pitchFamily="18" charset="0"/>
                  </a:rPr>
                  <a:t>The Handbook </a:t>
                </a:r>
              </a:p>
            </p:txBody>
          </p:sp>
          <p:pic>
            <p:nvPicPr>
              <p:cNvPr id="108" name="Picture 107">
                <a:extLst>
                  <a:ext uri="{FF2B5EF4-FFF2-40B4-BE49-F238E27FC236}">
                    <a16:creationId xmlns:a16="http://schemas.microsoft.com/office/drawing/2014/main" id="{70A45EE5-AD65-4AE8-B724-AABB3A206202}"/>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118" name="TextBox 117">
            <a:extLst>
              <a:ext uri="{FF2B5EF4-FFF2-40B4-BE49-F238E27FC236}">
                <a16:creationId xmlns:a16="http://schemas.microsoft.com/office/drawing/2014/main" id="{D7BA2F2A-B8C2-4D7B-8E8D-4E4E2288648B}"/>
              </a:ext>
            </a:extLst>
          </p:cNvPr>
          <p:cNvSpPr txBox="1"/>
          <p:nvPr/>
        </p:nvSpPr>
        <p:spPr>
          <a:xfrm>
            <a:off x="6492924" y="3732639"/>
            <a:ext cx="1608838" cy="400110"/>
          </a:xfrm>
          <a:prstGeom prst="rect">
            <a:avLst/>
          </a:prstGeom>
          <a:noFill/>
        </p:spPr>
        <p:txBody>
          <a:bodyPr wrap="none" rtlCol="0">
            <a:spAutoFit/>
          </a:bodyPr>
          <a:lstStyle/>
          <a:p>
            <a:r>
              <a:rPr lang="en-CA" sz="2000" dirty="0">
                <a:latin typeface="Cooper Black" panose="0208090404030B020404" pitchFamily="18" charset="0"/>
              </a:rPr>
              <a:t>is an effort</a:t>
            </a:r>
          </a:p>
        </p:txBody>
      </p:sp>
      <p:grpSp>
        <p:nvGrpSpPr>
          <p:cNvPr id="119" name="Group 118">
            <a:extLst>
              <a:ext uri="{FF2B5EF4-FFF2-40B4-BE49-F238E27FC236}">
                <a16:creationId xmlns:a16="http://schemas.microsoft.com/office/drawing/2014/main" id="{622AEEF2-649E-4AD4-BB35-6B3B263CFFE2}"/>
              </a:ext>
            </a:extLst>
          </p:cNvPr>
          <p:cNvGrpSpPr/>
          <p:nvPr/>
        </p:nvGrpSpPr>
        <p:grpSpPr>
          <a:xfrm>
            <a:off x="7049729" y="4168372"/>
            <a:ext cx="5073445" cy="1551135"/>
            <a:chOff x="7049729" y="5516951"/>
            <a:chExt cx="5073445" cy="1415748"/>
          </a:xfrm>
        </p:grpSpPr>
        <p:sp>
          <p:nvSpPr>
            <p:cNvPr id="120" name="Rectangle: Rounded Corners 119">
              <a:extLst>
                <a:ext uri="{FF2B5EF4-FFF2-40B4-BE49-F238E27FC236}">
                  <a16:creationId xmlns:a16="http://schemas.microsoft.com/office/drawing/2014/main" id="{D94AAE7C-3DE5-476B-9C3A-186CFA5D2B70}"/>
                </a:ext>
              </a:extLst>
            </p:cNvPr>
            <p:cNvSpPr/>
            <p:nvPr/>
          </p:nvSpPr>
          <p:spPr>
            <a:xfrm>
              <a:off x="7049729" y="5516951"/>
              <a:ext cx="5073445" cy="1406543"/>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121" name="TextBox 120">
              <a:extLst>
                <a:ext uri="{FF2B5EF4-FFF2-40B4-BE49-F238E27FC236}">
                  <a16:creationId xmlns:a16="http://schemas.microsoft.com/office/drawing/2014/main" id="{92E6DD42-F8D5-4F30-B7A7-CDC393E57E16}"/>
                </a:ext>
              </a:extLst>
            </p:cNvPr>
            <p:cNvSpPr txBox="1"/>
            <p:nvPr/>
          </p:nvSpPr>
          <p:spPr>
            <a:xfrm>
              <a:off x="7053322" y="5596026"/>
              <a:ext cx="5009164" cy="1336673"/>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To guide the users in correct application of Industrial Radiography with an emphasis on practical field aspect</a:t>
              </a:r>
            </a:p>
          </p:txBody>
        </p:sp>
      </p:grpSp>
      <p:pic>
        <p:nvPicPr>
          <p:cNvPr id="36" name="Picture 35">
            <a:extLst>
              <a:ext uri="{FF2B5EF4-FFF2-40B4-BE49-F238E27FC236}">
                <a16:creationId xmlns:a16="http://schemas.microsoft.com/office/drawing/2014/main" id="{4D6B0BDF-8621-4F89-B791-9441E243DC8D}"/>
              </a:ext>
            </a:extLst>
          </p:cNvPr>
          <p:cNvPicPr>
            <a:picLocks noChangeAspect="1"/>
          </p:cNvPicPr>
          <p:nvPr/>
        </p:nvPicPr>
        <p:blipFill rotWithShape="1">
          <a:blip r:embed="rId8">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37" name="Picture 36">
            <a:extLst>
              <a:ext uri="{FF2B5EF4-FFF2-40B4-BE49-F238E27FC236}">
                <a16:creationId xmlns:a16="http://schemas.microsoft.com/office/drawing/2014/main" id="{C3323E22-0C52-461E-A78D-DF1C70839C7A}"/>
              </a:ext>
            </a:extLst>
          </p:cNvPr>
          <p:cNvPicPr>
            <a:picLocks noChangeAspect="1"/>
          </p:cNvPicPr>
          <p:nvPr/>
        </p:nvPicPr>
        <p:blipFill rotWithShape="1">
          <a:blip r:embed="rId9">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9531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2000"/>
                                        <p:tgtEl>
                                          <p:spTgt spid="104"/>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1000"/>
                                        <p:tgtEl>
                                          <p:spTgt spid="1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ox(out)">
                                      <p:cBhvr>
                                        <p:cTn id="16"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89C7DCED-2084-496D-82F2-D7CAF9509645}"/>
              </a:ext>
            </a:extLst>
          </p:cNvPr>
          <p:cNvPicPr>
            <a:picLocks noChangeAspect="1"/>
          </p:cNvPicPr>
          <p:nvPr/>
        </p:nvPicPr>
        <p:blipFill rotWithShape="1">
          <a:blip r:embed="rId3">
            <a:extLst>
              <a:ext uri="{28A0092B-C50C-407E-A947-70E740481C1C}">
                <a14:useLocalDpi xmlns:a14="http://schemas.microsoft.com/office/drawing/2010/main" val="0"/>
              </a:ext>
            </a:extLst>
          </a:blip>
          <a:srcRect l="20826" t="13051" r="20022" b="8383"/>
          <a:stretch/>
        </p:blipFill>
        <p:spPr>
          <a:xfrm>
            <a:off x="5513991" y="918062"/>
            <a:ext cx="5727006" cy="5388078"/>
          </a:xfrm>
          <a:prstGeom prst="rect">
            <a:avLst/>
          </a:prstGeom>
        </p:spPr>
      </p:pic>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2" name="Group 1">
            <a:extLst>
              <a:ext uri="{FF2B5EF4-FFF2-40B4-BE49-F238E27FC236}">
                <a16:creationId xmlns:a16="http://schemas.microsoft.com/office/drawing/2014/main" id="{51BCE011-95E5-46CF-B264-CDA6C8ACCA42}"/>
              </a:ext>
            </a:extLst>
          </p:cNvPr>
          <p:cNvGrpSpPr/>
          <p:nvPr/>
        </p:nvGrpSpPr>
        <p:grpSpPr>
          <a:xfrm>
            <a:off x="128147" y="5693899"/>
            <a:ext cx="3517653" cy="725783"/>
            <a:chOff x="8288170" y="1567947"/>
            <a:chExt cx="3517653" cy="725783"/>
          </a:xfrm>
        </p:grpSpPr>
        <p:pic>
          <p:nvPicPr>
            <p:cNvPr id="88" name="Picture 87">
              <a:extLst>
                <a:ext uri="{FF2B5EF4-FFF2-40B4-BE49-F238E27FC236}">
                  <a16:creationId xmlns:a16="http://schemas.microsoft.com/office/drawing/2014/main" id="{DF0DD51E-1452-4434-AAAA-B7FC7622F954}"/>
                </a:ext>
              </a:extLst>
            </p:cNvPr>
            <p:cNvPicPr>
              <a:picLocks noChangeAspect="1"/>
            </p:cNvPicPr>
            <p:nvPr/>
          </p:nvPicPr>
          <p:blipFill>
            <a:blip r:embed="rId4"/>
            <a:stretch>
              <a:fillRect/>
            </a:stretch>
          </p:blipFill>
          <p:spPr>
            <a:xfrm>
              <a:off x="11091348" y="1567948"/>
              <a:ext cx="714475" cy="724001"/>
            </a:xfrm>
            <a:prstGeom prst="ellipse">
              <a:avLst/>
            </a:prstGeom>
          </p:spPr>
        </p:pic>
        <p:pic>
          <p:nvPicPr>
            <p:cNvPr id="89" name="Picture 88">
              <a:extLst>
                <a:ext uri="{FF2B5EF4-FFF2-40B4-BE49-F238E27FC236}">
                  <a16:creationId xmlns:a16="http://schemas.microsoft.com/office/drawing/2014/main" id="{436A31B3-D6D7-44A6-A3D1-6141266F7D09}"/>
                </a:ext>
              </a:extLst>
            </p:cNvPr>
            <p:cNvPicPr>
              <a:picLocks noChangeAspect="1"/>
            </p:cNvPicPr>
            <p:nvPr/>
          </p:nvPicPr>
          <p:blipFill>
            <a:blip r:embed="rId5"/>
            <a:stretch>
              <a:fillRect/>
            </a:stretch>
          </p:blipFill>
          <p:spPr>
            <a:xfrm>
              <a:off x="10157692" y="1567948"/>
              <a:ext cx="714475" cy="724001"/>
            </a:xfrm>
            <a:prstGeom prst="ellipse">
              <a:avLst/>
            </a:prstGeom>
          </p:spPr>
        </p:pic>
        <p:pic>
          <p:nvPicPr>
            <p:cNvPr id="90" name="Picture 89">
              <a:extLst>
                <a:ext uri="{FF2B5EF4-FFF2-40B4-BE49-F238E27FC236}">
                  <a16:creationId xmlns:a16="http://schemas.microsoft.com/office/drawing/2014/main" id="{C7F35573-F026-4D4C-9463-A4F112937CBB}"/>
                </a:ext>
              </a:extLst>
            </p:cNvPr>
            <p:cNvPicPr>
              <a:picLocks noChangeAspect="1"/>
            </p:cNvPicPr>
            <p:nvPr/>
          </p:nvPicPr>
          <p:blipFill>
            <a:blip r:embed="rId6"/>
            <a:stretch>
              <a:fillRect/>
            </a:stretch>
          </p:blipFill>
          <p:spPr>
            <a:xfrm>
              <a:off x="9224036" y="1569729"/>
              <a:ext cx="714475" cy="724001"/>
            </a:xfrm>
            <a:prstGeom prst="ellipse">
              <a:avLst/>
            </a:prstGeom>
          </p:spPr>
        </p:pic>
        <p:pic>
          <p:nvPicPr>
            <p:cNvPr id="92" name="Picture 91">
              <a:extLst>
                <a:ext uri="{FF2B5EF4-FFF2-40B4-BE49-F238E27FC236}">
                  <a16:creationId xmlns:a16="http://schemas.microsoft.com/office/drawing/2014/main" id="{73433514-17D4-4087-9F40-1C401EA9654A}"/>
                </a:ext>
              </a:extLst>
            </p:cNvPr>
            <p:cNvPicPr>
              <a:picLocks noChangeAspect="1"/>
            </p:cNvPicPr>
            <p:nvPr/>
          </p:nvPicPr>
          <p:blipFill>
            <a:blip r:embed="rId7"/>
            <a:stretch>
              <a:fillRect/>
            </a:stretch>
          </p:blipFill>
          <p:spPr>
            <a:xfrm>
              <a:off x="8288170" y="1567947"/>
              <a:ext cx="714475" cy="724001"/>
            </a:xfrm>
            <a:prstGeom prst="ellipse">
              <a:avLst/>
            </a:prstGeom>
          </p:spPr>
        </p:pic>
      </p:grpSp>
      <p:grpSp>
        <p:nvGrpSpPr>
          <p:cNvPr id="5" name="Group 4">
            <a:extLst>
              <a:ext uri="{FF2B5EF4-FFF2-40B4-BE49-F238E27FC236}">
                <a16:creationId xmlns:a16="http://schemas.microsoft.com/office/drawing/2014/main" id="{5FAF99F4-385B-4F16-8727-AF310FAC9EF3}"/>
              </a:ext>
            </a:extLst>
          </p:cNvPr>
          <p:cNvGrpSpPr/>
          <p:nvPr/>
        </p:nvGrpSpPr>
        <p:grpSpPr>
          <a:xfrm>
            <a:off x="1442720" y="1975623"/>
            <a:ext cx="2272214" cy="665858"/>
            <a:chOff x="1285995" y="1975623"/>
            <a:chExt cx="2428939" cy="665858"/>
          </a:xfrm>
        </p:grpSpPr>
        <p:grpSp>
          <p:nvGrpSpPr>
            <p:cNvPr id="75" name="Group 74">
              <a:extLst>
                <a:ext uri="{FF2B5EF4-FFF2-40B4-BE49-F238E27FC236}">
                  <a16:creationId xmlns:a16="http://schemas.microsoft.com/office/drawing/2014/main" id="{8EE213A5-3623-4B34-B746-7F46EC862243}"/>
                </a:ext>
              </a:extLst>
            </p:cNvPr>
            <p:cNvGrpSpPr/>
            <p:nvPr/>
          </p:nvGrpSpPr>
          <p:grpSpPr>
            <a:xfrm>
              <a:off x="1471139" y="2340206"/>
              <a:ext cx="2196000" cy="301275"/>
              <a:chOff x="6302094" y="3065343"/>
              <a:chExt cx="2880000" cy="301275"/>
            </a:xfrm>
          </p:grpSpPr>
          <p:cxnSp>
            <p:nvCxnSpPr>
              <p:cNvPr id="76" name="Straight Connector 75">
                <a:extLst>
                  <a:ext uri="{FF2B5EF4-FFF2-40B4-BE49-F238E27FC236}">
                    <a16:creationId xmlns:a16="http://schemas.microsoft.com/office/drawing/2014/main" id="{7315829D-F282-4243-89AD-CB0A73B9651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B072E8B-2267-4829-A0EE-429E9F562A90}"/>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90BC61-BE3F-430F-ADE4-C2837DBB8833}"/>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AD84C69-B786-485D-8E36-07DBA2F02C9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0417CE4-8AC9-4DB3-8A26-7312422749E2}"/>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7177A8E-14D5-4954-A5AD-8FE3B70B8FB6}"/>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86F09BA4-D384-4C62-8E33-F0478DDAAC19}"/>
                </a:ext>
              </a:extLst>
            </p:cNvPr>
            <p:cNvSpPr txBox="1"/>
            <p:nvPr/>
          </p:nvSpPr>
          <p:spPr>
            <a:xfrm>
              <a:off x="1285995" y="1975623"/>
              <a:ext cx="2428939"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Questions</a:t>
              </a:r>
            </a:p>
          </p:txBody>
        </p:sp>
      </p:grpSp>
      <p:grpSp>
        <p:nvGrpSpPr>
          <p:cNvPr id="8" name="Group 7">
            <a:extLst>
              <a:ext uri="{FF2B5EF4-FFF2-40B4-BE49-F238E27FC236}">
                <a16:creationId xmlns:a16="http://schemas.microsoft.com/office/drawing/2014/main" id="{FA582B28-CE6A-4523-8E37-603745822CE3}"/>
              </a:ext>
            </a:extLst>
          </p:cNvPr>
          <p:cNvGrpSpPr/>
          <p:nvPr/>
        </p:nvGrpSpPr>
        <p:grpSpPr>
          <a:xfrm>
            <a:off x="5897130" y="1291786"/>
            <a:ext cx="4680000" cy="4680000"/>
            <a:chOff x="2953348" y="292387"/>
            <a:chExt cx="4680000" cy="4680000"/>
          </a:xfrm>
        </p:grpSpPr>
        <p:sp>
          <p:nvSpPr>
            <p:cNvPr id="6" name="Oval 5">
              <a:extLst>
                <a:ext uri="{FF2B5EF4-FFF2-40B4-BE49-F238E27FC236}">
                  <a16:creationId xmlns:a16="http://schemas.microsoft.com/office/drawing/2014/main" id="{13925D74-216A-4161-B349-2E08C42FCC25}"/>
                </a:ext>
              </a:extLst>
            </p:cNvPr>
            <p:cNvSpPr/>
            <p:nvPr/>
          </p:nvSpPr>
          <p:spPr>
            <a:xfrm>
              <a:off x="2953348" y="292387"/>
              <a:ext cx="4680000" cy="4680000"/>
            </a:xfrm>
            <a:prstGeom prst="ellipse">
              <a:avLst/>
            </a:prstGeom>
            <a:solidFill>
              <a:srgbClr val="7F7F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1608EE-CF94-4287-A042-7451CDF763E9}"/>
                </a:ext>
              </a:extLst>
            </p:cNvPr>
            <p:cNvSpPr txBox="1"/>
            <p:nvPr/>
          </p:nvSpPr>
          <p:spPr>
            <a:xfrm>
              <a:off x="3528288" y="1355114"/>
              <a:ext cx="3877985" cy="2554545"/>
            </a:xfrm>
            <a:prstGeom prst="rect">
              <a:avLst/>
            </a:prstGeom>
            <a:noFill/>
            <a:ln>
              <a:noFill/>
            </a:ln>
          </p:spPr>
          <p:txBody>
            <a:bodyPr wrap="none" rtlCol="0">
              <a:spAutoFit/>
            </a:bodyPr>
            <a:lstStyle/>
            <a:p>
              <a:pPr algn="ctr"/>
              <a:r>
                <a:rPr lang="en-CA" sz="8000" dirty="0">
                  <a:latin typeface="Cooper Black" panose="0208090404030B020404" pitchFamily="18" charset="0"/>
                </a:rPr>
                <a:t>Thank </a:t>
              </a:r>
            </a:p>
            <a:p>
              <a:pPr algn="ctr"/>
              <a:r>
                <a:rPr lang="en-CA" sz="8000" dirty="0">
                  <a:latin typeface="Cooper Black" panose="0208090404030B020404" pitchFamily="18" charset="0"/>
                </a:rPr>
                <a:t>You </a:t>
              </a:r>
            </a:p>
          </p:txBody>
        </p:sp>
      </p:grpSp>
      <p:grpSp>
        <p:nvGrpSpPr>
          <p:cNvPr id="39" name="Group 38">
            <a:extLst>
              <a:ext uri="{FF2B5EF4-FFF2-40B4-BE49-F238E27FC236}">
                <a16:creationId xmlns:a16="http://schemas.microsoft.com/office/drawing/2014/main" id="{B15B4314-CDAF-4D8A-B8AE-7BCE7AA24505}"/>
              </a:ext>
            </a:extLst>
          </p:cNvPr>
          <p:cNvGrpSpPr/>
          <p:nvPr/>
        </p:nvGrpSpPr>
        <p:grpSpPr>
          <a:xfrm>
            <a:off x="2413349" y="2404768"/>
            <a:ext cx="2879999" cy="3080547"/>
            <a:chOff x="2413349" y="2404768"/>
            <a:chExt cx="2879999" cy="3080547"/>
          </a:xfrm>
        </p:grpSpPr>
        <p:pic>
          <p:nvPicPr>
            <p:cNvPr id="40" name="Picture 39">
              <a:extLst>
                <a:ext uri="{FF2B5EF4-FFF2-40B4-BE49-F238E27FC236}">
                  <a16:creationId xmlns:a16="http://schemas.microsoft.com/office/drawing/2014/main" id="{24D55542-EED1-4024-A1B1-BB0258EBC22A}"/>
                </a:ext>
              </a:extLst>
            </p:cNvPr>
            <p:cNvPicPr>
              <a:picLocks noChangeAspect="1"/>
            </p:cNvPicPr>
            <p:nvPr/>
          </p:nvPicPr>
          <p:blipFill rotWithShape="1">
            <a:blip r:embed="rId8">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41" name="Picture 40">
              <a:extLst>
                <a:ext uri="{FF2B5EF4-FFF2-40B4-BE49-F238E27FC236}">
                  <a16:creationId xmlns:a16="http://schemas.microsoft.com/office/drawing/2014/main" id="{AE3601D3-3049-422A-AD86-401D720D86B9}"/>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Tree>
    <p:extLst>
      <p:ext uri="{BB962C8B-B14F-4D97-AF65-F5344CB8AC3E}">
        <p14:creationId xmlns:p14="http://schemas.microsoft.com/office/powerpoint/2010/main" val="23460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1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000"/>
                                        <p:tgtEl>
                                          <p:spTgt spid="47"/>
                                        </p:tgtEl>
                                      </p:cBhvr>
                                    </p:animEffect>
                                  </p:childTnLst>
                                </p:cTn>
                              </p:par>
                            </p:childTnLst>
                          </p:cTn>
                        </p:par>
                        <p:par>
                          <p:cTn id="11" fill="hold">
                            <p:stCondLst>
                              <p:cond delay="2000"/>
                            </p:stCondLst>
                            <p:childTnLst>
                              <p:par>
                                <p:cTn id="12" presetID="30" presetClass="emph" presetSubtype="0" fill="hold" nodeType="afterEffect">
                                  <p:stCondLst>
                                    <p:cond delay="30000"/>
                                  </p:stCondLst>
                                  <p:childTnLst>
                                    <p:animClr clrSpc="hsl" dir="cw">
                                      <p:cBhvr override="childStyle">
                                        <p:cTn id="13" dur="2000" fill="hold"/>
                                        <p:tgtEl>
                                          <p:spTgt spid="47"/>
                                        </p:tgtEl>
                                        <p:attrNameLst>
                                          <p:attrName>style.color</p:attrName>
                                        </p:attrNameLst>
                                      </p:cBhvr>
                                      <p:by>
                                        <p:hsl h="0" s="12549" l="25098"/>
                                      </p:by>
                                    </p:animClr>
                                    <p:animClr clrSpc="hsl" dir="cw">
                                      <p:cBhvr>
                                        <p:cTn id="14" dur="2000" fill="hold"/>
                                        <p:tgtEl>
                                          <p:spTgt spid="47"/>
                                        </p:tgtEl>
                                        <p:attrNameLst>
                                          <p:attrName>fillcolor</p:attrName>
                                        </p:attrNameLst>
                                      </p:cBhvr>
                                      <p:by>
                                        <p:hsl h="0" s="12549" l="25098"/>
                                      </p:by>
                                    </p:animClr>
                                    <p:animClr clrSpc="hsl" dir="cw">
                                      <p:cBhvr>
                                        <p:cTn id="15" dur="2000" fill="hold"/>
                                        <p:tgtEl>
                                          <p:spTgt spid="47"/>
                                        </p:tgtEl>
                                        <p:attrNameLst>
                                          <p:attrName>stroke.color</p:attrName>
                                        </p:attrNameLst>
                                      </p:cBhvr>
                                      <p:by>
                                        <p:hsl h="0" s="12549" l="25098"/>
                                      </p:by>
                                    </p:animClr>
                                    <p:set>
                                      <p:cBhvr>
                                        <p:cTn id="16" dur="2000" fill="hold"/>
                                        <p:tgtEl>
                                          <p:spTgt spid="47"/>
                                        </p:tgtEl>
                                        <p:attrNameLst>
                                          <p:attrName>fill.type</p:attrName>
                                        </p:attrNameLst>
                                      </p:cBhvr>
                                      <p:to>
                                        <p:strVal val="solid"/>
                                      </p:to>
                                    </p:set>
                                  </p:childTnLst>
                                </p:cTn>
                              </p:par>
                              <p:par>
                                <p:cTn id="17" presetID="10" presetClass="entr" presetSubtype="0" fill="hold" nodeType="withEffect">
                                  <p:stCondLst>
                                    <p:cond delay="20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79" name="Group 78">
            <a:extLst>
              <a:ext uri="{FF2B5EF4-FFF2-40B4-BE49-F238E27FC236}">
                <a16:creationId xmlns:a16="http://schemas.microsoft.com/office/drawing/2014/main" id="{50A63BF9-33D7-4EC3-A4D9-889A6BC29CCC}"/>
              </a:ext>
            </a:extLst>
          </p:cNvPr>
          <p:cNvGrpSpPr/>
          <p:nvPr/>
        </p:nvGrpSpPr>
        <p:grpSpPr>
          <a:xfrm>
            <a:off x="2115658" y="2340206"/>
            <a:ext cx="1548000" cy="301275"/>
            <a:chOff x="6302094" y="3065343"/>
            <a:chExt cx="2880000" cy="301275"/>
          </a:xfrm>
        </p:grpSpPr>
        <p:cxnSp>
          <p:nvCxnSpPr>
            <p:cNvPr id="80" name="Straight Connector 79">
              <a:extLst>
                <a:ext uri="{FF2B5EF4-FFF2-40B4-BE49-F238E27FC236}">
                  <a16:creationId xmlns:a16="http://schemas.microsoft.com/office/drawing/2014/main" id="{DA32AB0F-1203-45F6-835E-6109EC12AA0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65A4F03-67D1-42EC-859D-8378D239BF06}"/>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C8E218F-AA6F-4FF7-8F6F-70065B371EDF}"/>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E05EFB5-4171-4678-B7C9-955A024AC186}"/>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0C79F8D-ACAB-4D27-92E9-7BBA33C04571}"/>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0BB56E1-EDDD-46CD-A1F7-9D2A29E3D646}"/>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6C825D05-9616-4134-933A-6D57AA4BD947}"/>
              </a:ext>
            </a:extLst>
          </p:cNvPr>
          <p:cNvSpPr txBox="1"/>
          <p:nvPr/>
        </p:nvSpPr>
        <p:spPr>
          <a:xfrm>
            <a:off x="1285995" y="1975623"/>
            <a:ext cx="2428939"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Agenda</a:t>
            </a:r>
          </a:p>
        </p:txBody>
      </p:sp>
      <p:grpSp>
        <p:nvGrpSpPr>
          <p:cNvPr id="100" name="Group 99">
            <a:extLst>
              <a:ext uri="{FF2B5EF4-FFF2-40B4-BE49-F238E27FC236}">
                <a16:creationId xmlns:a16="http://schemas.microsoft.com/office/drawing/2014/main" id="{E16C4B74-D97D-4B3E-8B26-C299F68C4D8C}"/>
              </a:ext>
            </a:extLst>
          </p:cNvPr>
          <p:cNvGrpSpPr/>
          <p:nvPr/>
        </p:nvGrpSpPr>
        <p:grpSpPr>
          <a:xfrm>
            <a:off x="5740447" y="2590120"/>
            <a:ext cx="4662000" cy="461665"/>
            <a:chOff x="5803077" y="3165406"/>
            <a:chExt cx="4662000" cy="461665"/>
          </a:xfrm>
        </p:grpSpPr>
        <p:grpSp>
          <p:nvGrpSpPr>
            <p:cNvPr id="101" name="Group 100">
              <a:extLst>
                <a:ext uri="{FF2B5EF4-FFF2-40B4-BE49-F238E27FC236}">
                  <a16:creationId xmlns:a16="http://schemas.microsoft.com/office/drawing/2014/main" id="{33356EF8-A0C0-4C9A-9BD5-58489268EEC4}"/>
                </a:ext>
              </a:extLst>
            </p:cNvPr>
            <p:cNvGrpSpPr/>
            <p:nvPr/>
          </p:nvGrpSpPr>
          <p:grpSpPr>
            <a:xfrm>
              <a:off x="5803077" y="3233243"/>
              <a:ext cx="4662000" cy="301275"/>
              <a:chOff x="6302094" y="3065343"/>
              <a:chExt cx="2880000" cy="301275"/>
            </a:xfrm>
          </p:grpSpPr>
          <p:cxnSp>
            <p:nvCxnSpPr>
              <p:cNvPr id="105" name="Straight Connector 104">
                <a:extLst>
                  <a:ext uri="{FF2B5EF4-FFF2-40B4-BE49-F238E27FC236}">
                    <a16:creationId xmlns:a16="http://schemas.microsoft.com/office/drawing/2014/main" id="{40088ABB-2B7F-4717-9998-30298344236C}"/>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B013930-3DE8-422E-A36B-53E1BB3760A1}"/>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D3B53C9-258D-4BC9-8F12-B21BC7281965}"/>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C4EB77-9BAA-4099-8128-5DACF5832D46}"/>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47FAAF2-AFB0-4127-A081-32DCB2C2CDED}"/>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E7B9C0E-E767-4BA7-88B4-B2CA3AC231E6}"/>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0D27EA1C-3B8B-4610-A5D1-4CDE78F1D074}"/>
                </a:ext>
              </a:extLst>
            </p:cNvPr>
            <p:cNvGrpSpPr/>
            <p:nvPr/>
          </p:nvGrpSpPr>
          <p:grpSpPr>
            <a:xfrm>
              <a:off x="5826010" y="3165406"/>
              <a:ext cx="2292764" cy="461665"/>
              <a:chOff x="5139776" y="1763375"/>
              <a:chExt cx="2292764" cy="461665"/>
            </a:xfrm>
          </p:grpSpPr>
          <p:sp>
            <p:nvSpPr>
              <p:cNvPr id="103" name="TextBox 102">
                <a:extLst>
                  <a:ext uri="{FF2B5EF4-FFF2-40B4-BE49-F238E27FC236}">
                    <a16:creationId xmlns:a16="http://schemas.microsoft.com/office/drawing/2014/main" id="{11A63980-BF09-4087-A539-CA7A39826D7C}"/>
                  </a:ext>
                </a:extLst>
              </p:cNvPr>
              <p:cNvSpPr txBox="1"/>
              <p:nvPr/>
            </p:nvSpPr>
            <p:spPr>
              <a:xfrm>
                <a:off x="5561707" y="1763375"/>
                <a:ext cx="1870833" cy="461665"/>
              </a:xfrm>
              <a:prstGeom prst="rect">
                <a:avLst/>
              </a:prstGeom>
              <a:noFill/>
            </p:spPr>
            <p:txBody>
              <a:bodyPr wrap="none" rtlCol="0">
                <a:spAutoFit/>
              </a:bodyPr>
              <a:lstStyle/>
              <a:p>
                <a:r>
                  <a:rPr lang="en-CA" sz="2400" dirty="0">
                    <a:latin typeface="Cooper Black" panose="0208090404030B020404" pitchFamily="18" charset="0"/>
                  </a:rPr>
                  <a:t>Challenges</a:t>
                </a:r>
              </a:p>
            </p:txBody>
          </p:sp>
          <p:pic>
            <p:nvPicPr>
              <p:cNvPr id="104" name="Picture 103">
                <a:extLst>
                  <a:ext uri="{FF2B5EF4-FFF2-40B4-BE49-F238E27FC236}">
                    <a16:creationId xmlns:a16="http://schemas.microsoft.com/office/drawing/2014/main" id="{ED7B90DA-576D-4306-9FE8-82474E4167FC}"/>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11" name="Group 110">
            <a:extLst>
              <a:ext uri="{FF2B5EF4-FFF2-40B4-BE49-F238E27FC236}">
                <a16:creationId xmlns:a16="http://schemas.microsoft.com/office/drawing/2014/main" id="{2C687F24-A36D-4552-A09B-BB11EF92CFAA}"/>
              </a:ext>
            </a:extLst>
          </p:cNvPr>
          <p:cNvGrpSpPr/>
          <p:nvPr/>
        </p:nvGrpSpPr>
        <p:grpSpPr>
          <a:xfrm>
            <a:off x="5740447" y="3060163"/>
            <a:ext cx="4662000" cy="461665"/>
            <a:chOff x="5803077" y="3635449"/>
            <a:chExt cx="4662000" cy="461665"/>
          </a:xfrm>
        </p:grpSpPr>
        <p:grpSp>
          <p:nvGrpSpPr>
            <p:cNvPr id="112" name="Group 111">
              <a:extLst>
                <a:ext uri="{FF2B5EF4-FFF2-40B4-BE49-F238E27FC236}">
                  <a16:creationId xmlns:a16="http://schemas.microsoft.com/office/drawing/2014/main" id="{F79F685A-C4D2-4996-BE9D-B2382491E13D}"/>
                </a:ext>
              </a:extLst>
            </p:cNvPr>
            <p:cNvGrpSpPr/>
            <p:nvPr/>
          </p:nvGrpSpPr>
          <p:grpSpPr>
            <a:xfrm>
              <a:off x="5803077" y="3697321"/>
              <a:ext cx="4662000" cy="301275"/>
              <a:chOff x="6302094" y="3065343"/>
              <a:chExt cx="2880000" cy="301275"/>
            </a:xfrm>
          </p:grpSpPr>
          <p:cxnSp>
            <p:nvCxnSpPr>
              <p:cNvPr id="116" name="Straight Connector 115">
                <a:extLst>
                  <a:ext uri="{FF2B5EF4-FFF2-40B4-BE49-F238E27FC236}">
                    <a16:creationId xmlns:a16="http://schemas.microsoft.com/office/drawing/2014/main" id="{99BBEBA3-318E-4EE7-9781-C093A2F2B236}"/>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5FA5F9-732B-497F-B897-E4593B7D096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675DFE9-1D90-4320-84C8-E4C710F00913}"/>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9FC198D-D314-438A-9471-01179B0EE821}"/>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7F44E18-AFD7-48DB-B9CD-23646418FD5E}"/>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B3AAB46-7477-4A1A-8782-8F61576054D9}"/>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D0E7D7BC-6100-46FA-9906-2AEF4F29403F}"/>
                </a:ext>
              </a:extLst>
            </p:cNvPr>
            <p:cNvGrpSpPr/>
            <p:nvPr/>
          </p:nvGrpSpPr>
          <p:grpSpPr>
            <a:xfrm>
              <a:off x="5826010" y="3635449"/>
              <a:ext cx="1989283" cy="461665"/>
              <a:chOff x="5139776" y="1778112"/>
              <a:chExt cx="1989283" cy="443651"/>
            </a:xfrm>
          </p:grpSpPr>
          <p:sp>
            <p:nvSpPr>
              <p:cNvPr id="114" name="TextBox 113">
                <a:extLst>
                  <a:ext uri="{FF2B5EF4-FFF2-40B4-BE49-F238E27FC236}">
                    <a16:creationId xmlns:a16="http://schemas.microsoft.com/office/drawing/2014/main" id="{AA4CC76E-09FB-432F-B358-A46CCBB5D7BA}"/>
                  </a:ext>
                </a:extLst>
              </p:cNvPr>
              <p:cNvSpPr txBox="1"/>
              <p:nvPr/>
            </p:nvSpPr>
            <p:spPr>
              <a:xfrm>
                <a:off x="5561707" y="1778112"/>
                <a:ext cx="1567352" cy="443651"/>
              </a:xfrm>
              <a:prstGeom prst="rect">
                <a:avLst/>
              </a:prstGeom>
              <a:noFill/>
            </p:spPr>
            <p:txBody>
              <a:bodyPr wrap="none" rtlCol="0">
                <a:spAutoFit/>
              </a:bodyPr>
              <a:lstStyle/>
              <a:p>
                <a:r>
                  <a:rPr lang="en-CA" sz="2400" dirty="0">
                    <a:latin typeface="Cooper Black" panose="0208090404030B020404" pitchFamily="18" charset="0"/>
                  </a:rPr>
                  <a:t>Proposal</a:t>
                </a:r>
              </a:p>
            </p:txBody>
          </p:sp>
          <p:pic>
            <p:nvPicPr>
              <p:cNvPr id="115" name="Picture 114">
                <a:extLst>
                  <a:ext uri="{FF2B5EF4-FFF2-40B4-BE49-F238E27FC236}">
                    <a16:creationId xmlns:a16="http://schemas.microsoft.com/office/drawing/2014/main" id="{A87B2A28-93C1-42A6-9DCA-1B7081B786C8}"/>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22" name="Group 121">
            <a:extLst>
              <a:ext uri="{FF2B5EF4-FFF2-40B4-BE49-F238E27FC236}">
                <a16:creationId xmlns:a16="http://schemas.microsoft.com/office/drawing/2014/main" id="{2E36513B-69AB-43CD-A3A4-2600DFE345B2}"/>
              </a:ext>
            </a:extLst>
          </p:cNvPr>
          <p:cNvGrpSpPr/>
          <p:nvPr/>
        </p:nvGrpSpPr>
        <p:grpSpPr>
          <a:xfrm>
            <a:off x="5747701" y="3513243"/>
            <a:ext cx="4662000" cy="461665"/>
            <a:chOff x="5810331" y="4059319"/>
            <a:chExt cx="4662000" cy="461665"/>
          </a:xfrm>
        </p:grpSpPr>
        <p:grpSp>
          <p:nvGrpSpPr>
            <p:cNvPr id="123" name="Group 122">
              <a:extLst>
                <a:ext uri="{FF2B5EF4-FFF2-40B4-BE49-F238E27FC236}">
                  <a16:creationId xmlns:a16="http://schemas.microsoft.com/office/drawing/2014/main" id="{93EB25F6-6755-4575-AAC7-1FA7B26C9498}"/>
                </a:ext>
              </a:extLst>
            </p:cNvPr>
            <p:cNvGrpSpPr/>
            <p:nvPr/>
          </p:nvGrpSpPr>
          <p:grpSpPr>
            <a:xfrm>
              <a:off x="5810331" y="4128152"/>
              <a:ext cx="4662000" cy="301275"/>
              <a:chOff x="6302094" y="3065343"/>
              <a:chExt cx="2880000" cy="301275"/>
            </a:xfrm>
          </p:grpSpPr>
          <p:cxnSp>
            <p:nvCxnSpPr>
              <p:cNvPr id="127" name="Straight Connector 126">
                <a:extLst>
                  <a:ext uri="{FF2B5EF4-FFF2-40B4-BE49-F238E27FC236}">
                    <a16:creationId xmlns:a16="http://schemas.microsoft.com/office/drawing/2014/main" id="{9AF973C9-54F3-4CA6-9CE7-142DF9FA41E5}"/>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C679E7F-550C-4A90-9966-D2FEBDB025F8}"/>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D1A6E1D-F38D-455D-A405-73B4C2C7D5E0}"/>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87EAA4-9E70-433C-87AB-B4BC4EE196EF}"/>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C276308-24E6-470B-A53C-9EE1F79E3E2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19DF559-25B3-4138-A33F-F4959AAB1864}"/>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1EB2D646-6230-4684-9D8C-2E30B6A5E2D0}"/>
                </a:ext>
              </a:extLst>
            </p:cNvPr>
            <p:cNvGrpSpPr/>
            <p:nvPr/>
          </p:nvGrpSpPr>
          <p:grpSpPr>
            <a:xfrm>
              <a:off x="5826010" y="4059319"/>
              <a:ext cx="2686205" cy="461665"/>
              <a:chOff x="5139776" y="1736306"/>
              <a:chExt cx="2686205" cy="499918"/>
            </a:xfrm>
          </p:grpSpPr>
          <p:sp>
            <p:nvSpPr>
              <p:cNvPr id="125" name="TextBox 124">
                <a:extLst>
                  <a:ext uri="{FF2B5EF4-FFF2-40B4-BE49-F238E27FC236}">
                    <a16:creationId xmlns:a16="http://schemas.microsoft.com/office/drawing/2014/main" id="{D6FA0500-07CC-47E1-8C41-BA6BCDCC3BA8}"/>
                  </a:ext>
                </a:extLst>
              </p:cNvPr>
              <p:cNvSpPr txBox="1"/>
              <p:nvPr/>
            </p:nvSpPr>
            <p:spPr>
              <a:xfrm>
                <a:off x="5561707" y="1736306"/>
                <a:ext cx="2264274" cy="499918"/>
              </a:xfrm>
              <a:prstGeom prst="rect">
                <a:avLst/>
              </a:prstGeom>
              <a:noFill/>
            </p:spPr>
            <p:txBody>
              <a:bodyPr wrap="none" rtlCol="0">
                <a:spAutoFit/>
              </a:bodyPr>
              <a:lstStyle/>
              <a:p>
                <a:r>
                  <a:rPr lang="en-CA" sz="2400" dirty="0">
                    <a:latin typeface="Cooper Black" panose="0208090404030B020404" pitchFamily="18" charset="0"/>
                  </a:rPr>
                  <a:t>Contribution</a:t>
                </a:r>
              </a:p>
            </p:txBody>
          </p:sp>
          <p:pic>
            <p:nvPicPr>
              <p:cNvPr id="126" name="Picture 125">
                <a:extLst>
                  <a:ext uri="{FF2B5EF4-FFF2-40B4-BE49-F238E27FC236}">
                    <a16:creationId xmlns:a16="http://schemas.microsoft.com/office/drawing/2014/main" id="{AF815DD0-49E4-4D05-91DE-24F68FFA80F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33" name="Group 132">
            <a:extLst>
              <a:ext uri="{FF2B5EF4-FFF2-40B4-BE49-F238E27FC236}">
                <a16:creationId xmlns:a16="http://schemas.microsoft.com/office/drawing/2014/main" id="{EB282EAC-A95C-41F8-8B11-0375273306B2}"/>
              </a:ext>
            </a:extLst>
          </p:cNvPr>
          <p:cNvGrpSpPr/>
          <p:nvPr/>
        </p:nvGrpSpPr>
        <p:grpSpPr>
          <a:xfrm>
            <a:off x="5747699" y="3967754"/>
            <a:ext cx="4662000" cy="461665"/>
            <a:chOff x="5810329" y="4487541"/>
            <a:chExt cx="4662000" cy="461665"/>
          </a:xfrm>
        </p:grpSpPr>
        <p:grpSp>
          <p:nvGrpSpPr>
            <p:cNvPr id="134" name="Group 133">
              <a:extLst>
                <a:ext uri="{FF2B5EF4-FFF2-40B4-BE49-F238E27FC236}">
                  <a16:creationId xmlns:a16="http://schemas.microsoft.com/office/drawing/2014/main" id="{A841B1FE-5391-4041-B35F-57A34EFF43C8}"/>
                </a:ext>
              </a:extLst>
            </p:cNvPr>
            <p:cNvGrpSpPr/>
            <p:nvPr/>
          </p:nvGrpSpPr>
          <p:grpSpPr>
            <a:xfrm>
              <a:off x="5810329" y="4567522"/>
              <a:ext cx="4662000" cy="301275"/>
              <a:chOff x="6302094" y="3065343"/>
              <a:chExt cx="2880000" cy="301275"/>
            </a:xfrm>
          </p:grpSpPr>
          <p:cxnSp>
            <p:nvCxnSpPr>
              <p:cNvPr id="138" name="Straight Connector 137">
                <a:extLst>
                  <a:ext uri="{FF2B5EF4-FFF2-40B4-BE49-F238E27FC236}">
                    <a16:creationId xmlns:a16="http://schemas.microsoft.com/office/drawing/2014/main" id="{120E5E02-3BC5-4B6C-BB94-E0F776C75B9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1AE8871-2CAC-4614-923C-AC4FD6FF0E9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EF140EC-7E60-4F25-A9FB-866ABDE8E21B}"/>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14AB59D-3B0C-4F87-8568-9895629A0F7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D8B2671-C382-446D-9936-58F29ACE4D3C}"/>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366A8E7-8F91-4B63-B903-7FE5A772F533}"/>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F9CE6E82-D349-476A-AC6A-AF9FECA2E15D}"/>
                </a:ext>
              </a:extLst>
            </p:cNvPr>
            <p:cNvGrpSpPr/>
            <p:nvPr/>
          </p:nvGrpSpPr>
          <p:grpSpPr>
            <a:xfrm>
              <a:off x="5818756" y="4487541"/>
              <a:ext cx="3427177" cy="461665"/>
              <a:chOff x="5139776" y="1734663"/>
              <a:chExt cx="3427177" cy="504917"/>
            </a:xfrm>
          </p:grpSpPr>
          <p:sp>
            <p:nvSpPr>
              <p:cNvPr id="136" name="TextBox 135">
                <a:extLst>
                  <a:ext uri="{FF2B5EF4-FFF2-40B4-BE49-F238E27FC236}">
                    <a16:creationId xmlns:a16="http://schemas.microsoft.com/office/drawing/2014/main" id="{A1B64A20-5763-43D4-97C9-5FA6F2980CE7}"/>
                  </a:ext>
                </a:extLst>
              </p:cNvPr>
              <p:cNvSpPr txBox="1"/>
              <p:nvPr/>
            </p:nvSpPr>
            <p:spPr>
              <a:xfrm>
                <a:off x="5561707" y="1734663"/>
                <a:ext cx="3005246" cy="504917"/>
              </a:xfrm>
              <a:prstGeom prst="rect">
                <a:avLst/>
              </a:prstGeom>
              <a:noFill/>
            </p:spPr>
            <p:txBody>
              <a:bodyPr wrap="none" rtlCol="0">
                <a:spAutoFit/>
              </a:bodyPr>
              <a:lstStyle/>
              <a:p>
                <a:r>
                  <a:rPr lang="en-CA" sz="2400" dirty="0">
                    <a:latin typeface="Cooper Black" panose="0208090404030B020404" pitchFamily="18" charset="0"/>
                  </a:rPr>
                  <a:t>On-Going Projects</a:t>
                </a:r>
              </a:p>
            </p:txBody>
          </p:sp>
          <p:pic>
            <p:nvPicPr>
              <p:cNvPr id="137" name="Picture 136">
                <a:extLst>
                  <a:ext uri="{FF2B5EF4-FFF2-40B4-BE49-F238E27FC236}">
                    <a16:creationId xmlns:a16="http://schemas.microsoft.com/office/drawing/2014/main" id="{C59EC48E-6E3B-4C02-BF65-313103A5F81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44" name="Group 143">
            <a:extLst>
              <a:ext uri="{FF2B5EF4-FFF2-40B4-BE49-F238E27FC236}">
                <a16:creationId xmlns:a16="http://schemas.microsoft.com/office/drawing/2014/main" id="{86285044-8DFE-4B47-B3F2-59761B793D13}"/>
              </a:ext>
            </a:extLst>
          </p:cNvPr>
          <p:cNvGrpSpPr/>
          <p:nvPr/>
        </p:nvGrpSpPr>
        <p:grpSpPr>
          <a:xfrm>
            <a:off x="5740447" y="4429419"/>
            <a:ext cx="4662000" cy="461665"/>
            <a:chOff x="5810331" y="4059319"/>
            <a:chExt cx="4662000" cy="461665"/>
          </a:xfrm>
        </p:grpSpPr>
        <p:grpSp>
          <p:nvGrpSpPr>
            <p:cNvPr id="145" name="Group 144">
              <a:extLst>
                <a:ext uri="{FF2B5EF4-FFF2-40B4-BE49-F238E27FC236}">
                  <a16:creationId xmlns:a16="http://schemas.microsoft.com/office/drawing/2014/main" id="{02BF886B-D9EF-4E69-B49D-50A708900293}"/>
                </a:ext>
              </a:extLst>
            </p:cNvPr>
            <p:cNvGrpSpPr/>
            <p:nvPr/>
          </p:nvGrpSpPr>
          <p:grpSpPr>
            <a:xfrm>
              <a:off x="5810331" y="4128152"/>
              <a:ext cx="4662000" cy="301275"/>
              <a:chOff x="6302094" y="3065343"/>
              <a:chExt cx="2880000" cy="301275"/>
            </a:xfrm>
          </p:grpSpPr>
          <p:cxnSp>
            <p:nvCxnSpPr>
              <p:cNvPr id="149" name="Straight Connector 148">
                <a:extLst>
                  <a:ext uri="{FF2B5EF4-FFF2-40B4-BE49-F238E27FC236}">
                    <a16:creationId xmlns:a16="http://schemas.microsoft.com/office/drawing/2014/main" id="{EE1101D9-0BFD-4038-A839-7647754CE0EB}"/>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F81A500-73F6-4411-8DF8-0CDAC8AF1AC2}"/>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D35AC83-FDFE-4BA0-A547-DC27EAF9112C}"/>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513AECE-C626-49BF-83FA-897D476EBCB9}"/>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85CBAFC-9412-4696-AF09-B027365CDF4B}"/>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90C30AD-F44A-48CA-A451-D00EE155668B}"/>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C1701DE-2A8B-438D-9B7A-CD121FFD1705}"/>
                </a:ext>
              </a:extLst>
            </p:cNvPr>
            <p:cNvGrpSpPr/>
            <p:nvPr/>
          </p:nvGrpSpPr>
          <p:grpSpPr>
            <a:xfrm>
              <a:off x="5826010" y="4059319"/>
              <a:ext cx="2499744" cy="461665"/>
              <a:chOff x="5139776" y="1736306"/>
              <a:chExt cx="2499744" cy="499918"/>
            </a:xfrm>
          </p:grpSpPr>
          <p:sp>
            <p:nvSpPr>
              <p:cNvPr id="147" name="TextBox 146">
                <a:extLst>
                  <a:ext uri="{FF2B5EF4-FFF2-40B4-BE49-F238E27FC236}">
                    <a16:creationId xmlns:a16="http://schemas.microsoft.com/office/drawing/2014/main" id="{A316847D-2847-42C4-94E9-3FA47C302108}"/>
                  </a:ext>
                </a:extLst>
              </p:cNvPr>
              <p:cNvSpPr txBox="1"/>
              <p:nvPr/>
            </p:nvSpPr>
            <p:spPr>
              <a:xfrm>
                <a:off x="5561707" y="1736306"/>
                <a:ext cx="2077813" cy="499918"/>
              </a:xfrm>
              <a:prstGeom prst="rect">
                <a:avLst/>
              </a:prstGeom>
              <a:noFill/>
            </p:spPr>
            <p:txBody>
              <a:bodyPr wrap="none" rtlCol="0">
                <a:spAutoFit/>
              </a:bodyPr>
              <a:lstStyle/>
              <a:p>
                <a:r>
                  <a:rPr lang="en-CA" sz="2400" dirty="0">
                    <a:latin typeface="Cooper Black" panose="0208090404030B020404" pitchFamily="18" charset="0"/>
                  </a:rPr>
                  <a:t>Conclusions</a:t>
                </a:r>
              </a:p>
            </p:txBody>
          </p:sp>
          <p:pic>
            <p:nvPicPr>
              <p:cNvPr id="148" name="Picture 147">
                <a:extLst>
                  <a:ext uri="{FF2B5EF4-FFF2-40B4-BE49-F238E27FC236}">
                    <a16:creationId xmlns:a16="http://schemas.microsoft.com/office/drawing/2014/main" id="{511346F2-A448-4C37-822A-C2D84B0DD6F3}"/>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55" name="Group 154">
            <a:extLst>
              <a:ext uri="{FF2B5EF4-FFF2-40B4-BE49-F238E27FC236}">
                <a16:creationId xmlns:a16="http://schemas.microsoft.com/office/drawing/2014/main" id="{47B89F99-B80C-4207-BAFC-5B391676AE27}"/>
              </a:ext>
            </a:extLst>
          </p:cNvPr>
          <p:cNvGrpSpPr/>
          <p:nvPr/>
        </p:nvGrpSpPr>
        <p:grpSpPr>
          <a:xfrm>
            <a:off x="5740445" y="4883930"/>
            <a:ext cx="4662000" cy="461665"/>
            <a:chOff x="5810329" y="4487541"/>
            <a:chExt cx="4662000" cy="461665"/>
          </a:xfrm>
        </p:grpSpPr>
        <p:grpSp>
          <p:nvGrpSpPr>
            <p:cNvPr id="156" name="Group 155">
              <a:extLst>
                <a:ext uri="{FF2B5EF4-FFF2-40B4-BE49-F238E27FC236}">
                  <a16:creationId xmlns:a16="http://schemas.microsoft.com/office/drawing/2014/main" id="{D758C2D3-BC0C-4CFF-95FB-FE1F34C0DC2E}"/>
                </a:ext>
              </a:extLst>
            </p:cNvPr>
            <p:cNvGrpSpPr/>
            <p:nvPr/>
          </p:nvGrpSpPr>
          <p:grpSpPr>
            <a:xfrm>
              <a:off x="5810329" y="4567522"/>
              <a:ext cx="4662000" cy="301275"/>
              <a:chOff x="6302094" y="3065343"/>
              <a:chExt cx="2880000" cy="301275"/>
            </a:xfrm>
          </p:grpSpPr>
          <p:cxnSp>
            <p:nvCxnSpPr>
              <p:cNvPr id="160" name="Straight Connector 159">
                <a:extLst>
                  <a:ext uri="{FF2B5EF4-FFF2-40B4-BE49-F238E27FC236}">
                    <a16:creationId xmlns:a16="http://schemas.microsoft.com/office/drawing/2014/main" id="{2E151F93-B393-4365-969B-0D67495D5436}"/>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7DE5194-5687-4D9C-8AED-A08072D383E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F80DA63-CBC8-4A62-B40F-FC3476733315}"/>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0BC912B-7818-4688-A72B-F5BE8680B71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96EB8BB7-C8EA-4294-A208-8AE8129E15D3}"/>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51788A7-EBF9-4939-B7B0-167E34673EA1}"/>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1EC15AFC-16CC-45E4-AC37-8DEF2BB944F3}"/>
                </a:ext>
              </a:extLst>
            </p:cNvPr>
            <p:cNvGrpSpPr/>
            <p:nvPr/>
          </p:nvGrpSpPr>
          <p:grpSpPr>
            <a:xfrm>
              <a:off x="5818756" y="4487541"/>
              <a:ext cx="3958861" cy="461665"/>
              <a:chOff x="5139776" y="1734663"/>
              <a:chExt cx="3958861" cy="504917"/>
            </a:xfrm>
          </p:grpSpPr>
          <p:sp>
            <p:nvSpPr>
              <p:cNvPr id="158" name="TextBox 157">
                <a:extLst>
                  <a:ext uri="{FF2B5EF4-FFF2-40B4-BE49-F238E27FC236}">
                    <a16:creationId xmlns:a16="http://schemas.microsoft.com/office/drawing/2014/main" id="{046FEA94-8F0D-4C00-8F2D-3CF08BE030C6}"/>
                  </a:ext>
                </a:extLst>
              </p:cNvPr>
              <p:cNvSpPr txBox="1"/>
              <p:nvPr/>
            </p:nvSpPr>
            <p:spPr>
              <a:xfrm>
                <a:off x="5561707" y="1734663"/>
                <a:ext cx="3536930" cy="504917"/>
              </a:xfrm>
              <a:prstGeom prst="rect">
                <a:avLst/>
              </a:prstGeom>
              <a:noFill/>
            </p:spPr>
            <p:txBody>
              <a:bodyPr wrap="none" rtlCol="0">
                <a:spAutoFit/>
              </a:bodyPr>
              <a:lstStyle/>
              <a:p>
                <a:r>
                  <a:rPr lang="en-CA" sz="2400" dirty="0">
                    <a:latin typeface="Cooper Black" panose="0208090404030B020404" pitchFamily="18" charset="0"/>
                  </a:rPr>
                  <a:t>Questions &amp; Answers</a:t>
                </a:r>
              </a:p>
            </p:txBody>
          </p:sp>
          <p:pic>
            <p:nvPicPr>
              <p:cNvPr id="159" name="Picture 158">
                <a:extLst>
                  <a:ext uri="{FF2B5EF4-FFF2-40B4-BE49-F238E27FC236}">
                    <a16:creationId xmlns:a16="http://schemas.microsoft.com/office/drawing/2014/main" id="{C71DCE03-9FFA-49D8-85C8-B561C23FFC84}"/>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Tree>
    <p:extLst>
      <p:ext uri="{BB962C8B-B14F-4D97-AF65-F5344CB8AC3E}">
        <p14:creationId xmlns:p14="http://schemas.microsoft.com/office/powerpoint/2010/main" val="5020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1500"/>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left)">
                                      <p:cBhvr>
                                        <p:cTn id="16" dur="1500"/>
                                        <p:tgtEl>
                                          <p:spTgt spid="1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1500"/>
                                        <p:tgtEl>
                                          <p:spTgt spid="1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wipe(left)">
                                      <p:cBhvr>
                                        <p:cTn id="26" dur="1500"/>
                                        <p:tgtEl>
                                          <p:spTgt spid="1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wipe(left)">
                                      <p:cBhvr>
                                        <p:cTn id="31" dur="1500"/>
                                        <p:tgtEl>
                                          <p:spTgt spid="1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wipe(left)">
                                      <p:cBhvr>
                                        <p:cTn id="36" dur="1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7" name="Group 6">
            <a:extLst>
              <a:ext uri="{FF2B5EF4-FFF2-40B4-BE49-F238E27FC236}">
                <a16:creationId xmlns:a16="http://schemas.microsoft.com/office/drawing/2014/main" id="{231E7D4E-8456-4ECF-8485-F889A19DCF55}"/>
              </a:ext>
            </a:extLst>
          </p:cNvPr>
          <p:cNvGrpSpPr/>
          <p:nvPr/>
        </p:nvGrpSpPr>
        <p:grpSpPr>
          <a:xfrm>
            <a:off x="5740447" y="2587090"/>
            <a:ext cx="4667943" cy="461665"/>
            <a:chOff x="5803077" y="3165406"/>
            <a:chExt cx="4667943" cy="461665"/>
          </a:xfrm>
        </p:grpSpPr>
        <p:grpSp>
          <p:nvGrpSpPr>
            <p:cNvPr id="40" name="Group 39">
              <a:extLst>
                <a:ext uri="{FF2B5EF4-FFF2-40B4-BE49-F238E27FC236}">
                  <a16:creationId xmlns:a16="http://schemas.microsoft.com/office/drawing/2014/main" id="{EE9F7E20-1E88-41E8-A548-F7C5F955FEDE}"/>
                </a:ext>
              </a:extLst>
            </p:cNvPr>
            <p:cNvGrpSpPr/>
            <p:nvPr/>
          </p:nvGrpSpPr>
          <p:grpSpPr>
            <a:xfrm>
              <a:off x="5803077" y="3233243"/>
              <a:ext cx="4662000" cy="301275"/>
              <a:chOff x="6302094" y="3065343"/>
              <a:chExt cx="2880000" cy="301275"/>
            </a:xfrm>
          </p:grpSpPr>
          <p:cxnSp>
            <p:nvCxnSpPr>
              <p:cNvPr id="34" name="Straight Connector 33">
                <a:extLst>
                  <a:ext uri="{FF2B5EF4-FFF2-40B4-BE49-F238E27FC236}">
                    <a16:creationId xmlns:a16="http://schemas.microsoft.com/office/drawing/2014/main" id="{373CD551-761E-4221-AE98-A0F01636FE7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3DFE15-2B3E-42BB-9CE0-3AD959664B1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5332A-9F86-483E-9661-1614D97E767E}"/>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D0380B-7935-4F1E-B980-AD84F809A65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B9E1C-DA42-41E8-942B-49B9613312F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BF66BE-A2DD-40C8-804A-106607506EC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C8FE5A5-879F-4ADD-B48A-926742E0E2B7}"/>
                </a:ext>
              </a:extLst>
            </p:cNvPr>
            <p:cNvGrpSpPr/>
            <p:nvPr/>
          </p:nvGrpSpPr>
          <p:grpSpPr>
            <a:xfrm>
              <a:off x="5826010" y="3165406"/>
              <a:ext cx="4645010" cy="461665"/>
              <a:chOff x="5139776" y="1763375"/>
              <a:chExt cx="4645010" cy="461665"/>
            </a:xfrm>
          </p:grpSpPr>
          <p:sp>
            <p:nvSpPr>
              <p:cNvPr id="5" name="TextBox 4">
                <a:extLst>
                  <a:ext uri="{FF2B5EF4-FFF2-40B4-BE49-F238E27FC236}">
                    <a16:creationId xmlns:a16="http://schemas.microsoft.com/office/drawing/2014/main" id="{28270553-CE74-48B4-8127-C0E250F31318}"/>
                  </a:ext>
                </a:extLst>
              </p:cNvPr>
              <p:cNvSpPr txBox="1"/>
              <p:nvPr/>
            </p:nvSpPr>
            <p:spPr>
              <a:xfrm>
                <a:off x="5561707" y="1763375"/>
                <a:ext cx="4223079" cy="461665"/>
              </a:xfrm>
              <a:prstGeom prst="rect">
                <a:avLst/>
              </a:prstGeom>
              <a:noFill/>
            </p:spPr>
            <p:txBody>
              <a:bodyPr wrap="none" rtlCol="0">
                <a:spAutoFit/>
              </a:bodyPr>
              <a:lstStyle/>
              <a:p>
                <a:r>
                  <a:rPr lang="en-CA" sz="2400" dirty="0">
                    <a:latin typeface="Cooper Black" panose="0208090404030B020404" pitchFamily="18" charset="0"/>
                  </a:rPr>
                  <a:t>Application Conformance</a:t>
                </a:r>
              </a:p>
            </p:txBody>
          </p:sp>
          <p:pic>
            <p:nvPicPr>
              <p:cNvPr id="14" name="Picture 13">
                <a:extLst>
                  <a:ext uri="{FF2B5EF4-FFF2-40B4-BE49-F238E27FC236}">
                    <a16:creationId xmlns:a16="http://schemas.microsoft.com/office/drawing/2014/main" id="{66342F82-44EB-489C-8C3D-EE19C041F09B}"/>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6" name="Group 5">
            <a:extLst>
              <a:ext uri="{FF2B5EF4-FFF2-40B4-BE49-F238E27FC236}">
                <a16:creationId xmlns:a16="http://schemas.microsoft.com/office/drawing/2014/main" id="{2D7805AD-260B-472F-B313-31A85CAF0FF9}"/>
              </a:ext>
            </a:extLst>
          </p:cNvPr>
          <p:cNvGrpSpPr/>
          <p:nvPr/>
        </p:nvGrpSpPr>
        <p:grpSpPr>
          <a:xfrm>
            <a:off x="5740447" y="3057133"/>
            <a:ext cx="4662000" cy="461665"/>
            <a:chOff x="5803077" y="3635449"/>
            <a:chExt cx="4662000" cy="461665"/>
          </a:xfrm>
        </p:grpSpPr>
        <p:grpSp>
          <p:nvGrpSpPr>
            <p:cNvPr id="41" name="Group 40">
              <a:extLst>
                <a:ext uri="{FF2B5EF4-FFF2-40B4-BE49-F238E27FC236}">
                  <a16:creationId xmlns:a16="http://schemas.microsoft.com/office/drawing/2014/main" id="{6CE3734C-BDDD-4F09-966E-73E139790400}"/>
                </a:ext>
              </a:extLst>
            </p:cNvPr>
            <p:cNvGrpSpPr/>
            <p:nvPr/>
          </p:nvGrpSpPr>
          <p:grpSpPr>
            <a:xfrm>
              <a:off x="5803077" y="3697321"/>
              <a:ext cx="4662000" cy="301275"/>
              <a:chOff x="6302094" y="3065343"/>
              <a:chExt cx="2880000" cy="301275"/>
            </a:xfrm>
          </p:grpSpPr>
          <p:cxnSp>
            <p:nvCxnSpPr>
              <p:cNvPr id="42" name="Straight Connector 41">
                <a:extLst>
                  <a:ext uri="{FF2B5EF4-FFF2-40B4-BE49-F238E27FC236}">
                    <a16:creationId xmlns:a16="http://schemas.microsoft.com/office/drawing/2014/main" id="{2955FE2E-BDA4-4531-AECA-1112F3513609}"/>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E3AB2-23F4-471F-AA67-B38A0617CA4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D8569-7828-40FB-BC3B-D1B1645C112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BE8A4-88F0-4617-842D-82E6A9E24C9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F6FF8-B50B-40C8-A3DE-87C67408C121}"/>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4C2964-0557-4F79-9240-5D1C80E4CC0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4D81BC4-3388-4EAA-81C8-BC32A3625ACC}"/>
                </a:ext>
              </a:extLst>
            </p:cNvPr>
            <p:cNvGrpSpPr/>
            <p:nvPr/>
          </p:nvGrpSpPr>
          <p:grpSpPr>
            <a:xfrm>
              <a:off x="5826010" y="3635449"/>
              <a:ext cx="4357367" cy="461665"/>
              <a:chOff x="5139776" y="1778112"/>
              <a:chExt cx="4357367" cy="443651"/>
            </a:xfrm>
          </p:grpSpPr>
          <p:sp>
            <p:nvSpPr>
              <p:cNvPr id="20" name="TextBox 19">
                <a:extLst>
                  <a:ext uri="{FF2B5EF4-FFF2-40B4-BE49-F238E27FC236}">
                    <a16:creationId xmlns:a16="http://schemas.microsoft.com/office/drawing/2014/main" id="{571B82AA-7555-4B01-97FB-46C07F49AB94}"/>
                  </a:ext>
                </a:extLst>
              </p:cNvPr>
              <p:cNvSpPr txBox="1"/>
              <p:nvPr/>
            </p:nvSpPr>
            <p:spPr>
              <a:xfrm>
                <a:off x="5561707" y="1778112"/>
                <a:ext cx="3935436" cy="443651"/>
              </a:xfrm>
              <a:prstGeom prst="rect">
                <a:avLst/>
              </a:prstGeom>
              <a:noFill/>
            </p:spPr>
            <p:txBody>
              <a:bodyPr wrap="none" rtlCol="0">
                <a:spAutoFit/>
              </a:bodyPr>
              <a:lstStyle/>
              <a:p>
                <a:r>
                  <a:rPr lang="en-CA" sz="2400" dirty="0">
                    <a:latin typeface="Cooper Black" panose="0208090404030B020404" pitchFamily="18" charset="0"/>
                  </a:rPr>
                  <a:t>Interpretation Variance</a:t>
                </a:r>
              </a:p>
            </p:txBody>
          </p:sp>
          <p:pic>
            <p:nvPicPr>
              <p:cNvPr id="21" name="Picture 20">
                <a:extLst>
                  <a:ext uri="{FF2B5EF4-FFF2-40B4-BE49-F238E27FC236}">
                    <a16:creationId xmlns:a16="http://schemas.microsoft.com/office/drawing/2014/main" id="{B50FF355-E90D-4270-9B27-809FB07902B9}"/>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2" name="Group 1">
            <a:extLst>
              <a:ext uri="{FF2B5EF4-FFF2-40B4-BE49-F238E27FC236}">
                <a16:creationId xmlns:a16="http://schemas.microsoft.com/office/drawing/2014/main" id="{48F87AE6-2342-45D3-ABAB-B13B5976BA19}"/>
              </a:ext>
            </a:extLst>
          </p:cNvPr>
          <p:cNvGrpSpPr/>
          <p:nvPr/>
        </p:nvGrpSpPr>
        <p:grpSpPr>
          <a:xfrm>
            <a:off x="5747701" y="3510213"/>
            <a:ext cx="4662000" cy="461665"/>
            <a:chOff x="5810331" y="4059319"/>
            <a:chExt cx="4662000" cy="461665"/>
          </a:xfrm>
        </p:grpSpPr>
        <p:grpSp>
          <p:nvGrpSpPr>
            <p:cNvPr id="48" name="Group 47">
              <a:extLst>
                <a:ext uri="{FF2B5EF4-FFF2-40B4-BE49-F238E27FC236}">
                  <a16:creationId xmlns:a16="http://schemas.microsoft.com/office/drawing/2014/main" id="{9B924C4F-E94F-40CF-8001-5049AB8EEE6E}"/>
                </a:ext>
              </a:extLst>
            </p:cNvPr>
            <p:cNvGrpSpPr/>
            <p:nvPr/>
          </p:nvGrpSpPr>
          <p:grpSpPr>
            <a:xfrm>
              <a:off x="5810331" y="4128152"/>
              <a:ext cx="4662000" cy="301275"/>
              <a:chOff x="6302094" y="3065343"/>
              <a:chExt cx="2880000" cy="301275"/>
            </a:xfrm>
          </p:grpSpPr>
          <p:cxnSp>
            <p:nvCxnSpPr>
              <p:cNvPr id="49" name="Straight Connector 48">
                <a:extLst>
                  <a:ext uri="{FF2B5EF4-FFF2-40B4-BE49-F238E27FC236}">
                    <a16:creationId xmlns:a16="http://schemas.microsoft.com/office/drawing/2014/main" id="{90A07BDD-A574-47F3-A1E1-1673B370162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427308-7353-4910-A66E-3292E1313FD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AEB95C-B725-4034-A936-857DD9C7CCB4}"/>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08679-FD8A-4064-8DE5-47DAF0FDA58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29E7A5-9C2C-4553-B0AB-278A7041043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85F429-E18E-4911-BA9A-ECA9E5E8098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E31460B-9F69-4B1E-9F44-E8AE80FAA7CB}"/>
                </a:ext>
              </a:extLst>
            </p:cNvPr>
            <p:cNvGrpSpPr/>
            <p:nvPr/>
          </p:nvGrpSpPr>
          <p:grpSpPr>
            <a:xfrm>
              <a:off x="5826010" y="4059319"/>
              <a:ext cx="4276641" cy="461665"/>
              <a:chOff x="5139776" y="1736306"/>
              <a:chExt cx="4276641" cy="499918"/>
            </a:xfrm>
          </p:grpSpPr>
          <p:sp>
            <p:nvSpPr>
              <p:cNvPr id="23" name="TextBox 22">
                <a:extLst>
                  <a:ext uri="{FF2B5EF4-FFF2-40B4-BE49-F238E27FC236}">
                    <a16:creationId xmlns:a16="http://schemas.microsoft.com/office/drawing/2014/main" id="{90DAE5AF-D571-461C-895F-B4D30C21614D}"/>
                  </a:ext>
                </a:extLst>
              </p:cNvPr>
              <p:cNvSpPr txBox="1"/>
              <p:nvPr/>
            </p:nvSpPr>
            <p:spPr>
              <a:xfrm>
                <a:off x="5561707" y="1736306"/>
                <a:ext cx="3854710" cy="499918"/>
              </a:xfrm>
              <a:prstGeom prst="rect">
                <a:avLst/>
              </a:prstGeom>
              <a:noFill/>
            </p:spPr>
            <p:txBody>
              <a:bodyPr wrap="none" rtlCol="0">
                <a:spAutoFit/>
              </a:bodyPr>
              <a:lstStyle/>
              <a:p>
                <a:r>
                  <a:rPr lang="en-CA" sz="2400" dirty="0">
                    <a:latin typeface="Cooper Black" panose="0208090404030B020404" pitchFamily="18" charset="0"/>
                  </a:rPr>
                  <a:t>Regulatory Compliance</a:t>
                </a:r>
              </a:p>
            </p:txBody>
          </p:sp>
          <p:pic>
            <p:nvPicPr>
              <p:cNvPr id="24" name="Picture 23">
                <a:extLst>
                  <a:ext uri="{FF2B5EF4-FFF2-40B4-BE49-F238E27FC236}">
                    <a16:creationId xmlns:a16="http://schemas.microsoft.com/office/drawing/2014/main" id="{1172BAB8-A981-456B-AA46-B7F2B999ECAA}"/>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3" name="Group 2">
            <a:extLst>
              <a:ext uri="{FF2B5EF4-FFF2-40B4-BE49-F238E27FC236}">
                <a16:creationId xmlns:a16="http://schemas.microsoft.com/office/drawing/2014/main" id="{88365B3C-CAA0-4433-87AD-7F6E0CFA8E9C}"/>
              </a:ext>
            </a:extLst>
          </p:cNvPr>
          <p:cNvGrpSpPr/>
          <p:nvPr/>
        </p:nvGrpSpPr>
        <p:grpSpPr>
          <a:xfrm>
            <a:off x="5747699" y="3964724"/>
            <a:ext cx="4662000" cy="461665"/>
            <a:chOff x="5810329" y="4487541"/>
            <a:chExt cx="4662000" cy="461665"/>
          </a:xfrm>
        </p:grpSpPr>
        <p:grpSp>
          <p:nvGrpSpPr>
            <p:cNvPr id="55" name="Group 54">
              <a:extLst>
                <a:ext uri="{FF2B5EF4-FFF2-40B4-BE49-F238E27FC236}">
                  <a16:creationId xmlns:a16="http://schemas.microsoft.com/office/drawing/2014/main" id="{A118DA37-6CC9-40A5-88C0-258F629D8327}"/>
                </a:ext>
              </a:extLst>
            </p:cNvPr>
            <p:cNvGrpSpPr/>
            <p:nvPr/>
          </p:nvGrpSpPr>
          <p:grpSpPr>
            <a:xfrm>
              <a:off x="5810329" y="4567522"/>
              <a:ext cx="4662000" cy="301275"/>
              <a:chOff x="6302094" y="3065343"/>
              <a:chExt cx="2880000" cy="301275"/>
            </a:xfrm>
          </p:grpSpPr>
          <p:cxnSp>
            <p:nvCxnSpPr>
              <p:cNvPr id="56" name="Straight Connector 55">
                <a:extLst>
                  <a:ext uri="{FF2B5EF4-FFF2-40B4-BE49-F238E27FC236}">
                    <a16:creationId xmlns:a16="http://schemas.microsoft.com/office/drawing/2014/main" id="{81CACD69-602D-49AA-907D-208A6C3FFD84}"/>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B05C69-0D8D-4114-AF12-2C853D96205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9154F2-58AA-49DE-8DF5-78160E4E02EF}"/>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2BF6F1-3431-45F8-B88A-4B90BA1A7E8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32DC13-F7EA-41BE-BF7B-E29EBCC9D394}"/>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95A5D6-28AD-44F7-AEBD-B684C7A7393A}"/>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CE2648B-402F-48FF-BAC1-E7365B8F6172}"/>
                </a:ext>
              </a:extLst>
            </p:cNvPr>
            <p:cNvGrpSpPr/>
            <p:nvPr/>
          </p:nvGrpSpPr>
          <p:grpSpPr>
            <a:xfrm>
              <a:off x="5818756" y="4487541"/>
              <a:ext cx="4113904" cy="461665"/>
              <a:chOff x="5139776" y="1734663"/>
              <a:chExt cx="4113904" cy="504917"/>
            </a:xfrm>
          </p:grpSpPr>
          <p:sp>
            <p:nvSpPr>
              <p:cNvPr id="29" name="TextBox 28">
                <a:extLst>
                  <a:ext uri="{FF2B5EF4-FFF2-40B4-BE49-F238E27FC236}">
                    <a16:creationId xmlns:a16="http://schemas.microsoft.com/office/drawing/2014/main" id="{3C1CD9EF-ECBB-4809-9E3C-54C3C65A7BBA}"/>
                  </a:ext>
                </a:extLst>
              </p:cNvPr>
              <p:cNvSpPr txBox="1"/>
              <p:nvPr/>
            </p:nvSpPr>
            <p:spPr>
              <a:xfrm>
                <a:off x="5561707" y="1734663"/>
                <a:ext cx="3691973" cy="504917"/>
              </a:xfrm>
              <a:prstGeom prst="rect">
                <a:avLst/>
              </a:prstGeom>
              <a:noFill/>
            </p:spPr>
            <p:txBody>
              <a:bodyPr wrap="none" rtlCol="0">
                <a:spAutoFit/>
              </a:bodyPr>
              <a:lstStyle/>
              <a:p>
                <a:r>
                  <a:rPr lang="en-CA" sz="2400" dirty="0">
                    <a:latin typeface="Cooper Black" panose="0208090404030B020404" pitchFamily="18" charset="0"/>
                  </a:rPr>
                  <a:t>Inspector Subjectivity</a:t>
                </a:r>
              </a:p>
            </p:txBody>
          </p:sp>
          <p:pic>
            <p:nvPicPr>
              <p:cNvPr id="30" name="Picture 29">
                <a:extLst>
                  <a:ext uri="{FF2B5EF4-FFF2-40B4-BE49-F238E27FC236}">
                    <a16:creationId xmlns:a16="http://schemas.microsoft.com/office/drawing/2014/main" id="{F91F4112-687D-44BC-B064-45B845DBD387}"/>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67" name="Group 66">
            <a:extLst>
              <a:ext uri="{FF2B5EF4-FFF2-40B4-BE49-F238E27FC236}">
                <a16:creationId xmlns:a16="http://schemas.microsoft.com/office/drawing/2014/main" id="{5CA15933-4D4E-4148-9806-878C23091676}"/>
              </a:ext>
            </a:extLst>
          </p:cNvPr>
          <p:cNvGrpSpPr/>
          <p:nvPr/>
        </p:nvGrpSpPr>
        <p:grpSpPr>
          <a:xfrm>
            <a:off x="1500094" y="2340206"/>
            <a:ext cx="2177893" cy="301275"/>
            <a:chOff x="6302094" y="3065343"/>
            <a:chExt cx="2880000" cy="301275"/>
          </a:xfrm>
        </p:grpSpPr>
        <p:cxnSp>
          <p:nvCxnSpPr>
            <p:cNvPr id="71" name="Straight Connector 70">
              <a:extLst>
                <a:ext uri="{FF2B5EF4-FFF2-40B4-BE49-F238E27FC236}">
                  <a16:creationId xmlns:a16="http://schemas.microsoft.com/office/drawing/2014/main" id="{42ECB0C4-7ACE-44FE-AEB2-C33E7FAF848B}"/>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989ED0-F5A5-4E09-BFD2-841D0401A446}"/>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E9CC32-978D-47DA-BFB6-0831FAA40258}"/>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79A488-4EB6-413D-B381-4F6D4D28414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32F96A3-0315-4FE2-8B3D-13964A635FDA}"/>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7139D07-6893-4B92-A562-AB2AFD29C3CF}"/>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F5E83EC-26FA-40BA-AB01-FDBADF95B451}"/>
              </a:ext>
            </a:extLst>
          </p:cNvPr>
          <p:cNvSpPr txBox="1"/>
          <p:nvPr/>
        </p:nvSpPr>
        <p:spPr>
          <a:xfrm>
            <a:off x="1285995" y="1975623"/>
            <a:ext cx="2428939"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Challenges</a:t>
            </a:r>
          </a:p>
        </p:txBody>
      </p:sp>
      <p:sp>
        <p:nvSpPr>
          <p:cNvPr id="69" name="TextBox 68">
            <a:extLst>
              <a:ext uri="{FF2B5EF4-FFF2-40B4-BE49-F238E27FC236}">
                <a16:creationId xmlns:a16="http://schemas.microsoft.com/office/drawing/2014/main" id="{5201A6F4-6321-4624-B26F-DB9128144A5F}"/>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spTree>
    <p:extLst>
      <p:ext uri="{BB962C8B-B14F-4D97-AF65-F5344CB8AC3E}">
        <p14:creationId xmlns:p14="http://schemas.microsoft.com/office/powerpoint/2010/main" val="22739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7" name="Group 6">
            <a:extLst>
              <a:ext uri="{FF2B5EF4-FFF2-40B4-BE49-F238E27FC236}">
                <a16:creationId xmlns:a16="http://schemas.microsoft.com/office/drawing/2014/main" id="{231E7D4E-8456-4ECF-8485-F889A19DCF55}"/>
              </a:ext>
            </a:extLst>
          </p:cNvPr>
          <p:cNvGrpSpPr/>
          <p:nvPr/>
        </p:nvGrpSpPr>
        <p:grpSpPr>
          <a:xfrm>
            <a:off x="5740447" y="2590118"/>
            <a:ext cx="4662000" cy="461665"/>
            <a:chOff x="5803077" y="3165406"/>
            <a:chExt cx="4662000" cy="461665"/>
          </a:xfrm>
        </p:grpSpPr>
        <p:grpSp>
          <p:nvGrpSpPr>
            <p:cNvPr id="40" name="Group 39">
              <a:extLst>
                <a:ext uri="{FF2B5EF4-FFF2-40B4-BE49-F238E27FC236}">
                  <a16:creationId xmlns:a16="http://schemas.microsoft.com/office/drawing/2014/main" id="{EE9F7E20-1E88-41E8-A548-F7C5F955FEDE}"/>
                </a:ext>
              </a:extLst>
            </p:cNvPr>
            <p:cNvGrpSpPr/>
            <p:nvPr/>
          </p:nvGrpSpPr>
          <p:grpSpPr>
            <a:xfrm>
              <a:off x="5803077" y="3233243"/>
              <a:ext cx="4662000" cy="301275"/>
              <a:chOff x="6302094" y="3065343"/>
              <a:chExt cx="2880000" cy="301275"/>
            </a:xfrm>
          </p:grpSpPr>
          <p:cxnSp>
            <p:nvCxnSpPr>
              <p:cNvPr id="34" name="Straight Connector 33">
                <a:extLst>
                  <a:ext uri="{FF2B5EF4-FFF2-40B4-BE49-F238E27FC236}">
                    <a16:creationId xmlns:a16="http://schemas.microsoft.com/office/drawing/2014/main" id="{373CD551-761E-4221-AE98-A0F01636FE7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3DFE15-2B3E-42BB-9CE0-3AD959664B1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5332A-9F86-483E-9661-1614D97E767E}"/>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D0380B-7935-4F1E-B980-AD84F809A65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B9E1C-DA42-41E8-942B-49B9613312F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BF66BE-A2DD-40C8-804A-106607506EC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C8FE5A5-879F-4ADD-B48A-926742E0E2B7}"/>
                </a:ext>
              </a:extLst>
            </p:cNvPr>
            <p:cNvGrpSpPr/>
            <p:nvPr/>
          </p:nvGrpSpPr>
          <p:grpSpPr>
            <a:xfrm>
              <a:off x="5826010" y="3165406"/>
              <a:ext cx="3031684" cy="461665"/>
              <a:chOff x="5139776" y="1763375"/>
              <a:chExt cx="3031684" cy="461665"/>
            </a:xfrm>
          </p:grpSpPr>
          <p:sp>
            <p:nvSpPr>
              <p:cNvPr id="5" name="TextBox 4">
                <a:extLst>
                  <a:ext uri="{FF2B5EF4-FFF2-40B4-BE49-F238E27FC236}">
                    <a16:creationId xmlns:a16="http://schemas.microsoft.com/office/drawing/2014/main" id="{28270553-CE74-48B4-8127-C0E250F31318}"/>
                  </a:ext>
                </a:extLst>
              </p:cNvPr>
              <p:cNvSpPr txBox="1"/>
              <p:nvPr/>
            </p:nvSpPr>
            <p:spPr>
              <a:xfrm>
                <a:off x="5561707" y="1763375"/>
                <a:ext cx="2609753" cy="461665"/>
              </a:xfrm>
              <a:prstGeom prst="rect">
                <a:avLst/>
              </a:prstGeom>
              <a:noFill/>
            </p:spPr>
            <p:txBody>
              <a:bodyPr wrap="none" rtlCol="0">
                <a:spAutoFit/>
              </a:bodyPr>
              <a:lstStyle/>
              <a:p>
                <a:r>
                  <a:rPr lang="en-CA" sz="2400" dirty="0">
                    <a:latin typeface="Cooper Black" panose="0208090404030B020404" pitchFamily="18" charset="0"/>
                  </a:rPr>
                  <a:t>Reduce the Gap</a:t>
                </a:r>
              </a:p>
            </p:txBody>
          </p:sp>
          <p:pic>
            <p:nvPicPr>
              <p:cNvPr id="14" name="Picture 13">
                <a:extLst>
                  <a:ext uri="{FF2B5EF4-FFF2-40B4-BE49-F238E27FC236}">
                    <a16:creationId xmlns:a16="http://schemas.microsoft.com/office/drawing/2014/main" id="{66342F82-44EB-489C-8C3D-EE19C041F09B}"/>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6" name="Group 5">
            <a:extLst>
              <a:ext uri="{FF2B5EF4-FFF2-40B4-BE49-F238E27FC236}">
                <a16:creationId xmlns:a16="http://schemas.microsoft.com/office/drawing/2014/main" id="{2D7805AD-260B-472F-B313-31A85CAF0FF9}"/>
              </a:ext>
            </a:extLst>
          </p:cNvPr>
          <p:cNvGrpSpPr/>
          <p:nvPr/>
        </p:nvGrpSpPr>
        <p:grpSpPr>
          <a:xfrm>
            <a:off x="5740447" y="3060161"/>
            <a:ext cx="4662000" cy="461665"/>
            <a:chOff x="5803077" y="3635449"/>
            <a:chExt cx="4662000" cy="461665"/>
          </a:xfrm>
        </p:grpSpPr>
        <p:grpSp>
          <p:nvGrpSpPr>
            <p:cNvPr id="41" name="Group 40">
              <a:extLst>
                <a:ext uri="{FF2B5EF4-FFF2-40B4-BE49-F238E27FC236}">
                  <a16:creationId xmlns:a16="http://schemas.microsoft.com/office/drawing/2014/main" id="{6CE3734C-BDDD-4F09-966E-73E139790400}"/>
                </a:ext>
              </a:extLst>
            </p:cNvPr>
            <p:cNvGrpSpPr/>
            <p:nvPr/>
          </p:nvGrpSpPr>
          <p:grpSpPr>
            <a:xfrm>
              <a:off x="5803077" y="3697321"/>
              <a:ext cx="4662000" cy="301275"/>
              <a:chOff x="6302094" y="3065343"/>
              <a:chExt cx="2880000" cy="301275"/>
            </a:xfrm>
          </p:grpSpPr>
          <p:cxnSp>
            <p:nvCxnSpPr>
              <p:cNvPr id="42" name="Straight Connector 41">
                <a:extLst>
                  <a:ext uri="{FF2B5EF4-FFF2-40B4-BE49-F238E27FC236}">
                    <a16:creationId xmlns:a16="http://schemas.microsoft.com/office/drawing/2014/main" id="{2955FE2E-BDA4-4531-AECA-1112F3513609}"/>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E3AB2-23F4-471F-AA67-B38A0617CA4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D8569-7828-40FB-BC3B-D1B1645C112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BE8A4-88F0-4617-842D-82E6A9E24C9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F6FF8-B50B-40C8-A3DE-87C67408C121}"/>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4C2964-0557-4F79-9240-5D1C80E4CC0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4D81BC4-3388-4EAA-81C8-BC32A3625ACC}"/>
                </a:ext>
              </a:extLst>
            </p:cNvPr>
            <p:cNvGrpSpPr/>
            <p:nvPr/>
          </p:nvGrpSpPr>
          <p:grpSpPr>
            <a:xfrm>
              <a:off x="5826010" y="3635449"/>
              <a:ext cx="4476502" cy="461665"/>
              <a:chOff x="5139776" y="1778112"/>
              <a:chExt cx="4476502" cy="443651"/>
            </a:xfrm>
          </p:grpSpPr>
          <p:sp>
            <p:nvSpPr>
              <p:cNvPr id="20" name="TextBox 19">
                <a:extLst>
                  <a:ext uri="{FF2B5EF4-FFF2-40B4-BE49-F238E27FC236}">
                    <a16:creationId xmlns:a16="http://schemas.microsoft.com/office/drawing/2014/main" id="{571B82AA-7555-4B01-97FB-46C07F49AB94}"/>
                  </a:ext>
                </a:extLst>
              </p:cNvPr>
              <p:cNvSpPr txBox="1"/>
              <p:nvPr/>
            </p:nvSpPr>
            <p:spPr>
              <a:xfrm>
                <a:off x="5561707" y="1778112"/>
                <a:ext cx="4054571" cy="443651"/>
              </a:xfrm>
              <a:prstGeom prst="rect">
                <a:avLst/>
              </a:prstGeom>
              <a:noFill/>
            </p:spPr>
            <p:txBody>
              <a:bodyPr wrap="none" rtlCol="0">
                <a:spAutoFit/>
              </a:bodyPr>
              <a:lstStyle/>
              <a:p>
                <a:r>
                  <a:rPr lang="en-CA" sz="2400" dirty="0">
                    <a:latin typeface="Cooper Black" panose="0208090404030B020404" pitchFamily="18" charset="0"/>
                  </a:rPr>
                  <a:t>Provide the Missing Link</a:t>
                </a:r>
              </a:p>
            </p:txBody>
          </p:sp>
          <p:pic>
            <p:nvPicPr>
              <p:cNvPr id="21" name="Picture 20">
                <a:extLst>
                  <a:ext uri="{FF2B5EF4-FFF2-40B4-BE49-F238E27FC236}">
                    <a16:creationId xmlns:a16="http://schemas.microsoft.com/office/drawing/2014/main" id="{B50FF355-E90D-4270-9B27-809FB07902B9}"/>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2" name="Group 1">
            <a:extLst>
              <a:ext uri="{FF2B5EF4-FFF2-40B4-BE49-F238E27FC236}">
                <a16:creationId xmlns:a16="http://schemas.microsoft.com/office/drawing/2014/main" id="{48F87AE6-2342-45D3-ABAB-B13B5976BA19}"/>
              </a:ext>
            </a:extLst>
          </p:cNvPr>
          <p:cNvGrpSpPr/>
          <p:nvPr/>
        </p:nvGrpSpPr>
        <p:grpSpPr>
          <a:xfrm>
            <a:off x="5747701" y="3516162"/>
            <a:ext cx="4662000" cy="461665"/>
            <a:chOff x="5810331" y="4059319"/>
            <a:chExt cx="4662000" cy="461665"/>
          </a:xfrm>
        </p:grpSpPr>
        <p:grpSp>
          <p:nvGrpSpPr>
            <p:cNvPr id="48" name="Group 47">
              <a:extLst>
                <a:ext uri="{FF2B5EF4-FFF2-40B4-BE49-F238E27FC236}">
                  <a16:creationId xmlns:a16="http://schemas.microsoft.com/office/drawing/2014/main" id="{9B924C4F-E94F-40CF-8001-5049AB8EEE6E}"/>
                </a:ext>
              </a:extLst>
            </p:cNvPr>
            <p:cNvGrpSpPr/>
            <p:nvPr/>
          </p:nvGrpSpPr>
          <p:grpSpPr>
            <a:xfrm>
              <a:off x="5810331" y="4128152"/>
              <a:ext cx="4662000" cy="301275"/>
              <a:chOff x="6302094" y="3065343"/>
              <a:chExt cx="2880000" cy="301275"/>
            </a:xfrm>
          </p:grpSpPr>
          <p:cxnSp>
            <p:nvCxnSpPr>
              <p:cNvPr id="49" name="Straight Connector 48">
                <a:extLst>
                  <a:ext uri="{FF2B5EF4-FFF2-40B4-BE49-F238E27FC236}">
                    <a16:creationId xmlns:a16="http://schemas.microsoft.com/office/drawing/2014/main" id="{90A07BDD-A574-47F3-A1E1-1673B370162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427308-7353-4910-A66E-3292E1313FD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AEB95C-B725-4034-A936-857DD9C7CCB4}"/>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08679-FD8A-4064-8DE5-47DAF0FDA58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29E7A5-9C2C-4553-B0AB-278A7041043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85F429-E18E-4911-BA9A-ECA9E5E8098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E31460B-9F69-4B1E-9F44-E8AE80FAA7CB}"/>
                </a:ext>
              </a:extLst>
            </p:cNvPr>
            <p:cNvGrpSpPr/>
            <p:nvPr/>
          </p:nvGrpSpPr>
          <p:grpSpPr>
            <a:xfrm>
              <a:off x="5826010" y="4059319"/>
              <a:ext cx="4228935" cy="461665"/>
              <a:chOff x="5139776" y="1736306"/>
              <a:chExt cx="4228935" cy="499918"/>
            </a:xfrm>
          </p:grpSpPr>
          <p:sp>
            <p:nvSpPr>
              <p:cNvPr id="23" name="TextBox 22">
                <a:extLst>
                  <a:ext uri="{FF2B5EF4-FFF2-40B4-BE49-F238E27FC236}">
                    <a16:creationId xmlns:a16="http://schemas.microsoft.com/office/drawing/2014/main" id="{90DAE5AF-D571-461C-895F-B4D30C21614D}"/>
                  </a:ext>
                </a:extLst>
              </p:cNvPr>
              <p:cNvSpPr txBox="1"/>
              <p:nvPr/>
            </p:nvSpPr>
            <p:spPr>
              <a:xfrm>
                <a:off x="5561707" y="1736306"/>
                <a:ext cx="3807004" cy="499918"/>
              </a:xfrm>
              <a:prstGeom prst="rect">
                <a:avLst/>
              </a:prstGeom>
              <a:noFill/>
            </p:spPr>
            <p:txBody>
              <a:bodyPr wrap="none" rtlCol="0">
                <a:spAutoFit/>
              </a:bodyPr>
              <a:lstStyle/>
              <a:p>
                <a:r>
                  <a:rPr lang="en-CA" sz="2400" dirty="0">
                    <a:latin typeface="Cooper Black" panose="0208090404030B020404" pitchFamily="18" charset="0"/>
                  </a:rPr>
                  <a:t>Remove the Disconnect</a:t>
                </a:r>
              </a:p>
            </p:txBody>
          </p:sp>
          <p:pic>
            <p:nvPicPr>
              <p:cNvPr id="24" name="Picture 23">
                <a:extLst>
                  <a:ext uri="{FF2B5EF4-FFF2-40B4-BE49-F238E27FC236}">
                    <a16:creationId xmlns:a16="http://schemas.microsoft.com/office/drawing/2014/main" id="{1172BAB8-A981-456B-AA46-B7F2B999ECAA}"/>
                  </a:ext>
                </a:extLst>
              </p:cNvPr>
              <p:cNvPicPr>
                <a:picLocks noChangeAspect="1"/>
              </p:cNvPicPr>
              <p:nvPr/>
            </p:nvPicPr>
            <p:blipFill rotWithShape="1">
              <a:blip r:embed="rId2">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67" name="Group 66">
            <a:extLst>
              <a:ext uri="{FF2B5EF4-FFF2-40B4-BE49-F238E27FC236}">
                <a16:creationId xmlns:a16="http://schemas.microsoft.com/office/drawing/2014/main" id="{5CA15933-4D4E-4148-9806-878C23091676}"/>
              </a:ext>
            </a:extLst>
          </p:cNvPr>
          <p:cNvGrpSpPr/>
          <p:nvPr/>
        </p:nvGrpSpPr>
        <p:grpSpPr>
          <a:xfrm>
            <a:off x="1896602" y="2340206"/>
            <a:ext cx="1746000" cy="301275"/>
            <a:chOff x="6302094" y="3065343"/>
            <a:chExt cx="2880000" cy="301275"/>
          </a:xfrm>
        </p:grpSpPr>
        <p:cxnSp>
          <p:nvCxnSpPr>
            <p:cNvPr id="71" name="Straight Connector 70">
              <a:extLst>
                <a:ext uri="{FF2B5EF4-FFF2-40B4-BE49-F238E27FC236}">
                  <a16:creationId xmlns:a16="http://schemas.microsoft.com/office/drawing/2014/main" id="{42ECB0C4-7ACE-44FE-AEB2-C33E7FAF848B}"/>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989ED0-F5A5-4E09-BFD2-841D0401A446}"/>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E9CC32-978D-47DA-BFB6-0831FAA40258}"/>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79A488-4EB6-413D-B381-4F6D4D28414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32F96A3-0315-4FE2-8B3D-13964A635FDA}"/>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7139D07-6893-4B92-A562-AB2AFD29C3CF}"/>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F5E83EC-26FA-40BA-AB01-FDBADF95B451}"/>
              </a:ext>
            </a:extLst>
          </p:cNvPr>
          <p:cNvSpPr txBox="1"/>
          <p:nvPr/>
        </p:nvSpPr>
        <p:spPr>
          <a:xfrm>
            <a:off x="1285995" y="1975623"/>
            <a:ext cx="2428939"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Proposal</a:t>
            </a:r>
          </a:p>
        </p:txBody>
      </p:sp>
      <p:sp>
        <p:nvSpPr>
          <p:cNvPr id="69" name="TextBox 68">
            <a:extLst>
              <a:ext uri="{FF2B5EF4-FFF2-40B4-BE49-F238E27FC236}">
                <a16:creationId xmlns:a16="http://schemas.microsoft.com/office/drawing/2014/main" id="{5201A6F4-6321-4624-B26F-DB9128144A5F}"/>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sp>
        <p:nvSpPr>
          <p:cNvPr id="62" name="TextBox 61">
            <a:extLst>
              <a:ext uri="{FF2B5EF4-FFF2-40B4-BE49-F238E27FC236}">
                <a16:creationId xmlns:a16="http://schemas.microsoft.com/office/drawing/2014/main" id="{AF347389-DF05-4140-839D-7D99474545FB}"/>
              </a:ext>
            </a:extLst>
          </p:cNvPr>
          <p:cNvSpPr txBox="1"/>
          <p:nvPr/>
        </p:nvSpPr>
        <p:spPr>
          <a:xfrm>
            <a:off x="6492924" y="4110556"/>
            <a:ext cx="511679" cy="400110"/>
          </a:xfrm>
          <a:prstGeom prst="rect">
            <a:avLst/>
          </a:prstGeom>
          <a:noFill/>
        </p:spPr>
        <p:txBody>
          <a:bodyPr wrap="none" rtlCol="0">
            <a:spAutoFit/>
          </a:bodyPr>
          <a:lstStyle/>
          <a:p>
            <a:r>
              <a:rPr lang="en-CA" sz="2000" dirty="0">
                <a:latin typeface="Cooper Black" panose="0208090404030B020404" pitchFamily="18" charset="0"/>
              </a:rPr>
              <a:t>in </a:t>
            </a:r>
          </a:p>
        </p:txBody>
      </p:sp>
      <p:grpSp>
        <p:nvGrpSpPr>
          <p:cNvPr id="9" name="Group 8">
            <a:extLst>
              <a:ext uri="{FF2B5EF4-FFF2-40B4-BE49-F238E27FC236}">
                <a16:creationId xmlns:a16="http://schemas.microsoft.com/office/drawing/2014/main" id="{C692C072-C433-4C66-A00F-5D2E5E209DC2}"/>
              </a:ext>
            </a:extLst>
          </p:cNvPr>
          <p:cNvGrpSpPr/>
          <p:nvPr/>
        </p:nvGrpSpPr>
        <p:grpSpPr>
          <a:xfrm>
            <a:off x="7049729" y="4539329"/>
            <a:ext cx="5073445" cy="1160914"/>
            <a:chOff x="7049729" y="5114617"/>
            <a:chExt cx="5073445" cy="1374672"/>
          </a:xfrm>
        </p:grpSpPr>
        <p:sp>
          <p:nvSpPr>
            <p:cNvPr id="8" name="Rectangle: Rounded Corners 7">
              <a:extLst>
                <a:ext uri="{FF2B5EF4-FFF2-40B4-BE49-F238E27FC236}">
                  <a16:creationId xmlns:a16="http://schemas.microsoft.com/office/drawing/2014/main" id="{FD26D893-B2D2-4D90-853C-E4587ABA9CC7}"/>
                </a:ext>
              </a:extLst>
            </p:cNvPr>
            <p:cNvSpPr/>
            <p:nvPr/>
          </p:nvSpPr>
          <p:spPr>
            <a:xfrm>
              <a:off x="7049729" y="5114617"/>
              <a:ext cx="5073445" cy="1374672"/>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104" name="TextBox 103">
              <a:extLst>
                <a:ext uri="{FF2B5EF4-FFF2-40B4-BE49-F238E27FC236}">
                  <a16:creationId xmlns:a16="http://schemas.microsoft.com/office/drawing/2014/main" id="{2A50C5B6-38A7-4DA1-84FF-08411E051C8E}"/>
                </a:ext>
              </a:extLst>
            </p:cNvPr>
            <p:cNvSpPr txBox="1"/>
            <p:nvPr/>
          </p:nvSpPr>
          <p:spPr>
            <a:xfrm>
              <a:off x="7053322" y="5213023"/>
              <a:ext cx="5009164" cy="1015663"/>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Training, Experience and Field Application of Industrial Radiography</a:t>
              </a:r>
            </a:p>
          </p:txBody>
        </p:sp>
      </p:grpSp>
    </p:spTree>
    <p:extLst>
      <p:ext uri="{BB962C8B-B14F-4D97-AF65-F5344CB8AC3E}">
        <p14:creationId xmlns:p14="http://schemas.microsoft.com/office/powerpoint/2010/main" val="466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par>
                          <p:cTn id="12" fill="hold">
                            <p:stCondLst>
                              <p:cond delay="5000"/>
                            </p:stCondLst>
                            <p:childTnLst>
                              <p:par>
                                <p:cTn id="13" presetID="22" presetClass="entr" presetSubtype="8"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childTnLst>
                          </p:cTn>
                        </p:par>
                        <p:par>
                          <p:cTn id="16" fill="hold">
                            <p:stCondLst>
                              <p:cond delay="7500"/>
                            </p:stCondLst>
                            <p:childTnLst>
                              <p:par>
                                <p:cTn id="17" presetID="22" presetClass="entr" presetSubtype="8"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500"/>
                                        <p:tgtEl>
                                          <p:spTgt spid="2"/>
                                        </p:tgtEl>
                                      </p:cBhvr>
                                    </p:animEffect>
                                  </p:childTnLst>
                                </p:cTn>
                              </p:par>
                            </p:childTnLst>
                          </p:cTn>
                        </p:par>
                        <p:par>
                          <p:cTn id="20" fill="hold">
                            <p:stCondLst>
                              <p:cond delay="10000"/>
                            </p:stCondLst>
                            <p:childTnLst>
                              <p:par>
                                <p:cTn id="21" presetID="10" presetClass="entr" presetSubtype="0" fill="hold" grpId="0" nodeType="afterEffect">
                                  <p:stCondLst>
                                    <p:cond delay="10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out)">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67" name="Group 66">
            <a:extLst>
              <a:ext uri="{FF2B5EF4-FFF2-40B4-BE49-F238E27FC236}">
                <a16:creationId xmlns:a16="http://schemas.microsoft.com/office/drawing/2014/main" id="{5CA15933-4D4E-4148-9806-878C23091676}"/>
              </a:ext>
            </a:extLst>
          </p:cNvPr>
          <p:cNvGrpSpPr/>
          <p:nvPr/>
        </p:nvGrpSpPr>
        <p:grpSpPr>
          <a:xfrm>
            <a:off x="1055577" y="2340206"/>
            <a:ext cx="2591631" cy="301275"/>
            <a:chOff x="6302094" y="3065343"/>
            <a:chExt cx="2880000" cy="301275"/>
          </a:xfrm>
        </p:grpSpPr>
        <p:cxnSp>
          <p:nvCxnSpPr>
            <p:cNvPr id="71" name="Straight Connector 70">
              <a:extLst>
                <a:ext uri="{FF2B5EF4-FFF2-40B4-BE49-F238E27FC236}">
                  <a16:creationId xmlns:a16="http://schemas.microsoft.com/office/drawing/2014/main" id="{42ECB0C4-7ACE-44FE-AEB2-C33E7FAF848B}"/>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8989ED0-F5A5-4E09-BFD2-841D0401A446}"/>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E9CC32-978D-47DA-BFB6-0831FAA40258}"/>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79A488-4EB6-413D-B381-4F6D4D28414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32F96A3-0315-4FE2-8B3D-13964A635FDA}"/>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7139D07-6893-4B92-A562-AB2AFD29C3CF}"/>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F5E83EC-26FA-40BA-AB01-FDBADF95B451}"/>
              </a:ext>
            </a:extLst>
          </p:cNvPr>
          <p:cNvSpPr txBox="1"/>
          <p:nvPr/>
        </p:nvSpPr>
        <p:spPr>
          <a:xfrm>
            <a:off x="927279" y="1975623"/>
            <a:ext cx="2787655"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Contribution</a:t>
            </a:r>
          </a:p>
        </p:txBody>
      </p:sp>
      <p:sp>
        <p:nvSpPr>
          <p:cNvPr id="69" name="TextBox 68">
            <a:extLst>
              <a:ext uri="{FF2B5EF4-FFF2-40B4-BE49-F238E27FC236}">
                <a16:creationId xmlns:a16="http://schemas.microsoft.com/office/drawing/2014/main" id="{5201A6F4-6321-4624-B26F-DB9128144A5F}"/>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pic>
        <p:nvPicPr>
          <p:cNvPr id="11" name="Picture 10">
            <a:extLst>
              <a:ext uri="{FF2B5EF4-FFF2-40B4-BE49-F238E27FC236}">
                <a16:creationId xmlns:a16="http://schemas.microsoft.com/office/drawing/2014/main" id="{CB60717E-37B5-40AE-B41D-3C235BF3C5BE}"/>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5934165" y="776736"/>
            <a:ext cx="5727006" cy="5388078"/>
          </a:xfrm>
          <a:prstGeom prst="rect">
            <a:avLst/>
          </a:prstGeom>
        </p:spPr>
      </p:pic>
      <p:pic>
        <p:nvPicPr>
          <p:cNvPr id="3" name="Picture 2">
            <a:extLst>
              <a:ext uri="{FF2B5EF4-FFF2-40B4-BE49-F238E27FC236}">
                <a16:creationId xmlns:a16="http://schemas.microsoft.com/office/drawing/2014/main" id="{837FAE7D-A552-4370-9E87-BB605E0E7B0B}"/>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6154808" y="2919805"/>
            <a:ext cx="5307389" cy="1575512"/>
          </a:xfrm>
          <a:prstGeom prst="rect">
            <a:avLst/>
          </a:prstGeom>
        </p:spPr>
      </p:pic>
    </p:spTree>
    <p:extLst>
      <p:ext uri="{BB962C8B-B14F-4D97-AF65-F5344CB8AC3E}">
        <p14:creationId xmlns:p14="http://schemas.microsoft.com/office/powerpoint/2010/main" val="580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4" presetClass="entr" presetSubtype="32" fill="hold" nodeType="afterEffect">
                                  <p:stCondLst>
                                    <p:cond delay="150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69" name="TextBox 68">
            <a:extLst>
              <a:ext uri="{FF2B5EF4-FFF2-40B4-BE49-F238E27FC236}">
                <a16:creationId xmlns:a16="http://schemas.microsoft.com/office/drawing/2014/main" id="{5201A6F4-6321-4624-B26F-DB9128144A5F}"/>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14" name="Group 13">
            <a:extLst>
              <a:ext uri="{FF2B5EF4-FFF2-40B4-BE49-F238E27FC236}">
                <a16:creationId xmlns:a16="http://schemas.microsoft.com/office/drawing/2014/main" id="{40DE7EC6-6DE7-4538-8971-AE399DC7B621}"/>
              </a:ext>
            </a:extLst>
          </p:cNvPr>
          <p:cNvGrpSpPr/>
          <p:nvPr/>
        </p:nvGrpSpPr>
        <p:grpSpPr>
          <a:xfrm>
            <a:off x="5754777" y="2581900"/>
            <a:ext cx="6522458" cy="461665"/>
            <a:chOff x="5817407" y="3165406"/>
            <a:chExt cx="6522458" cy="461665"/>
          </a:xfrm>
        </p:grpSpPr>
        <p:grpSp>
          <p:nvGrpSpPr>
            <p:cNvPr id="16" name="Group 15">
              <a:extLst>
                <a:ext uri="{FF2B5EF4-FFF2-40B4-BE49-F238E27FC236}">
                  <a16:creationId xmlns:a16="http://schemas.microsoft.com/office/drawing/2014/main" id="{899F05BC-FCFD-446C-8227-BD0E7607FDC7}"/>
                </a:ext>
              </a:extLst>
            </p:cNvPr>
            <p:cNvGrpSpPr/>
            <p:nvPr/>
          </p:nvGrpSpPr>
          <p:grpSpPr>
            <a:xfrm>
              <a:off x="5817407" y="3233243"/>
              <a:ext cx="6480000" cy="301275"/>
              <a:chOff x="6302094" y="3065343"/>
              <a:chExt cx="2880000" cy="301275"/>
            </a:xfrm>
          </p:grpSpPr>
          <p:cxnSp>
            <p:nvCxnSpPr>
              <p:cNvPr id="20" name="Straight Connector 19">
                <a:extLst>
                  <a:ext uri="{FF2B5EF4-FFF2-40B4-BE49-F238E27FC236}">
                    <a16:creationId xmlns:a16="http://schemas.microsoft.com/office/drawing/2014/main" id="{04921903-6EAC-47F3-AF26-1B70CCD380A5}"/>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AFF10A-53C7-458E-8330-0A7FE179C76C}"/>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00360D-9BDB-4BF4-A01C-5F59BCFC96CD}"/>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F4EC7A-E900-4CDA-81F9-5A8045DD77E7}"/>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1D2BB7-2C66-4FDD-9B6D-1180FAB51635}"/>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5B7E22-8B17-427E-A277-778BCC09DAD0}"/>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81B688C-C28F-4CFA-A2AA-91B0E5A0B058}"/>
                </a:ext>
              </a:extLst>
            </p:cNvPr>
            <p:cNvGrpSpPr/>
            <p:nvPr/>
          </p:nvGrpSpPr>
          <p:grpSpPr>
            <a:xfrm>
              <a:off x="5826010" y="3165406"/>
              <a:ext cx="6513855" cy="461665"/>
              <a:chOff x="5139776" y="1763375"/>
              <a:chExt cx="6513855" cy="461665"/>
            </a:xfrm>
          </p:grpSpPr>
          <p:sp>
            <p:nvSpPr>
              <p:cNvPr id="18" name="TextBox 17">
                <a:extLst>
                  <a:ext uri="{FF2B5EF4-FFF2-40B4-BE49-F238E27FC236}">
                    <a16:creationId xmlns:a16="http://schemas.microsoft.com/office/drawing/2014/main" id="{6366C7CF-16E8-4C52-9C1D-F6A9775C4F05}"/>
                  </a:ext>
                </a:extLst>
              </p:cNvPr>
              <p:cNvSpPr txBox="1"/>
              <p:nvPr/>
            </p:nvSpPr>
            <p:spPr>
              <a:xfrm>
                <a:off x="5561707" y="1763375"/>
                <a:ext cx="6091924" cy="461665"/>
              </a:xfrm>
              <a:prstGeom prst="rect">
                <a:avLst/>
              </a:prstGeom>
              <a:noFill/>
            </p:spPr>
            <p:txBody>
              <a:bodyPr wrap="none" rtlCol="0">
                <a:spAutoFit/>
              </a:bodyPr>
              <a:lstStyle/>
              <a:p>
                <a:r>
                  <a:rPr lang="en-CA" sz="2400" dirty="0">
                    <a:latin typeface="Cooper Black" panose="0208090404030B020404" pitchFamily="18" charset="0"/>
                  </a:rPr>
                  <a:t>Connection in Training &amp; Application</a:t>
                </a:r>
              </a:p>
            </p:txBody>
          </p:sp>
          <p:pic>
            <p:nvPicPr>
              <p:cNvPr id="19" name="Picture 18">
                <a:extLst>
                  <a:ext uri="{FF2B5EF4-FFF2-40B4-BE49-F238E27FC236}">
                    <a16:creationId xmlns:a16="http://schemas.microsoft.com/office/drawing/2014/main" id="{D4318404-2F3D-4A9A-90F3-2A4852D066A6}"/>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 name="Group 8">
            <a:extLst>
              <a:ext uri="{FF2B5EF4-FFF2-40B4-BE49-F238E27FC236}">
                <a16:creationId xmlns:a16="http://schemas.microsoft.com/office/drawing/2014/main" id="{DAD44EA2-FF2F-47F0-8BD7-29D86A078C8B}"/>
              </a:ext>
            </a:extLst>
          </p:cNvPr>
          <p:cNvGrpSpPr/>
          <p:nvPr/>
        </p:nvGrpSpPr>
        <p:grpSpPr>
          <a:xfrm>
            <a:off x="5751911" y="3051943"/>
            <a:ext cx="6480000" cy="461665"/>
            <a:chOff x="5814541" y="3635449"/>
            <a:chExt cx="6480000" cy="461665"/>
          </a:xfrm>
        </p:grpSpPr>
        <p:grpSp>
          <p:nvGrpSpPr>
            <p:cNvPr id="27" name="Group 26">
              <a:extLst>
                <a:ext uri="{FF2B5EF4-FFF2-40B4-BE49-F238E27FC236}">
                  <a16:creationId xmlns:a16="http://schemas.microsoft.com/office/drawing/2014/main" id="{B0043FE0-38E1-457B-921E-BE2B5E080DFB}"/>
                </a:ext>
              </a:extLst>
            </p:cNvPr>
            <p:cNvGrpSpPr/>
            <p:nvPr/>
          </p:nvGrpSpPr>
          <p:grpSpPr>
            <a:xfrm>
              <a:off x="5814541" y="3697321"/>
              <a:ext cx="6480000" cy="301275"/>
              <a:chOff x="6302094" y="3065343"/>
              <a:chExt cx="2880000" cy="301275"/>
            </a:xfrm>
          </p:grpSpPr>
          <p:cxnSp>
            <p:nvCxnSpPr>
              <p:cNvPr id="31" name="Straight Connector 30">
                <a:extLst>
                  <a:ext uri="{FF2B5EF4-FFF2-40B4-BE49-F238E27FC236}">
                    <a16:creationId xmlns:a16="http://schemas.microsoft.com/office/drawing/2014/main" id="{5C9CB33F-E36B-45A7-9AB9-7A3D47363F0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BD6580-0072-464C-8D20-D7D21768FBBF}"/>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7DAAD2-B4BC-45ED-B039-80A7311BB51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E5F90C-4640-4B89-8EDD-71A087619D7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35AC72-074E-45B8-8D34-9EF0FE782D1A}"/>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DA0633-B93C-4888-8DAB-DA0AC965576A}"/>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7BBB920-C294-4C34-9DC5-27CD630D00C7}"/>
                </a:ext>
              </a:extLst>
            </p:cNvPr>
            <p:cNvGrpSpPr/>
            <p:nvPr/>
          </p:nvGrpSpPr>
          <p:grpSpPr>
            <a:xfrm>
              <a:off x="5826010" y="3635449"/>
              <a:ext cx="5664072" cy="461665"/>
              <a:chOff x="5139776" y="1778112"/>
              <a:chExt cx="5664072" cy="443651"/>
            </a:xfrm>
          </p:grpSpPr>
          <p:sp>
            <p:nvSpPr>
              <p:cNvPr id="29" name="TextBox 28">
                <a:extLst>
                  <a:ext uri="{FF2B5EF4-FFF2-40B4-BE49-F238E27FC236}">
                    <a16:creationId xmlns:a16="http://schemas.microsoft.com/office/drawing/2014/main" id="{978C6B3A-AC96-4463-B304-FD4F20C4742F}"/>
                  </a:ext>
                </a:extLst>
              </p:cNvPr>
              <p:cNvSpPr txBox="1"/>
              <p:nvPr/>
            </p:nvSpPr>
            <p:spPr>
              <a:xfrm>
                <a:off x="5561707" y="1778112"/>
                <a:ext cx="5242141" cy="443651"/>
              </a:xfrm>
              <a:prstGeom prst="rect">
                <a:avLst/>
              </a:prstGeom>
              <a:noFill/>
            </p:spPr>
            <p:txBody>
              <a:bodyPr wrap="none" rtlCol="0">
                <a:spAutoFit/>
              </a:bodyPr>
              <a:lstStyle/>
              <a:p>
                <a:r>
                  <a:rPr lang="en-CA" sz="2400" dirty="0">
                    <a:latin typeface="Cooper Black" panose="0208090404030B020404" pitchFamily="18" charset="0"/>
                  </a:rPr>
                  <a:t>Increase Compliance with Codes</a:t>
                </a:r>
              </a:p>
            </p:txBody>
          </p:sp>
          <p:pic>
            <p:nvPicPr>
              <p:cNvPr id="30" name="Picture 29">
                <a:extLst>
                  <a:ext uri="{FF2B5EF4-FFF2-40B4-BE49-F238E27FC236}">
                    <a16:creationId xmlns:a16="http://schemas.microsoft.com/office/drawing/2014/main" id="{5E9A0595-0227-422A-9D0A-B159F9C33F7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8" name="Group 7">
            <a:extLst>
              <a:ext uri="{FF2B5EF4-FFF2-40B4-BE49-F238E27FC236}">
                <a16:creationId xmlns:a16="http://schemas.microsoft.com/office/drawing/2014/main" id="{A4ADEAA7-6121-497D-9CAA-E87A092F6458}"/>
              </a:ext>
            </a:extLst>
          </p:cNvPr>
          <p:cNvGrpSpPr/>
          <p:nvPr/>
        </p:nvGrpSpPr>
        <p:grpSpPr>
          <a:xfrm>
            <a:off x="5756299" y="3504473"/>
            <a:ext cx="6518756" cy="461665"/>
            <a:chOff x="5818929" y="4087979"/>
            <a:chExt cx="6518756" cy="461665"/>
          </a:xfrm>
        </p:grpSpPr>
        <p:grpSp>
          <p:nvGrpSpPr>
            <p:cNvPr id="38" name="Group 37">
              <a:extLst>
                <a:ext uri="{FF2B5EF4-FFF2-40B4-BE49-F238E27FC236}">
                  <a16:creationId xmlns:a16="http://schemas.microsoft.com/office/drawing/2014/main" id="{9449F83A-C951-4A93-BEA0-BFF77728170B}"/>
                </a:ext>
              </a:extLst>
            </p:cNvPr>
            <p:cNvGrpSpPr/>
            <p:nvPr/>
          </p:nvGrpSpPr>
          <p:grpSpPr>
            <a:xfrm>
              <a:off x="5818929" y="4156812"/>
              <a:ext cx="6480000" cy="301275"/>
              <a:chOff x="6302094" y="3065343"/>
              <a:chExt cx="2880000" cy="301275"/>
            </a:xfrm>
          </p:grpSpPr>
          <p:cxnSp>
            <p:nvCxnSpPr>
              <p:cNvPr id="42" name="Straight Connector 41">
                <a:extLst>
                  <a:ext uri="{FF2B5EF4-FFF2-40B4-BE49-F238E27FC236}">
                    <a16:creationId xmlns:a16="http://schemas.microsoft.com/office/drawing/2014/main" id="{C2347D50-1DD1-47FC-BA60-35263A9E9F53}"/>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0B8C46-459D-425B-A1FA-B4156E892125}"/>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E55C6B-FCE7-4C6C-AEB2-303479AB57F6}"/>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644611C-9E84-44E1-8D85-B78A12C913F3}"/>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0939CD-D3C0-492A-811D-FE6DC0E0CF94}"/>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30DE92-1431-4FA5-94D2-A33C480FECE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FD42272-E103-4795-ADC9-A691BFE60094}"/>
                </a:ext>
              </a:extLst>
            </p:cNvPr>
            <p:cNvGrpSpPr/>
            <p:nvPr/>
          </p:nvGrpSpPr>
          <p:grpSpPr>
            <a:xfrm>
              <a:off x="5826010" y="4087979"/>
              <a:ext cx="6511675" cy="461665"/>
              <a:chOff x="5139776" y="1736306"/>
              <a:chExt cx="6511675" cy="499918"/>
            </a:xfrm>
          </p:grpSpPr>
          <p:sp>
            <p:nvSpPr>
              <p:cNvPr id="40" name="TextBox 39">
                <a:extLst>
                  <a:ext uri="{FF2B5EF4-FFF2-40B4-BE49-F238E27FC236}">
                    <a16:creationId xmlns:a16="http://schemas.microsoft.com/office/drawing/2014/main" id="{F3100E7A-1E63-4ED7-8953-0646AC1EEACA}"/>
                  </a:ext>
                </a:extLst>
              </p:cNvPr>
              <p:cNvSpPr txBox="1"/>
              <p:nvPr/>
            </p:nvSpPr>
            <p:spPr>
              <a:xfrm>
                <a:off x="5561707" y="1736306"/>
                <a:ext cx="6089744" cy="499918"/>
              </a:xfrm>
              <a:prstGeom prst="rect">
                <a:avLst/>
              </a:prstGeom>
              <a:noFill/>
            </p:spPr>
            <p:txBody>
              <a:bodyPr wrap="none" rtlCol="0">
                <a:spAutoFit/>
              </a:bodyPr>
              <a:lstStyle/>
              <a:p>
                <a:r>
                  <a:rPr lang="en-CA" sz="2400" dirty="0">
                    <a:latin typeface="Cooper Black" panose="0208090404030B020404" pitchFamily="18" charset="0"/>
                  </a:rPr>
                  <a:t>Improve Interpretation &amp; Disposition</a:t>
                </a:r>
              </a:p>
            </p:txBody>
          </p:sp>
          <p:pic>
            <p:nvPicPr>
              <p:cNvPr id="41" name="Picture 40">
                <a:extLst>
                  <a:ext uri="{FF2B5EF4-FFF2-40B4-BE49-F238E27FC236}">
                    <a16:creationId xmlns:a16="http://schemas.microsoft.com/office/drawing/2014/main" id="{9A2AD76F-3CEA-402A-8216-E3A9FCC56330}"/>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7" name="Group 6">
            <a:extLst>
              <a:ext uri="{FF2B5EF4-FFF2-40B4-BE49-F238E27FC236}">
                <a16:creationId xmlns:a16="http://schemas.microsoft.com/office/drawing/2014/main" id="{578EEB1D-28D2-4D84-BE8F-F66B7F9BB2A2}"/>
              </a:ext>
            </a:extLst>
          </p:cNvPr>
          <p:cNvGrpSpPr/>
          <p:nvPr/>
        </p:nvGrpSpPr>
        <p:grpSpPr>
          <a:xfrm>
            <a:off x="5752185" y="3965455"/>
            <a:ext cx="6480000" cy="461665"/>
            <a:chOff x="5814815" y="4497373"/>
            <a:chExt cx="6480000" cy="461665"/>
          </a:xfrm>
        </p:grpSpPr>
        <p:grpSp>
          <p:nvGrpSpPr>
            <p:cNvPr id="49" name="Group 48">
              <a:extLst>
                <a:ext uri="{FF2B5EF4-FFF2-40B4-BE49-F238E27FC236}">
                  <a16:creationId xmlns:a16="http://schemas.microsoft.com/office/drawing/2014/main" id="{7E9E1230-2FCB-47C4-874C-9B44499B7E56}"/>
                </a:ext>
              </a:extLst>
            </p:cNvPr>
            <p:cNvGrpSpPr/>
            <p:nvPr/>
          </p:nvGrpSpPr>
          <p:grpSpPr>
            <a:xfrm>
              <a:off x="5814815" y="4566206"/>
              <a:ext cx="6480000" cy="301275"/>
              <a:chOff x="6302094" y="3065343"/>
              <a:chExt cx="2880000" cy="301275"/>
            </a:xfrm>
          </p:grpSpPr>
          <p:cxnSp>
            <p:nvCxnSpPr>
              <p:cNvPr id="53" name="Straight Connector 52">
                <a:extLst>
                  <a:ext uri="{FF2B5EF4-FFF2-40B4-BE49-F238E27FC236}">
                    <a16:creationId xmlns:a16="http://schemas.microsoft.com/office/drawing/2014/main" id="{0A434E5C-D3CD-4FF8-8D2B-B8215FF82E55}"/>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266BF5-B051-4FCA-AF51-6BAF4DECE8C9}"/>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260F43-114F-400A-9D81-30662B7F7A22}"/>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F08A08-AAC4-4877-A911-BFF4C63011BB}"/>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3F1B94-EEB7-4683-A015-1821CE23FBA3}"/>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92D22E8-5832-42B5-A663-E282C72B0F69}"/>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CA6768A-FA49-4676-AAEA-6E316FE2AB7A}"/>
                </a:ext>
              </a:extLst>
            </p:cNvPr>
            <p:cNvGrpSpPr/>
            <p:nvPr/>
          </p:nvGrpSpPr>
          <p:grpSpPr>
            <a:xfrm>
              <a:off x="5830494" y="4497373"/>
              <a:ext cx="6361506" cy="461665"/>
              <a:chOff x="5139776" y="1736306"/>
              <a:chExt cx="6361506" cy="499918"/>
            </a:xfrm>
          </p:grpSpPr>
          <p:sp>
            <p:nvSpPr>
              <p:cNvPr id="51" name="TextBox 50">
                <a:extLst>
                  <a:ext uri="{FF2B5EF4-FFF2-40B4-BE49-F238E27FC236}">
                    <a16:creationId xmlns:a16="http://schemas.microsoft.com/office/drawing/2014/main" id="{7BFC3438-10BF-4BD2-9DB9-B31FEE20A3E7}"/>
                  </a:ext>
                </a:extLst>
              </p:cNvPr>
              <p:cNvSpPr txBox="1"/>
              <p:nvPr/>
            </p:nvSpPr>
            <p:spPr>
              <a:xfrm>
                <a:off x="5561707" y="1736306"/>
                <a:ext cx="5939575" cy="499918"/>
              </a:xfrm>
              <a:prstGeom prst="rect">
                <a:avLst/>
              </a:prstGeom>
              <a:noFill/>
            </p:spPr>
            <p:txBody>
              <a:bodyPr wrap="none" rtlCol="0">
                <a:spAutoFit/>
              </a:bodyPr>
              <a:lstStyle/>
              <a:p>
                <a:r>
                  <a:rPr lang="en-CA" sz="2400" dirty="0">
                    <a:latin typeface="Cooper Black" panose="0208090404030B020404" pitchFamily="18" charset="0"/>
                  </a:rPr>
                  <a:t>A Ready Reference for day-to-day Use</a:t>
                </a:r>
              </a:p>
            </p:txBody>
          </p:sp>
          <p:pic>
            <p:nvPicPr>
              <p:cNvPr id="52" name="Picture 51">
                <a:extLst>
                  <a:ext uri="{FF2B5EF4-FFF2-40B4-BE49-F238E27FC236}">
                    <a16:creationId xmlns:a16="http://schemas.microsoft.com/office/drawing/2014/main" id="{04A470AC-3A95-4C41-B3AF-472636807795}"/>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70" name="TextBox 69">
            <a:extLst>
              <a:ext uri="{FF2B5EF4-FFF2-40B4-BE49-F238E27FC236}">
                <a16:creationId xmlns:a16="http://schemas.microsoft.com/office/drawing/2014/main" id="{69D074A8-B208-48F6-BC63-540D4E669FA2}"/>
              </a:ext>
            </a:extLst>
          </p:cNvPr>
          <p:cNvSpPr txBox="1"/>
          <p:nvPr/>
        </p:nvSpPr>
        <p:spPr>
          <a:xfrm>
            <a:off x="6492924" y="4481477"/>
            <a:ext cx="709425" cy="400110"/>
          </a:xfrm>
          <a:prstGeom prst="rect">
            <a:avLst/>
          </a:prstGeom>
          <a:noFill/>
        </p:spPr>
        <p:txBody>
          <a:bodyPr wrap="none" rtlCol="0">
            <a:spAutoFit/>
          </a:bodyPr>
          <a:lstStyle/>
          <a:p>
            <a:r>
              <a:rPr lang="en-CA" sz="2000" dirty="0">
                <a:latin typeface="Cooper Black" panose="0208090404030B020404" pitchFamily="18" charset="0"/>
              </a:rPr>
              <a:t>for  </a:t>
            </a:r>
          </a:p>
        </p:txBody>
      </p:sp>
      <p:grpSp>
        <p:nvGrpSpPr>
          <p:cNvPr id="77" name="Group 76">
            <a:extLst>
              <a:ext uri="{FF2B5EF4-FFF2-40B4-BE49-F238E27FC236}">
                <a16:creationId xmlns:a16="http://schemas.microsoft.com/office/drawing/2014/main" id="{238B8315-427A-485E-B877-9C621D6994DF}"/>
              </a:ext>
            </a:extLst>
          </p:cNvPr>
          <p:cNvGrpSpPr/>
          <p:nvPr/>
        </p:nvGrpSpPr>
        <p:grpSpPr>
          <a:xfrm>
            <a:off x="7049729" y="4854495"/>
            <a:ext cx="5073445" cy="837538"/>
            <a:chOff x="7049729" y="5114617"/>
            <a:chExt cx="5073445" cy="1374672"/>
          </a:xfrm>
        </p:grpSpPr>
        <p:sp>
          <p:nvSpPr>
            <p:cNvPr id="78" name="Rectangle: Rounded Corners 77">
              <a:extLst>
                <a:ext uri="{FF2B5EF4-FFF2-40B4-BE49-F238E27FC236}">
                  <a16:creationId xmlns:a16="http://schemas.microsoft.com/office/drawing/2014/main" id="{61FEF577-36D8-4D12-9A68-AC8BE8011CE9}"/>
                </a:ext>
              </a:extLst>
            </p:cNvPr>
            <p:cNvSpPr/>
            <p:nvPr/>
          </p:nvSpPr>
          <p:spPr>
            <a:xfrm>
              <a:off x="7049729" y="5114617"/>
              <a:ext cx="5073445" cy="1374672"/>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79" name="TextBox 78">
              <a:extLst>
                <a:ext uri="{FF2B5EF4-FFF2-40B4-BE49-F238E27FC236}">
                  <a16:creationId xmlns:a16="http://schemas.microsoft.com/office/drawing/2014/main" id="{8E7C0B52-39DF-4AD1-BA34-9E38646654D2}"/>
                </a:ext>
              </a:extLst>
            </p:cNvPr>
            <p:cNvSpPr txBox="1"/>
            <p:nvPr/>
          </p:nvSpPr>
          <p:spPr>
            <a:xfrm>
              <a:off x="7053322" y="5213023"/>
              <a:ext cx="5009164" cy="707886"/>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Safe, Reliable and Most Importantly, “Correct” RT Field Application</a:t>
              </a:r>
            </a:p>
          </p:txBody>
        </p:sp>
      </p:grpSp>
      <p:pic>
        <p:nvPicPr>
          <p:cNvPr id="80" name="Picture 79">
            <a:extLst>
              <a:ext uri="{FF2B5EF4-FFF2-40B4-BE49-F238E27FC236}">
                <a16:creationId xmlns:a16="http://schemas.microsoft.com/office/drawing/2014/main" id="{6105E28D-84BF-4404-9F30-227F4A1DD3FC}"/>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grpSp>
        <p:nvGrpSpPr>
          <p:cNvPr id="63" name="Group 62">
            <a:extLst>
              <a:ext uri="{FF2B5EF4-FFF2-40B4-BE49-F238E27FC236}">
                <a16:creationId xmlns:a16="http://schemas.microsoft.com/office/drawing/2014/main" id="{CB9316E9-6B67-4D18-A1B3-E50A8155CA05}"/>
              </a:ext>
            </a:extLst>
          </p:cNvPr>
          <p:cNvGrpSpPr/>
          <p:nvPr/>
        </p:nvGrpSpPr>
        <p:grpSpPr>
          <a:xfrm>
            <a:off x="1055577" y="2340206"/>
            <a:ext cx="2591631" cy="301275"/>
            <a:chOff x="6302094" y="3065343"/>
            <a:chExt cx="2880000" cy="301275"/>
          </a:xfrm>
        </p:grpSpPr>
        <p:cxnSp>
          <p:nvCxnSpPr>
            <p:cNvPr id="64" name="Straight Connector 63">
              <a:extLst>
                <a:ext uri="{FF2B5EF4-FFF2-40B4-BE49-F238E27FC236}">
                  <a16:creationId xmlns:a16="http://schemas.microsoft.com/office/drawing/2014/main" id="{D1C6201D-AB0F-4324-9B07-91160A73CC53}"/>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B3B7D59-1C1B-4E4A-B9F0-C19910DFAC36}"/>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9F4AA36-1A36-4829-8F5F-200DF00EF403}"/>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2CA1010-BF51-44E8-9991-AEC59C9416E0}"/>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2F7845F-2C89-4069-8A5D-2BBAE6AF02C4}"/>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400BCD-7032-4A6B-A616-18732797776D}"/>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ACB2C6A0-7D19-40C2-8F78-F973C9CA8702}"/>
              </a:ext>
            </a:extLst>
          </p:cNvPr>
          <p:cNvSpPr txBox="1"/>
          <p:nvPr/>
        </p:nvSpPr>
        <p:spPr>
          <a:xfrm>
            <a:off x="927279" y="1975623"/>
            <a:ext cx="2787655"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Contribution</a:t>
            </a:r>
          </a:p>
        </p:txBody>
      </p:sp>
      <p:pic>
        <p:nvPicPr>
          <p:cNvPr id="84" name="Picture 83">
            <a:extLst>
              <a:ext uri="{FF2B5EF4-FFF2-40B4-BE49-F238E27FC236}">
                <a16:creationId xmlns:a16="http://schemas.microsoft.com/office/drawing/2014/main" id="{C24C53A3-620F-4EAA-A564-19EAE9D33371}"/>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6418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par>
                          <p:cTn id="12" fill="hold">
                            <p:stCondLst>
                              <p:cond delay="5500"/>
                            </p:stCondLst>
                            <p:childTnLst>
                              <p:par>
                                <p:cTn id="13" presetID="22" presetClass="entr" presetSubtype="8"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000"/>
                                        <p:tgtEl>
                                          <p:spTgt spid="9"/>
                                        </p:tgtEl>
                                      </p:cBhvr>
                                    </p:animEffect>
                                  </p:childTnLst>
                                </p:cTn>
                              </p:par>
                            </p:childTnLst>
                          </p:cTn>
                        </p:par>
                        <p:par>
                          <p:cTn id="16" fill="hold">
                            <p:stCondLst>
                              <p:cond delay="8500"/>
                            </p:stCondLst>
                            <p:childTnLst>
                              <p:par>
                                <p:cTn id="17" presetID="22" presetClass="entr" presetSubtype="8"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childTnLst>
                          </p:cTn>
                        </p:par>
                        <p:par>
                          <p:cTn id="20" fill="hold">
                            <p:stCondLst>
                              <p:cond delay="11500"/>
                            </p:stCondLst>
                            <p:childTnLst>
                              <p:par>
                                <p:cTn id="21" presetID="22" presetClass="entr" presetSubtype="8"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par>
                          <p:cTn id="24" fill="hold">
                            <p:stCondLst>
                              <p:cond delay="14500"/>
                            </p:stCondLst>
                            <p:childTnLst>
                              <p:par>
                                <p:cTn id="25" presetID="10" presetClass="entr" presetSubtype="0" fill="hold" grpId="0" nodeType="afterEffect">
                                  <p:stCondLst>
                                    <p:cond delay="100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ox(out)">
                                      <p:cBhvr>
                                        <p:cTn id="3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11E8EDB5-25C4-FE10-8824-2491BFA37103}"/>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6" name="Group 5">
            <a:extLst>
              <a:ext uri="{FF2B5EF4-FFF2-40B4-BE49-F238E27FC236}">
                <a16:creationId xmlns:a16="http://schemas.microsoft.com/office/drawing/2014/main" id="{6B74D05A-DFDA-4475-AD25-95C76B0138D7}"/>
              </a:ext>
            </a:extLst>
          </p:cNvPr>
          <p:cNvGrpSpPr/>
          <p:nvPr/>
        </p:nvGrpSpPr>
        <p:grpSpPr>
          <a:xfrm>
            <a:off x="5740447" y="2587373"/>
            <a:ext cx="6120000" cy="461665"/>
            <a:chOff x="5740447" y="3165406"/>
            <a:chExt cx="6120000" cy="461665"/>
          </a:xfrm>
        </p:grpSpPr>
        <p:grpSp>
          <p:nvGrpSpPr>
            <p:cNvPr id="40" name="Group 39">
              <a:extLst>
                <a:ext uri="{FF2B5EF4-FFF2-40B4-BE49-F238E27FC236}">
                  <a16:creationId xmlns:a16="http://schemas.microsoft.com/office/drawing/2014/main" id="{EE9F7E20-1E88-41E8-A548-F7C5F955FEDE}"/>
                </a:ext>
              </a:extLst>
            </p:cNvPr>
            <p:cNvGrpSpPr/>
            <p:nvPr/>
          </p:nvGrpSpPr>
          <p:grpSpPr>
            <a:xfrm>
              <a:off x="5740447" y="3233243"/>
              <a:ext cx="6120000" cy="301275"/>
              <a:chOff x="6302094" y="3065343"/>
              <a:chExt cx="2880000" cy="301275"/>
            </a:xfrm>
          </p:grpSpPr>
          <p:cxnSp>
            <p:nvCxnSpPr>
              <p:cNvPr id="34" name="Straight Connector 33">
                <a:extLst>
                  <a:ext uri="{FF2B5EF4-FFF2-40B4-BE49-F238E27FC236}">
                    <a16:creationId xmlns:a16="http://schemas.microsoft.com/office/drawing/2014/main" id="{373CD551-761E-4221-AE98-A0F01636FE7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3DFE15-2B3E-42BB-9CE0-3AD959664B1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5332A-9F86-483E-9661-1614D97E767E}"/>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D0380B-7935-4F1E-B980-AD84F809A65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B9E1C-DA42-41E8-942B-49B9613312F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BF66BE-A2DD-40C8-804A-106607506EC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C8FE5A5-879F-4ADD-B48A-926742E0E2B7}"/>
                </a:ext>
              </a:extLst>
            </p:cNvPr>
            <p:cNvGrpSpPr/>
            <p:nvPr/>
          </p:nvGrpSpPr>
          <p:grpSpPr>
            <a:xfrm>
              <a:off x="5763380" y="3165406"/>
              <a:ext cx="5053712" cy="461665"/>
              <a:chOff x="5139776" y="1763375"/>
              <a:chExt cx="5053712" cy="461665"/>
            </a:xfrm>
          </p:grpSpPr>
          <p:sp>
            <p:nvSpPr>
              <p:cNvPr id="5" name="TextBox 4">
                <a:extLst>
                  <a:ext uri="{FF2B5EF4-FFF2-40B4-BE49-F238E27FC236}">
                    <a16:creationId xmlns:a16="http://schemas.microsoft.com/office/drawing/2014/main" id="{28270553-CE74-48B4-8127-C0E250F31318}"/>
                  </a:ext>
                </a:extLst>
              </p:cNvPr>
              <p:cNvSpPr txBox="1"/>
              <p:nvPr/>
            </p:nvSpPr>
            <p:spPr>
              <a:xfrm>
                <a:off x="5561707" y="1763375"/>
                <a:ext cx="4631781" cy="461665"/>
              </a:xfrm>
              <a:prstGeom prst="rect">
                <a:avLst/>
              </a:prstGeom>
              <a:noFill/>
            </p:spPr>
            <p:txBody>
              <a:bodyPr wrap="none" rtlCol="0">
                <a:spAutoFit/>
              </a:bodyPr>
              <a:lstStyle/>
              <a:p>
                <a:r>
                  <a:rPr lang="en-CA" sz="2400" dirty="0">
                    <a:latin typeface="Cooper Black" panose="0208090404030B020404" pitchFamily="18" charset="0"/>
                  </a:rPr>
                  <a:t>Over 100 Figures &amp; Sketches</a:t>
                </a:r>
              </a:p>
            </p:txBody>
          </p:sp>
          <p:pic>
            <p:nvPicPr>
              <p:cNvPr id="14" name="Picture 13">
                <a:extLst>
                  <a:ext uri="{FF2B5EF4-FFF2-40B4-BE49-F238E27FC236}">
                    <a16:creationId xmlns:a16="http://schemas.microsoft.com/office/drawing/2014/main" id="{66342F82-44EB-489C-8C3D-EE19C041F09B}"/>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4" name="Group 3">
            <a:extLst>
              <a:ext uri="{FF2B5EF4-FFF2-40B4-BE49-F238E27FC236}">
                <a16:creationId xmlns:a16="http://schemas.microsoft.com/office/drawing/2014/main" id="{40A17402-E0A7-437E-9A5F-26B8D13B835E}"/>
              </a:ext>
            </a:extLst>
          </p:cNvPr>
          <p:cNvGrpSpPr/>
          <p:nvPr/>
        </p:nvGrpSpPr>
        <p:grpSpPr>
          <a:xfrm>
            <a:off x="5740447" y="3057416"/>
            <a:ext cx="6120000" cy="461665"/>
            <a:chOff x="5740447" y="3635449"/>
            <a:chExt cx="6120000" cy="461665"/>
          </a:xfrm>
        </p:grpSpPr>
        <p:grpSp>
          <p:nvGrpSpPr>
            <p:cNvPr id="41" name="Group 40">
              <a:extLst>
                <a:ext uri="{FF2B5EF4-FFF2-40B4-BE49-F238E27FC236}">
                  <a16:creationId xmlns:a16="http://schemas.microsoft.com/office/drawing/2014/main" id="{6CE3734C-BDDD-4F09-966E-73E139790400}"/>
                </a:ext>
              </a:extLst>
            </p:cNvPr>
            <p:cNvGrpSpPr/>
            <p:nvPr/>
          </p:nvGrpSpPr>
          <p:grpSpPr>
            <a:xfrm>
              <a:off x="5740447" y="3697321"/>
              <a:ext cx="6120000" cy="301275"/>
              <a:chOff x="6302094" y="3065343"/>
              <a:chExt cx="2880000" cy="301275"/>
            </a:xfrm>
          </p:grpSpPr>
          <p:cxnSp>
            <p:nvCxnSpPr>
              <p:cNvPr id="42" name="Straight Connector 41">
                <a:extLst>
                  <a:ext uri="{FF2B5EF4-FFF2-40B4-BE49-F238E27FC236}">
                    <a16:creationId xmlns:a16="http://schemas.microsoft.com/office/drawing/2014/main" id="{2955FE2E-BDA4-4531-AECA-1112F3513609}"/>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E3AB2-23F4-471F-AA67-B38A0617CA4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D8569-7828-40FB-BC3B-D1B1645C112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BE8A4-88F0-4617-842D-82E6A9E24C9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F6FF8-B50B-40C8-A3DE-87C67408C121}"/>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4C2964-0557-4F79-9240-5D1C80E4CC0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4D81BC4-3388-4EAA-81C8-BC32A3625ACC}"/>
                </a:ext>
              </a:extLst>
            </p:cNvPr>
            <p:cNvGrpSpPr/>
            <p:nvPr/>
          </p:nvGrpSpPr>
          <p:grpSpPr>
            <a:xfrm>
              <a:off x="5763380" y="3635449"/>
              <a:ext cx="4155389" cy="461665"/>
              <a:chOff x="5139776" y="1778112"/>
              <a:chExt cx="4155389" cy="443651"/>
            </a:xfrm>
          </p:grpSpPr>
          <p:sp>
            <p:nvSpPr>
              <p:cNvPr id="20" name="TextBox 19">
                <a:extLst>
                  <a:ext uri="{FF2B5EF4-FFF2-40B4-BE49-F238E27FC236}">
                    <a16:creationId xmlns:a16="http://schemas.microsoft.com/office/drawing/2014/main" id="{571B82AA-7555-4B01-97FB-46C07F49AB94}"/>
                  </a:ext>
                </a:extLst>
              </p:cNvPr>
              <p:cNvSpPr txBox="1"/>
              <p:nvPr/>
            </p:nvSpPr>
            <p:spPr>
              <a:xfrm>
                <a:off x="5561707" y="1778112"/>
                <a:ext cx="3733458" cy="443651"/>
              </a:xfrm>
              <a:prstGeom prst="rect">
                <a:avLst/>
              </a:prstGeom>
              <a:noFill/>
            </p:spPr>
            <p:txBody>
              <a:bodyPr wrap="none" rtlCol="0">
                <a:spAutoFit/>
              </a:bodyPr>
              <a:lstStyle/>
              <a:p>
                <a:r>
                  <a:rPr lang="en-CA" sz="2400" dirty="0">
                    <a:latin typeface="Cooper Black" panose="0208090404030B020404" pitchFamily="18" charset="0"/>
                  </a:rPr>
                  <a:t>Nearly 100 Data Tables</a:t>
                </a:r>
              </a:p>
            </p:txBody>
          </p:sp>
          <p:pic>
            <p:nvPicPr>
              <p:cNvPr id="21" name="Picture 20">
                <a:extLst>
                  <a:ext uri="{FF2B5EF4-FFF2-40B4-BE49-F238E27FC236}">
                    <a16:creationId xmlns:a16="http://schemas.microsoft.com/office/drawing/2014/main" id="{B50FF355-E90D-4270-9B27-809FB07902B9}"/>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2" name="Group 1">
            <a:extLst>
              <a:ext uri="{FF2B5EF4-FFF2-40B4-BE49-F238E27FC236}">
                <a16:creationId xmlns:a16="http://schemas.microsoft.com/office/drawing/2014/main" id="{DAD5C7FF-EB13-4D37-B177-6E175C298648}"/>
              </a:ext>
            </a:extLst>
          </p:cNvPr>
          <p:cNvGrpSpPr/>
          <p:nvPr/>
        </p:nvGrpSpPr>
        <p:grpSpPr>
          <a:xfrm>
            <a:off x="5747701" y="3501733"/>
            <a:ext cx="6120000" cy="461665"/>
            <a:chOff x="5747701" y="4079766"/>
            <a:chExt cx="6120000" cy="461665"/>
          </a:xfrm>
        </p:grpSpPr>
        <p:grpSp>
          <p:nvGrpSpPr>
            <p:cNvPr id="48" name="Group 47">
              <a:extLst>
                <a:ext uri="{FF2B5EF4-FFF2-40B4-BE49-F238E27FC236}">
                  <a16:creationId xmlns:a16="http://schemas.microsoft.com/office/drawing/2014/main" id="{9B924C4F-E94F-40CF-8001-5049AB8EEE6E}"/>
                </a:ext>
              </a:extLst>
            </p:cNvPr>
            <p:cNvGrpSpPr/>
            <p:nvPr/>
          </p:nvGrpSpPr>
          <p:grpSpPr>
            <a:xfrm>
              <a:off x="5747701" y="4148599"/>
              <a:ext cx="6120000" cy="301275"/>
              <a:chOff x="6302094" y="3065343"/>
              <a:chExt cx="2880000" cy="301275"/>
            </a:xfrm>
          </p:grpSpPr>
          <p:cxnSp>
            <p:nvCxnSpPr>
              <p:cNvPr id="49" name="Straight Connector 48">
                <a:extLst>
                  <a:ext uri="{FF2B5EF4-FFF2-40B4-BE49-F238E27FC236}">
                    <a16:creationId xmlns:a16="http://schemas.microsoft.com/office/drawing/2014/main" id="{90A07BDD-A574-47F3-A1E1-1673B370162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427308-7353-4910-A66E-3292E1313FD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AEB95C-B725-4034-A936-857DD9C7CCB4}"/>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08679-FD8A-4064-8DE5-47DAF0FDA58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29E7A5-9C2C-4553-B0AB-278A7041043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85F429-E18E-4911-BA9A-ECA9E5E8098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E31460B-9F69-4B1E-9F44-E8AE80FAA7CB}"/>
                </a:ext>
              </a:extLst>
            </p:cNvPr>
            <p:cNvGrpSpPr/>
            <p:nvPr/>
          </p:nvGrpSpPr>
          <p:grpSpPr>
            <a:xfrm>
              <a:off x="5763380" y="4079766"/>
              <a:ext cx="5180670" cy="461665"/>
              <a:chOff x="5139776" y="1736306"/>
              <a:chExt cx="5180670" cy="499918"/>
            </a:xfrm>
          </p:grpSpPr>
          <p:sp>
            <p:nvSpPr>
              <p:cNvPr id="23" name="TextBox 22">
                <a:extLst>
                  <a:ext uri="{FF2B5EF4-FFF2-40B4-BE49-F238E27FC236}">
                    <a16:creationId xmlns:a16="http://schemas.microsoft.com/office/drawing/2014/main" id="{90DAE5AF-D571-461C-895F-B4D30C21614D}"/>
                  </a:ext>
                </a:extLst>
              </p:cNvPr>
              <p:cNvSpPr txBox="1"/>
              <p:nvPr/>
            </p:nvSpPr>
            <p:spPr>
              <a:xfrm>
                <a:off x="5561707" y="1736306"/>
                <a:ext cx="4758739" cy="499918"/>
              </a:xfrm>
              <a:prstGeom prst="rect">
                <a:avLst/>
              </a:prstGeom>
              <a:noFill/>
            </p:spPr>
            <p:txBody>
              <a:bodyPr wrap="none" rtlCol="0">
                <a:spAutoFit/>
              </a:bodyPr>
              <a:lstStyle/>
              <a:p>
                <a:r>
                  <a:rPr lang="en-CA" sz="2400" dirty="0">
                    <a:latin typeface="Cooper Black" panose="0208090404030B020404" pitchFamily="18" charset="0"/>
                  </a:rPr>
                  <a:t>More than 100 RT Techniques</a:t>
                </a:r>
              </a:p>
            </p:txBody>
          </p:sp>
          <p:pic>
            <p:nvPicPr>
              <p:cNvPr id="24" name="Picture 23">
                <a:extLst>
                  <a:ext uri="{FF2B5EF4-FFF2-40B4-BE49-F238E27FC236}">
                    <a16:creationId xmlns:a16="http://schemas.microsoft.com/office/drawing/2014/main" id="{1172BAB8-A981-456B-AA46-B7F2B999ECAA}"/>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3" name="Group 2">
            <a:extLst>
              <a:ext uri="{FF2B5EF4-FFF2-40B4-BE49-F238E27FC236}">
                <a16:creationId xmlns:a16="http://schemas.microsoft.com/office/drawing/2014/main" id="{27C21363-39EF-4C0A-BC00-B8BA38FB34F3}"/>
              </a:ext>
            </a:extLst>
          </p:cNvPr>
          <p:cNvGrpSpPr/>
          <p:nvPr/>
        </p:nvGrpSpPr>
        <p:grpSpPr>
          <a:xfrm>
            <a:off x="5747701" y="3953323"/>
            <a:ext cx="6245859" cy="461665"/>
            <a:chOff x="5747701" y="4531356"/>
            <a:chExt cx="6245859" cy="461665"/>
          </a:xfrm>
        </p:grpSpPr>
        <p:grpSp>
          <p:nvGrpSpPr>
            <p:cNvPr id="55" name="Group 54">
              <a:extLst>
                <a:ext uri="{FF2B5EF4-FFF2-40B4-BE49-F238E27FC236}">
                  <a16:creationId xmlns:a16="http://schemas.microsoft.com/office/drawing/2014/main" id="{A118DA37-6CC9-40A5-88C0-258F629D8327}"/>
                </a:ext>
              </a:extLst>
            </p:cNvPr>
            <p:cNvGrpSpPr/>
            <p:nvPr/>
          </p:nvGrpSpPr>
          <p:grpSpPr>
            <a:xfrm>
              <a:off x="5747701" y="4611337"/>
              <a:ext cx="6120000" cy="301275"/>
              <a:chOff x="6302094" y="3065343"/>
              <a:chExt cx="2880000" cy="301275"/>
            </a:xfrm>
          </p:grpSpPr>
          <p:cxnSp>
            <p:nvCxnSpPr>
              <p:cNvPr id="56" name="Straight Connector 55">
                <a:extLst>
                  <a:ext uri="{FF2B5EF4-FFF2-40B4-BE49-F238E27FC236}">
                    <a16:creationId xmlns:a16="http://schemas.microsoft.com/office/drawing/2014/main" id="{81CACD69-602D-49AA-907D-208A6C3FFD84}"/>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B05C69-0D8D-4114-AF12-2C853D96205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9154F2-58AA-49DE-8DF5-78160E4E02EF}"/>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2BF6F1-3431-45F8-B88A-4B90BA1A7E8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32DC13-F7EA-41BE-BF7B-E29EBCC9D394}"/>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95A5D6-28AD-44F7-AEBD-B684C7A7393A}"/>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CE2648B-402F-48FF-BAC1-E7365B8F6172}"/>
                </a:ext>
              </a:extLst>
            </p:cNvPr>
            <p:cNvGrpSpPr/>
            <p:nvPr/>
          </p:nvGrpSpPr>
          <p:grpSpPr>
            <a:xfrm>
              <a:off x="5756126" y="4531356"/>
              <a:ext cx="6237434" cy="461665"/>
              <a:chOff x="5139776" y="1734663"/>
              <a:chExt cx="6237434" cy="504917"/>
            </a:xfrm>
          </p:grpSpPr>
          <p:sp>
            <p:nvSpPr>
              <p:cNvPr id="29" name="TextBox 28">
                <a:extLst>
                  <a:ext uri="{FF2B5EF4-FFF2-40B4-BE49-F238E27FC236}">
                    <a16:creationId xmlns:a16="http://schemas.microsoft.com/office/drawing/2014/main" id="{3C1CD9EF-ECBB-4809-9E3C-54C3C65A7BBA}"/>
                  </a:ext>
                </a:extLst>
              </p:cNvPr>
              <p:cNvSpPr txBox="1"/>
              <p:nvPr/>
            </p:nvSpPr>
            <p:spPr>
              <a:xfrm>
                <a:off x="5561707" y="1734663"/>
                <a:ext cx="5815503" cy="504917"/>
              </a:xfrm>
              <a:prstGeom prst="rect">
                <a:avLst/>
              </a:prstGeom>
              <a:noFill/>
            </p:spPr>
            <p:txBody>
              <a:bodyPr wrap="none" rtlCol="0">
                <a:spAutoFit/>
              </a:bodyPr>
              <a:lstStyle/>
              <a:p>
                <a:r>
                  <a:rPr lang="en-CA" sz="2400" dirty="0">
                    <a:latin typeface="Cooper Black" panose="0208090404030B020404" pitchFamily="18" charset="0"/>
                  </a:rPr>
                  <a:t>Close to 200 fully Interpreted Films </a:t>
                </a:r>
              </a:p>
            </p:txBody>
          </p:sp>
          <p:pic>
            <p:nvPicPr>
              <p:cNvPr id="30" name="Picture 29">
                <a:extLst>
                  <a:ext uri="{FF2B5EF4-FFF2-40B4-BE49-F238E27FC236}">
                    <a16:creationId xmlns:a16="http://schemas.microsoft.com/office/drawing/2014/main" id="{F91F4112-687D-44BC-B064-45B845DBD38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74" name="Group 73">
            <a:extLst>
              <a:ext uri="{FF2B5EF4-FFF2-40B4-BE49-F238E27FC236}">
                <a16:creationId xmlns:a16="http://schemas.microsoft.com/office/drawing/2014/main" id="{B596C38A-FAC0-40F8-B98A-905F63846123}"/>
              </a:ext>
            </a:extLst>
          </p:cNvPr>
          <p:cNvGrpSpPr/>
          <p:nvPr/>
        </p:nvGrpSpPr>
        <p:grpSpPr>
          <a:xfrm>
            <a:off x="5747701" y="4397651"/>
            <a:ext cx="6120000" cy="461665"/>
            <a:chOff x="5747701" y="4531356"/>
            <a:chExt cx="6120000" cy="461665"/>
          </a:xfrm>
        </p:grpSpPr>
        <p:grpSp>
          <p:nvGrpSpPr>
            <p:cNvPr id="75" name="Group 74">
              <a:extLst>
                <a:ext uri="{FF2B5EF4-FFF2-40B4-BE49-F238E27FC236}">
                  <a16:creationId xmlns:a16="http://schemas.microsoft.com/office/drawing/2014/main" id="{715FA371-B8A1-4BD1-AE0A-14C5522467DB}"/>
                </a:ext>
              </a:extLst>
            </p:cNvPr>
            <p:cNvGrpSpPr/>
            <p:nvPr/>
          </p:nvGrpSpPr>
          <p:grpSpPr>
            <a:xfrm>
              <a:off x="5747701" y="4611337"/>
              <a:ext cx="6120000" cy="301275"/>
              <a:chOff x="6302094" y="3065343"/>
              <a:chExt cx="2880000" cy="301275"/>
            </a:xfrm>
          </p:grpSpPr>
          <p:cxnSp>
            <p:nvCxnSpPr>
              <p:cNvPr id="88" name="Straight Connector 87">
                <a:extLst>
                  <a:ext uri="{FF2B5EF4-FFF2-40B4-BE49-F238E27FC236}">
                    <a16:creationId xmlns:a16="http://schemas.microsoft.com/office/drawing/2014/main" id="{FEC1023D-1A22-4377-894B-529F67E603D2}"/>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9361F2B-303F-46D9-9C22-59CEE4C506F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249657D-4C0A-4EED-BF61-3E9BAD35953D}"/>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5787F9-00A6-4934-B9F3-27700F3B923A}"/>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338537D-A440-4A3D-8442-B7B6B8EEEA2D}"/>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8B42956-F44A-402A-AA94-F048915BE131}"/>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27CCCB35-E0CB-48A1-8C35-379CF49897AF}"/>
                </a:ext>
              </a:extLst>
            </p:cNvPr>
            <p:cNvGrpSpPr/>
            <p:nvPr/>
          </p:nvGrpSpPr>
          <p:grpSpPr>
            <a:xfrm>
              <a:off x="5756126" y="4531356"/>
              <a:ext cx="5155214" cy="461665"/>
              <a:chOff x="5139776" y="1734663"/>
              <a:chExt cx="5155214" cy="504917"/>
            </a:xfrm>
          </p:grpSpPr>
          <p:sp>
            <p:nvSpPr>
              <p:cNvPr id="77" name="TextBox 76">
                <a:extLst>
                  <a:ext uri="{FF2B5EF4-FFF2-40B4-BE49-F238E27FC236}">
                    <a16:creationId xmlns:a16="http://schemas.microsoft.com/office/drawing/2014/main" id="{F84328FD-9605-46F9-8127-E0B9F196D191}"/>
                  </a:ext>
                </a:extLst>
              </p:cNvPr>
              <p:cNvSpPr txBox="1"/>
              <p:nvPr/>
            </p:nvSpPr>
            <p:spPr>
              <a:xfrm>
                <a:off x="5561707" y="1734663"/>
                <a:ext cx="4733283" cy="504917"/>
              </a:xfrm>
              <a:prstGeom prst="rect">
                <a:avLst/>
              </a:prstGeom>
              <a:noFill/>
            </p:spPr>
            <p:txBody>
              <a:bodyPr wrap="none" rtlCol="0">
                <a:spAutoFit/>
              </a:bodyPr>
              <a:lstStyle/>
              <a:p>
                <a:r>
                  <a:rPr lang="en-CA" sz="2400" dirty="0">
                    <a:latin typeface="Cooper Black" panose="0208090404030B020404" pitchFamily="18" charset="0"/>
                  </a:rPr>
                  <a:t>400+ Certification Questions </a:t>
                </a:r>
              </a:p>
            </p:txBody>
          </p:sp>
          <p:pic>
            <p:nvPicPr>
              <p:cNvPr id="87" name="Picture 86">
                <a:extLst>
                  <a:ext uri="{FF2B5EF4-FFF2-40B4-BE49-F238E27FC236}">
                    <a16:creationId xmlns:a16="http://schemas.microsoft.com/office/drawing/2014/main" id="{7F0C57FC-CAAA-4F78-955F-F2A8072F129D}"/>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94" name="TextBox 93">
            <a:extLst>
              <a:ext uri="{FF2B5EF4-FFF2-40B4-BE49-F238E27FC236}">
                <a16:creationId xmlns:a16="http://schemas.microsoft.com/office/drawing/2014/main" id="{80AE99F5-DEA9-4FC6-A19D-F36FB4A33FDC}"/>
              </a:ext>
            </a:extLst>
          </p:cNvPr>
          <p:cNvSpPr txBox="1"/>
          <p:nvPr/>
        </p:nvSpPr>
        <p:spPr>
          <a:xfrm>
            <a:off x="6492924" y="4916864"/>
            <a:ext cx="1920398" cy="400110"/>
          </a:xfrm>
          <a:prstGeom prst="rect">
            <a:avLst/>
          </a:prstGeom>
          <a:noFill/>
        </p:spPr>
        <p:txBody>
          <a:bodyPr wrap="none" rtlCol="0">
            <a:spAutoFit/>
          </a:bodyPr>
          <a:lstStyle/>
          <a:p>
            <a:r>
              <a:rPr lang="en-CA" sz="2000" dirty="0">
                <a:latin typeface="Cooper Black" panose="0208090404030B020404" pitchFamily="18" charset="0"/>
              </a:rPr>
              <a:t>a resource to </a:t>
            </a:r>
          </a:p>
        </p:txBody>
      </p:sp>
      <p:grpSp>
        <p:nvGrpSpPr>
          <p:cNvPr id="95" name="Group 94">
            <a:extLst>
              <a:ext uri="{FF2B5EF4-FFF2-40B4-BE49-F238E27FC236}">
                <a16:creationId xmlns:a16="http://schemas.microsoft.com/office/drawing/2014/main" id="{DE02BE86-FA17-4871-8515-6335BB9EF801}"/>
              </a:ext>
            </a:extLst>
          </p:cNvPr>
          <p:cNvGrpSpPr/>
          <p:nvPr/>
        </p:nvGrpSpPr>
        <p:grpSpPr>
          <a:xfrm>
            <a:off x="7049729" y="5433897"/>
            <a:ext cx="5073445" cy="798316"/>
            <a:chOff x="7049729" y="5114617"/>
            <a:chExt cx="5073445" cy="1374672"/>
          </a:xfrm>
        </p:grpSpPr>
        <p:sp>
          <p:nvSpPr>
            <p:cNvPr id="96" name="Rectangle: Rounded Corners 95">
              <a:extLst>
                <a:ext uri="{FF2B5EF4-FFF2-40B4-BE49-F238E27FC236}">
                  <a16:creationId xmlns:a16="http://schemas.microsoft.com/office/drawing/2014/main" id="{F6C22762-61E1-4122-B654-B9DF48EF06CA}"/>
                </a:ext>
              </a:extLst>
            </p:cNvPr>
            <p:cNvSpPr/>
            <p:nvPr/>
          </p:nvSpPr>
          <p:spPr>
            <a:xfrm>
              <a:off x="7049729" y="5114617"/>
              <a:ext cx="5073445" cy="1374672"/>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97" name="TextBox 96">
              <a:extLst>
                <a:ext uri="{FF2B5EF4-FFF2-40B4-BE49-F238E27FC236}">
                  <a16:creationId xmlns:a16="http://schemas.microsoft.com/office/drawing/2014/main" id="{31F7B251-2C3E-4A6E-829B-17E59AFB5EA7}"/>
                </a:ext>
              </a:extLst>
            </p:cNvPr>
            <p:cNvSpPr txBox="1"/>
            <p:nvPr/>
          </p:nvSpPr>
          <p:spPr>
            <a:xfrm>
              <a:off x="7053322" y="5213022"/>
              <a:ext cx="5009164" cy="961780"/>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Educate | Refresh | Revise</a:t>
              </a:r>
            </a:p>
            <a:p>
              <a:pPr algn="ctr"/>
              <a:r>
                <a:rPr lang="en-CA" sz="2000" dirty="0">
                  <a:solidFill>
                    <a:schemeClr val="bg1">
                      <a:lumMod val="95000"/>
                    </a:schemeClr>
                  </a:solidFill>
                  <a:latin typeface="Cooper Black" panose="0208090404030B020404" pitchFamily="18" charset="0"/>
                </a:rPr>
                <a:t>Certify | Recertify</a:t>
              </a:r>
            </a:p>
          </p:txBody>
        </p:sp>
      </p:grpSp>
      <p:grpSp>
        <p:nvGrpSpPr>
          <p:cNvPr id="79" name="Group 78">
            <a:extLst>
              <a:ext uri="{FF2B5EF4-FFF2-40B4-BE49-F238E27FC236}">
                <a16:creationId xmlns:a16="http://schemas.microsoft.com/office/drawing/2014/main" id="{289EF47C-C1EA-48AD-8D9D-9B6B61E21A70}"/>
              </a:ext>
            </a:extLst>
          </p:cNvPr>
          <p:cNvGrpSpPr/>
          <p:nvPr/>
        </p:nvGrpSpPr>
        <p:grpSpPr>
          <a:xfrm>
            <a:off x="1055577" y="2340206"/>
            <a:ext cx="2591631" cy="301275"/>
            <a:chOff x="6302094" y="3065343"/>
            <a:chExt cx="2880000" cy="301275"/>
          </a:xfrm>
        </p:grpSpPr>
        <p:cxnSp>
          <p:nvCxnSpPr>
            <p:cNvPr id="80" name="Straight Connector 79">
              <a:extLst>
                <a:ext uri="{FF2B5EF4-FFF2-40B4-BE49-F238E27FC236}">
                  <a16:creationId xmlns:a16="http://schemas.microsoft.com/office/drawing/2014/main" id="{F65073B3-F925-44F9-8C20-39B8750E249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F0D144-1445-49A1-8829-A4356644415F}"/>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5560C95-A336-4A00-8B20-461C48567863}"/>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4537A92-9530-4FCE-B9B9-142CC08A2364}"/>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B2D2A60-3016-4051-B49A-8AD0CC65CA4D}"/>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E226D02-4684-4073-AAC1-71B94E12673F}"/>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C579A7D9-3FDE-4366-8987-707CDFF99E92}"/>
              </a:ext>
            </a:extLst>
          </p:cNvPr>
          <p:cNvSpPr txBox="1"/>
          <p:nvPr/>
        </p:nvSpPr>
        <p:spPr>
          <a:xfrm>
            <a:off x="927279" y="1975623"/>
            <a:ext cx="2787655"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Contribution</a:t>
            </a:r>
          </a:p>
        </p:txBody>
      </p:sp>
      <p:pic>
        <p:nvPicPr>
          <p:cNvPr id="101" name="Picture 100">
            <a:extLst>
              <a:ext uri="{FF2B5EF4-FFF2-40B4-BE49-F238E27FC236}">
                <a16:creationId xmlns:a16="http://schemas.microsoft.com/office/drawing/2014/main" id="{DDF5EA02-4C9E-4FF7-BF31-1DC7BC26CD00}"/>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102" name="Picture 101">
            <a:extLst>
              <a:ext uri="{FF2B5EF4-FFF2-40B4-BE49-F238E27FC236}">
                <a16:creationId xmlns:a16="http://schemas.microsoft.com/office/drawing/2014/main" id="{329FCCDD-EF08-4CAC-9070-B73FC72D3C56}"/>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336338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par>
                          <p:cTn id="16" fill="hold">
                            <p:stCondLst>
                              <p:cond delay="5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par>
                          <p:cTn id="20" fill="hold">
                            <p:stCondLst>
                              <p:cond delay="7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0"/>
                                        <p:tgtEl>
                                          <p:spTgt spid="3"/>
                                        </p:tgtEl>
                                      </p:cBhvr>
                                    </p:animEffect>
                                  </p:childTnLst>
                                </p:cTn>
                              </p:par>
                            </p:childTnLst>
                          </p:cTn>
                        </p:par>
                        <p:par>
                          <p:cTn id="24" fill="hold">
                            <p:stCondLst>
                              <p:cond delay="9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2000"/>
                                        <p:tgtEl>
                                          <p:spTgt spid="74"/>
                                        </p:tgtEl>
                                      </p:cBhvr>
                                    </p:animEffect>
                                  </p:childTnLst>
                                </p:cTn>
                              </p:par>
                            </p:childTnLst>
                          </p:cTn>
                        </p:par>
                        <p:par>
                          <p:cTn id="28" fill="hold">
                            <p:stCondLst>
                              <p:cond delay="11500"/>
                            </p:stCondLst>
                            <p:childTnLst>
                              <p:par>
                                <p:cTn id="29" presetID="10"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10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nodeType="click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box(out)">
                                      <p:cBhvr>
                                        <p:cTn id="36"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79" name="Group 78">
            <a:extLst>
              <a:ext uri="{FF2B5EF4-FFF2-40B4-BE49-F238E27FC236}">
                <a16:creationId xmlns:a16="http://schemas.microsoft.com/office/drawing/2014/main" id="{DEDE9073-30C5-4075-9CF3-83988FEC8C46}"/>
              </a:ext>
            </a:extLst>
          </p:cNvPr>
          <p:cNvGrpSpPr/>
          <p:nvPr/>
        </p:nvGrpSpPr>
        <p:grpSpPr>
          <a:xfrm>
            <a:off x="5740447" y="2576231"/>
            <a:ext cx="2880000" cy="461665"/>
            <a:chOff x="5803077" y="3165406"/>
            <a:chExt cx="2880000" cy="461665"/>
          </a:xfrm>
        </p:grpSpPr>
        <p:grpSp>
          <p:nvGrpSpPr>
            <p:cNvPr id="80" name="Group 79">
              <a:extLst>
                <a:ext uri="{FF2B5EF4-FFF2-40B4-BE49-F238E27FC236}">
                  <a16:creationId xmlns:a16="http://schemas.microsoft.com/office/drawing/2014/main" id="{C73B67C3-C778-45D8-A2ED-30D20DD921BB}"/>
                </a:ext>
              </a:extLst>
            </p:cNvPr>
            <p:cNvGrpSpPr/>
            <p:nvPr/>
          </p:nvGrpSpPr>
          <p:grpSpPr>
            <a:xfrm>
              <a:off x="5803077" y="3233243"/>
              <a:ext cx="2880000" cy="301275"/>
              <a:chOff x="6302094" y="3065343"/>
              <a:chExt cx="2880000" cy="301275"/>
            </a:xfrm>
          </p:grpSpPr>
          <p:cxnSp>
            <p:nvCxnSpPr>
              <p:cNvPr id="84" name="Straight Connector 83">
                <a:extLst>
                  <a:ext uri="{FF2B5EF4-FFF2-40B4-BE49-F238E27FC236}">
                    <a16:creationId xmlns:a16="http://schemas.microsoft.com/office/drawing/2014/main" id="{018C63A7-FCCA-409E-A690-2791E391EAEB}"/>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447F68-3DA4-4C04-8D20-61C8B812697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86E4C59-7582-49DE-8F2A-1FF5D3DC36D2}"/>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6F58969-1F4C-4D10-8F83-6133C7F85F13}"/>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B9FD832-4A09-40EE-9BA9-5610F2C0AB85}"/>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DE57A18-4A62-49FF-9450-F61E5B59AED5}"/>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7924B31-F0E2-475C-842E-1F5E67DB0DA9}"/>
                </a:ext>
              </a:extLst>
            </p:cNvPr>
            <p:cNvGrpSpPr/>
            <p:nvPr/>
          </p:nvGrpSpPr>
          <p:grpSpPr>
            <a:xfrm>
              <a:off x="5826010" y="3165406"/>
              <a:ext cx="2183952" cy="461665"/>
              <a:chOff x="5139776" y="1763375"/>
              <a:chExt cx="2183952" cy="461665"/>
            </a:xfrm>
          </p:grpSpPr>
          <p:sp>
            <p:nvSpPr>
              <p:cNvPr id="82" name="TextBox 81">
                <a:extLst>
                  <a:ext uri="{FF2B5EF4-FFF2-40B4-BE49-F238E27FC236}">
                    <a16:creationId xmlns:a16="http://schemas.microsoft.com/office/drawing/2014/main" id="{7863315D-EDB9-4BD1-94B7-67771D86CFDC}"/>
                  </a:ext>
                </a:extLst>
              </p:cNvPr>
              <p:cNvSpPr txBox="1"/>
              <p:nvPr/>
            </p:nvSpPr>
            <p:spPr>
              <a:xfrm>
                <a:off x="5561707" y="1763375"/>
                <a:ext cx="1762021" cy="461665"/>
              </a:xfrm>
              <a:prstGeom prst="rect">
                <a:avLst/>
              </a:prstGeom>
              <a:noFill/>
            </p:spPr>
            <p:txBody>
              <a:bodyPr wrap="none" rtlCol="0">
                <a:spAutoFit/>
              </a:bodyPr>
              <a:lstStyle/>
              <a:p>
                <a:r>
                  <a:rPr lang="en-CA" sz="2400" dirty="0">
                    <a:latin typeface="Cooper Black" panose="0208090404030B020404" pitchFamily="18" charset="0"/>
                  </a:rPr>
                  <a:t>9 Sections</a:t>
                </a:r>
              </a:p>
            </p:txBody>
          </p:sp>
          <p:pic>
            <p:nvPicPr>
              <p:cNvPr id="83" name="Picture 82">
                <a:extLst>
                  <a:ext uri="{FF2B5EF4-FFF2-40B4-BE49-F238E27FC236}">
                    <a16:creationId xmlns:a16="http://schemas.microsoft.com/office/drawing/2014/main" id="{437963C2-7A58-486C-8D0E-62A342A319C3}"/>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102" name="Group 101">
            <a:extLst>
              <a:ext uri="{FF2B5EF4-FFF2-40B4-BE49-F238E27FC236}">
                <a16:creationId xmlns:a16="http://schemas.microsoft.com/office/drawing/2014/main" id="{96545DE8-124C-4361-BF48-923ACA1557F8}"/>
              </a:ext>
            </a:extLst>
          </p:cNvPr>
          <p:cNvGrpSpPr/>
          <p:nvPr/>
        </p:nvGrpSpPr>
        <p:grpSpPr>
          <a:xfrm>
            <a:off x="5740447" y="3046274"/>
            <a:ext cx="2880000" cy="461665"/>
            <a:chOff x="5803077" y="3635449"/>
            <a:chExt cx="2880000" cy="461665"/>
          </a:xfrm>
        </p:grpSpPr>
        <p:grpSp>
          <p:nvGrpSpPr>
            <p:cNvPr id="103" name="Group 102">
              <a:extLst>
                <a:ext uri="{FF2B5EF4-FFF2-40B4-BE49-F238E27FC236}">
                  <a16:creationId xmlns:a16="http://schemas.microsoft.com/office/drawing/2014/main" id="{B6B2A434-A791-4C3A-80E1-8AFA2B7DAE18}"/>
                </a:ext>
              </a:extLst>
            </p:cNvPr>
            <p:cNvGrpSpPr/>
            <p:nvPr/>
          </p:nvGrpSpPr>
          <p:grpSpPr>
            <a:xfrm>
              <a:off x="5803077" y="3697321"/>
              <a:ext cx="2880000" cy="301275"/>
              <a:chOff x="6302094" y="3065343"/>
              <a:chExt cx="2880000" cy="301275"/>
            </a:xfrm>
          </p:grpSpPr>
          <p:cxnSp>
            <p:nvCxnSpPr>
              <p:cNvPr id="107" name="Straight Connector 106">
                <a:extLst>
                  <a:ext uri="{FF2B5EF4-FFF2-40B4-BE49-F238E27FC236}">
                    <a16:creationId xmlns:a16="http://schemas.microsoft.com/office/drawing/2014/main" id="{14F661C5-3B36-4414-A1CB-3238B2B8F33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BEADDA-5514-4814-8EE4-35B4E2317B79}"/>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5286E02-1BAB-4452-9AB5-23D5019F4795}"/>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9C68AC2-41A2-4744-9921-4287A80AC3BF}"/>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D1703B9-4292-4C2E-93E7-341EE154952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2454EA8-6828-401D-BB7A-C304637F7CF0}"/>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05E432C-B749-49C6-AAAB-B44174461608}"/>
                </a:ext>
              </a:extLst>
            </p:cNvPr>
            <p:cNvGrpSpPr/>
            <p:nvPr/>
          </p:nvGrpSpPr>
          <p:grpSpPr>
            <a:xfrm>
              <a:off x="5826010" y="3635449"/>
              <a:ext cx="1904901" cy="461665"/>
              <a:chOff x="5139776" y="1778112"/>
              <a:chExt cx="1904901" cy="443651"/>
            </a:xfrm>
          </p:grpSpPr>
          <p:sp>
            <p:nvSpPr>
              <p:cNvPr id="105" name="TextBox 104">
                <a:extLst>
                  <a:ext uri="{FF2B5EF4-FFF2-40B4-BE49-F238E27FC236}">
                    <a16:creationId xmlns:a16="http://schemas.microsoft.com/office/drawing/2014/main" id="{F26002C1-BB6F-4D2E-9DD9-04201FD4BE10}"/>
                  </a:ext>
                </a:extLst>
              </p:cNvPr>
              <p:cNvSpPr txBox="1"/>
              <p:nvPr/>
            </p:nvSpPr>
            <p:spPr>
              <a:xfrm>
                <a:off x="5561707" y="1778112"/>
                <a:ext cx="1482970" cy="443651"/>
              </a:xfrm>
              <a:prstGeom prst="rect">
                <a:avLst/>
              </a:prstGeom>
              <a:noFill/>
            </p:spPr>
            <p:txBody>
              <a:bodyPr wrap="none" rtlCol="0">
                <a:spAutoFit/>
              </a:bodyPr>
              <a:lstStyle/>
              <a:p>
                <a:r>
                  <a:rPr lang="en-CA" sz="2400" dirty="0">
                    <a:latin typeface="Cooper Black" panose="0208090404030B020404" pitchFamily="18" charset="0"/>
                  </a:rPr>
                  <a:t>39 Units</a:t>
                </a:r>
              </a:p>
            </p:txBody>
          </p:sp>
          <p:pic>
            <p:nvPicPr>
              <p:cNvPr id="106" name="Picture 105">
                <a:extLst>
                  <a:ext uri="{FF2B5EF4-FFF2-40B4-BE49-F238E27FC236}">
                    <a16:creationId xmlns:a16="http://schemas.microsoft.com/office/drawing/2014/main" id="{D5F0EB90-6650-46A8-B885-C853B900867E}"/>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135" name="TextBox 134">
            <a:extLst>
              <a:ext uri="{FF2B5EF4-FFF2-40B4-BE49-F238E27FC236}">
                <a16:creationId xmlns:a16="http://schemas.microsoft.com/office/drawing/2014/main" id="{E1BD7B09-1238-4E8E-AD13-56E95EAD10CA}"/>
              </a:ext>
            </a:extLst>
          </p:cNvPr>
          <p:cNvSpPr txBox="1"/>
          <p:nvPr/>
        </p:nvSpPr>
        <p:spPr>
          <a:xfrm>
            <a:off x="6492924" y="3589876"/>
            <a:ext cx="1527598" cy="400110"/>
          </a:xfrm>
          <a:prstGeom prst="rect">
            <a:avLst/>
          </a:prstGeom>
          <a:noFill/>
        </p:spPr>
        <p:txBody>
          <a:bodyPr wrap="none" rtlCol="0">
            <a:spAutoFit/>
          </a:bodyPr>
          <a:lstStyle/>
          <a:p>
            <a:r>
              <a:rPr lang="en-CA" sz="2000" dirty="0">
                <a:latin typeface="Cooper Black" panose="0208090404030B020404" pitchFamily="18" charset="0"/>
              </a:rPr>
              <a:t>to provide</a:t>
            </a:r>
          </a:p>
        </p:txBody>
      </p:sp>
      <p:grpSp>
        <p:nvGrpSpPr>
          <p:cNvPr id="7" name="Group 6">
            <a:extLst>
              <a:ext uri="{FF2B5EF4-FFF2-40B4-BE49-F238E27FC236}">
                <a16:creationId xmlns:a16="http://schemas.microsoft.com/office/drawing/2014/main" id="{0A9FDA5A-6CFE-4D4A-AE0B-7948D96EC47C}"/>
              </a:ext>
            </a:extLst>
          </p:cNvPr>
          <p:cNvGrpSpPr/>
          <p:nvPr/>
        </p:nvGrpSpPr>
        <p:grpSpPr>
          <a:xfrm>
            <a:off x="7049729" y="4098903"/>
            <a:ext cx="5073445" cy="1688363"/>
            <a:chOff x="7049729" y="4688078"/>
            <a:chExt cx="5073445" cy="1688363"/>
          </a:xfrm>
        </p:grpSpPr>
        <p:sp>
          <p:nvSpPr>
            <p:cNvPr id="137" name="Rectangle: Rounded Corners 136">
              <a:extLst>
                <a:ext uri="{FF2B5EF4-FFF2-40B4-BE49-F238E27FC236}">
                  <a16:creationId xmlns:a16="http://schemas.microsoft.com/office/drawing/2014/main" id="{AFFAF827-E563-4F9D-BE0D-CC329030506D}"/>
                </a:ext>
              </a:extLst>
            </p:cNvPr>
            <p:cNvSpPr/>
            <p:nvPr/>
          </p:nvSpPr>
          <p:spPr>
            <a:xfrm>
              <a:off x="7049729" y="4688078"/>
              <a:ext cx="5073445" cy="1688363"/>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138" name="TextBox 137">
              <a:extLst>
                <a:ext uri="{FF2B5EF4-FFF2-40B4-BE49-F238E27FC236}">
                  <a16:creationId xmlns:a16="http://schemas.microsoft.com/office/drawing/2014/main" id="{642C199F-3FA1-46D6-834C-654BC978E4B9}"/>
                </a:ext>
              </a:extLst>
            </p:cNvPr>
            <p:cNvSpPr txBox="1"/>
            <p:nvPr/>
          </p:nvSpPr>
          <p:spPr>
            <a:xfrm>
              <a:off x="7053322" y="4711773"/>
              <a:ext cx="5009164" cy="1631216"/>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Structured approach in developing radiographic inspection techniques with a focused understanding on application of different industrial codes with correct interpretations</a:t>
              </a:r>
            </a:p>
          </p:txBody>
        </p:sp>
      </p:grpSp>
      <p:grpSp>
        <p:nvGrpSpPr>
          <p:cNvPr id="41" name="Group 40">
            <a:extLst>
              <a:ext uri="{FF2B5EF4-FFF2-40B4-BE49-F238E27FC236}">
                <a16:creationId xmlns:a16="http://schemas.microsoft.com/office/drawing/2014/main" id="{AD52DFA0-C7B2-4E4C-AC88-6E31B78E5187}"/>
              </a:ext>
            </a:extLst>
          </p:cNvPr>
          <p:cNvGrpSpPr/>
          <p:nvPr/>
        </p:nvGrpSpPr>
        <p:grpSpPr>
          <a:xfrm>
            <a:off x="1055577" y="2340206"/>
            <a:ext cx="2591631" cy="301275"/>
            <a:chOff x="6302094" y="3065343"/>
            <a:chExt cx="2880000" cy="301275"/>
          </a:xfrm>
        </p:grpSpPr>
        <p:cxnSp>
          <p:nvCxnSpPr>
            <p:cNvPr id="42" name="Straight Connector 41">
              <a:extLst>
                <a:ext uri="{FF2B5EF4-FFF2-40B4-BE49-F238E27FC236}">
                  <a16:creationId xmlns:a16="http://schemas.microsoft.com/office/drawing/2014/main" id="{4EAE8E85-6009-4DF7-AD04-207A7DD32F4D}"/>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0D1F36-05BF-44E9-A792-68E84AFC1434}"/>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B06680-4767-42A0-8D73-BD5FA6290089}"/>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32D5902-95D0-4FCA-9BF5-4243637F73AF}"/>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6B10A5-4F20-4B81-A9E5-26CEFE121FE8}"/>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FA8B76-5411-4BD3-A2B8-7AE86FAE9D42}"/>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48B4822-2B79-4C48-AEBD-B69E0E39401A}"/>
              </a:ext>
            </a:extLst>
          </p:cNvPr>
          <p:cNvSpPr txBox="1"/>
          <p:nvPr/>
        </p:nvSpPr>
        <p:spPr>
          <a:xfrm>
            <a:off x="927279" y="1975623"/>
            <a:ext cx="2787655"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Contribution</a:t>
            </a:r>
          </a:p>
        </p:txBody>
      </p:sp>
      <p:pic>
        <p:nvPicPr>
          <p:cNvPr id="51" name="Picture 50">
            <a:extLst>
              <a:ext uri="{FF2B5EF4-FFF2-40B4-BE49-F238E27FC236}">
                <a16:creationId xmlns:a16="http://schemas.microsoft.com/office/drawing/2014/main" id="{F79D08C4-8276-4D31-8C89-A8476EB1D6C2}"/>
              </a:ext>
            </a:extLst>
          </p:cNvPr>
          <p:cNvPicPr>
            <a:picLocks noChangeAspect="1"/>
          </p:cNvPicPr>
          <p:nvPr/>
        </p:nvPicPr>
        <p:blipFill rotWithShape="1">
          <a:blip r:embed="rId4">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52" name="Picture 51">
            <a:extLst>
              <a:ext uri="{FF2B5EF4-FFF2-40B4-BE49-F238E27FC236}">
                <a16:creationId xmlns:a16="http://schemas.microsoft.com/office/drawing/2014/main" id="{56CFC2C7-3328-410D-9114-1D3B871FC6B5}"/>
              </a:ext>
            </a:extLst>
          </p:cNvPr>
          <p:cNvPicPr>
            <a:picLocks noChangeAspect="1"/>
          </p:cNvPicPr>
          <p:nvPr/>
        </p:nvPicPr>
        <p:blipFill rotWithShape="1">
          <a:blip r:embed="rId5">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682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1500"/>
                                        <p:tgtEl>
                                          <p:spTgt spid="79"/>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left)">
                                      <p:cBhvr>
                                        <p:cTn id="15" dur="1500"/>
                                        <p:tgtEl>
                                          <p:spTgt spid="102"/>
                                        </p:tgtEl>
                                      </p:cBhvr>
                                    </p:animEffect>
                                  </p:childTnLst>
                                </p:cTn>
                              </p:par>
                            </p:childTnLst>
                          </p:cTn>
                        </p:par>
                        <p:par>
                          <p:cTn id="16" fill="hold">
                            <p:stCondLst>
                              <p:cond delay="5500"/>
                            </p:stCondLst>
                            <p:childTnLst>
                              <p:par>
                                <p:cTn id="17" presetID="10" presetClass="entr" presetSubtype="0" fill="hold" grpId="0" nodeType="afterEffect">
                                  <p:stCondLst>
                                    <p:cond delay="100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1000"/>
                                        <p:tgtEl>
                                          <p:spTgt spid="13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out)">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0F7C789-5DD3-4EEE-89BE-865831443D50}"/>
              </a:ext>
            </a:extLst>
          </p:cNvPr>
          <p:cNvSpPr/>
          <p:nvPr/>
        </p:nvSpPr>
        <p:spPr>
          <a:xfrm>
            <a:off x="8893740" y="5943600"/>
            <a:ext cx="3380217"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12">
            <a:extLst>
              <a:ext uri="{FF2B5EF4-FFF2-40B4-BE49-F238E27FC236}">
                <a16:creationId xmlns:a16="http://schemas.microsoft.com/office/drawing/2014/main" id="{7EA7C0C5-7FCE-409E-B59D-C34F9BAC5D8B}"/>
              </a:ext>
            </a:extLst>
          </p:cNvPr>
          <p:cNvGrpSpPr/>
          <p:nvPr/>
        </p:nvGrpSpPr>
        <p:grpSpPr>
          <a:xfrm>
            <a:off x="2413349" y="2404768"/>
            <a:ext cx="2879999" cy="3080547"/>
            <a:chOff x="2413349" y="2404768"/>
            <a:chExt cx="2879999" cy="3080547"/>
          </a:xfrm>
        </p:grpSpPr>
        <p:pic>
          <p:nvPicPr>
            <p:cNvPr id="10" name="Picture 9">
              <a:extLst>
                <a:ext uri="{FF2B5EF4-FFF2-40B4-BE49-F238E27FC236}">
                  <a16:creationId xmlns:a16="http://schemas.microsoft.com/office/drawing/2014/main" id="{C6BB9E94-B41A-44A3-89A1-1BA198EC31F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7792" t="13243" r="7794" b="49551"/>
            <a:stretch/>
          </p:blipFill>
          <p:spPr>
            <a:xfrm rot="16200000" flipH="1" flipV="1">
              <a:off x="3074189" y="3266156"/>
              <a:ext cx="3080547" cy="1357771"/>
            </a:xfrm>
            <a:prstGeom prst="rect">
              <a:avLst/>
            </a:prstGeom>
          </p:spPr>
        </p:pic>
        <p:pic>
          <p:nvPicPr>
            <p:cNvPr id="12" name="Picture 11">
              <a:extLst>
                <a:ext uri="{FF2B5EF4-FFF2-40B4-BE49-F238E27FC236}">
                  <a16:creationId xmlns:a16="http://schemas.microsoft.com/office/drawing/2014/main" id="{718E005F-B1D0-4DB1-A1A6-54155D6A982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7792" t="50449" r="7794" b="7838"/>
            <a:stretch/>
          </p:blipFill>
          <p:spPr>
            <a:xfrm rot="16200000" flipH="1" flipV="1">
              <a:off x="1634189" y="3183928"/>
              <a:ext cx="3080547" cy="1522228"/>
            </a:xfrm>
            <a:prstGeom prst="rect">
              <a:avLst/>
            </a:prstGeom>
          </p:spPr>
        </p:pic>
      </p:grpSp>
      <p:grpSp>
        <p:nvGrpSpPr>
          <p:cNvPr id="96" name="Group 95">
            <a:extLst>
              <a:ext uri="{FF2B5EF4-FFF2-40B4-BE49-F238E27FC236}">
                <a16:creationId xmlns:a16="http://schemas.microsoft.com/office/drawing/2014/main" id="{0DFDD708-13AB-4DCC-B2F0-845D4C0E0B33}"/>
              </a:ext>
            </a:extLst>
          </p:cNvPr>
          <p:cNvGrpSpPr/>
          <p:nvPr/>
        </p:nvGrpSpPr>
        <p:grpSpPr>
          <a:xfrm>
            <a:off x="5740447" y="2592256"/>
            <a:ext cx="3348000" cy="461665"/>
            <a:chOff x="5740447" y="3165406"/>
            <a:chExt cx="3348000" cy="461665"/>
          </a:xfrm>
        </p:grpSpPr>
        <p:grpSp>
          <p:nvGrpSpPr>
            <p:cNvPr id="40" name="Group 39">
              <a:extLst>
                <a:ext uri="{FF2B5EF4-FFF2-40B4-BE49-F238E27FC236}">
                  <a16:creationId xmlns:a16="http://schemas.microsoft.com/office/drawing/2014/main" id="{EE9F7E20-1E88-41E8-A548-F7C5F955FEDE}"/>
                </a:ext>
              </a:extLst>
            </p:cNvPr>
            <p:cNvGrpSpPr/>
            <p:nvPr/>
          </p:nvGrpSpPr>
          <p:grpSpPr>
            <a:xfrm>
              <a:off x="5740447" y="3233243"/>
              <a:ext cx="3348000" cy="301275"/>
              <a:chOff x="6302094" y="3065343"/>
              <a:chExt cx="2880000" cy="301275"/>
            </a:xfrm>
          </p:grpSpPr>
          <p:cxnSp>
            <p:nvCxnSpPr>
              <p:cNvPr id="34" name="Straight Connector 33">
                <a:extLst>
                  <a:ext uri="{FF2B5EF4-FFF2-40B4-BE49-F238E27FC236}">
                    <a16:creationId xmlns:a16="http://schemas.microsoft.com/office/drawing/2014/main" id="{373CD551-761E-4221-AE98-A0F01636FE78}"/>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3DFE15-2B3E-42BB-9CE0-3AD959664B16}"/>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5332A-9F86-483E-9661-1614D97E767E}"/>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D0380B-7935-4F1E-B980-AD84F809A65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8B9E1C-DA42-41E8-942B-49B9613312F7}"/>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BF66BE-A2DD-40C8-804A-106607506EC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C8FE5A5-879F-4ADD-B48A-926742E0E2B7}"/>
                </a:ext>
              </a:extLst>
            </p:cNvPr>
            <p:cNvGrpSpPr/>
            <p:nvPr/>
          </p:nvGrpSpPr>
          <p:grpSpPr>
            <a:xfrm>
              <a:off x="5763380" y="3165406"/>
              <a:ext cx="2882028" cy="461665"/>
              <a:chOff x="5139776" y="1763375"/>
              <a:chExt cx="2882028" cy="461665"/>
            </a:xfrm>
          </p:grpSpPr>
          <p:sp>
            <p:nvSpPr>
              <p:cNvPr id="5" name="TextBox 4">
                <a:extLst>
                  <a:ext uri="{FF2B5EF4-FFF2-40B4-BE49-F238E27FC236}">
                    <a16:creationId xmlns:a16="http://schemas.microsoft.com/office/drawing/2014/main" id="{28270553-CE74-48B4-8127-C0E250F31318}"/>
                  </a:ext>
                </a:extLst>
              </p:cNvPr>
              <p:cNvSpPr txBox="1"/>
              <p:nvPr/>
            </p:nvSpPr>
            <p:spPr>
              <a:xfrm>
                <a:off x="5561707" y="1763375"/>
                <a:ext cx="2460097" cy="461665"/>
              </a:xfrm>
              <a:prstGeom prst="rect">
                <a:avLst/>
              </a:prstGeom>
              <a:noFill/>
            </p:spPr>
            <p:txBody>
              <a:bodyPr wrap="none" rtlCol="0">
                <a:spAutoFit/>
              </a:bodyPr>
              <a:lstStyle/>
              <a:p>
                <a:r>
                  <a:rPr lang="en-CA" sz="2400" dirty="0">
                    <a:latin typeface="Cooper Black" panose="0208090404030B020404" pitchFamily="18" charset="0"/>
                  </a:rPr>
                  <a:t>Facebook Page</a:t>
                </a:r>
              </a:p>
            </p:txBody>
          </p:sp>
          <p:pic>
            <p:nvPicPr>
              <p:cNvPr id="14" name="Picture 13">
                <a:extLst>
                  <a:ext uri="{FF2B5EF4-FFF2-40B4-BE49-F238E27FC236}">
                    <a16:creationId xmlns:a16="http://schemas.microsoft.com/office/drawing/2014/main" id="{66342F82-44EB-489C-8C3D-EE19C041F09B}"/>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5" name="Group 94">
            <a:extLst>
              <a:ext uri="{FF2B5EF4-FFF2-40B4-BE49-F238E27FC236}">
                <a16:creationId xmlns:a16="http://schemas.microsoft.com/office/drawing/2014/main" id="{916F3942-1D99-4F3E-9A61-437706735C9D}"/>
              </a:ext>
            </a:extLst>
          </p:cNvPr>
          <p:cNvGrpSpPr/>
          <p:nvPr/>
        </p:nvGrpSpPr>
        <p:grpSpPr>
          <a:xfrm>
            <a:off x="5740447" y="3067026"/>
            <a:ext cx="3388427" cy="461665"/>
            <a:chOff x="5740447" y="3635449"/>
            <a:chExt cx="3388427" cy="461665"/>
          </a:xfrm>
        </p:grpSpPr>
        <p:grpSp>
          <p:nvGrpSpPr>
            <p:cNvPr id="41" name="Group 40">
              <a:extLst>
                <a:ext uri="{FF2B5EF4-FFF2-40B4-BE49-F238E27FC236}">
                  <a16:creationId xmlns:a16="http://schemas.microsoft.com/office/drawing/2014/main" id="{6CE3734C-BDDD-4F09-966E-73E139790400}"/>
                </a:ext>
              </a:extLst>
            </p:cNvPr>
            <p:cNvGrpSpPr/>
            <p:nvPr/>
          </p:nvGrpSpPr>
          <p:grpSpPr>
            <a:xfrm>
              <a:off x="5740447" y="3697321"/>
              <a:ext cx="3348000" cy="301275"/>
              <a:chOff x="6302094" y="3065343"/>
              <a:chExt cx="2880000" cy="301275"/>
            </a:xfrm>
          </p:grpSpPr>
          <p:cxnSp>
            <p:nvCxnSpPr>
              <p:cNvPr id="42" name="Straight Connector 41">
                <a:extLst>
                  <a:ext uri="{FF2B5EF4-FFF2-40B4-BE49-F238E27FC236}">
                    <a16:creationId xmlns:a16="http://schemas.microsoft.com/office/drawing/2014/main" id="{2955FE2E-BDA4-4531-AECA-1112F3513609}"/>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1E3AB2-23F4-471F-AA67-B38A0617CA47}"/>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5D8569-7828-40FB-BC3B-D1B1645C112A}"/>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4BE8A4-88F0-4617-842D-82E6A9E24C9C}"/>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6F6FF8-B50B-40C8-A3DE-87C67408C121}"/>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04C2964-0557-4F79-9240-5D1C80E4CC07}"/>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D4D81BC4-3388-4EAA-81C8-BC32A3625ACC}"/>
                </a:ext>
              </a:extLst>
            </p:cNvPr>
            <p:cNvGrpSpPr/>
            <p:nvPr/>
          </p:nvGrpSpPr>
          <p:grpSpPr>
            <a:xfrm>
              <a:off x="5763380" y="3635449"/>
              <a:ext cx="3365494" cy="461665"/>
              <a:chOff x="5139776" y="1778112"/>
              <a:chExt cx="3365494" cy="443651"/>
            </a:xfrm>
          </p:grpSpPr>
          <p:sp>
            <p:nvSpPr>
              <p:cNvPr id="20" name="TextBox 19">
                <a:extLst>
                  <a:ext uri="{FF2B5EF4-FFF2-40B4-BE49-F238E27FC236}">
                    <a16:creationId xmlns:a16="http://schemas.microsoft.com/office/drawing/2014/main" id="{571B82AA-7555-4B01-97FB-46C07F49AB94}"/>
                  </a:ext>
                </a:extLst>
              </p:cNvPr>
              <p:cNvSpPr txBox="1"/>
              <p:nvPr/>
            </p:nvSpPr>
            <p:spPr>
              <a:xfrm>
                <a:off x="5561707" y="1778112"/>
                <a:ext cx="2943563" cy="443651"/>
              </a:xfrm>
              <a:prstGeom prst="rect">
                <a:avLst/>
              </a:prstGeom>
              <a:noFill/>
            </p:spPr>
            <p:txBody>
              <a:bodyPr wrap="none" rtlCol="0">
                <a:spAutoFit/>
              </a:bodyPr>
              <a:lstStyle/>
              <a:p>
                <a:r>
                  <a:rPr lang="en-CA" sz="2400" dirty="0">
                    <a:latin typeface="Cooper Black" panose="0208090404030B020404" pitchFamily="18" charset="0"/>
                  </a:rPr>
                  <a:t>YouTube Channel</a:t>
                </a:r>
              </a:p>
            </p:txBody>
          </p:sp>
          <p:pic>
            <p:nvPicPr>
              <p:cNvPr id="21" name="Picture 20">
                <a:extLst>
                  <a:ext uri="{FF2B5EF4-FFF2-40B4-BE49-F238E27FC236}">
                    <a16:creationId xmlns:a16="http://schemas.microsoft.com/office/drawing/2014/main" id="{B50FF355-E90D-4270-9B27-809FB07902B9}"/>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3" name="Group 92">
            <a:extLst>
              <a:ext uri="{FF2B5EF4-FFF2-40B4-BE49-F238E27FC236}">
                <a16:creationId xmlns:a16="http://schemas.microsoft.com/office/drawing/2014/main" id="{9EA34C78-2487-414E-B746-05DFB73236E6}"/>
              </a:ext>
            </a:extLst>
          </p:cNvPr>
          <p:cNvGrpSpPr/>
          <p:nvPr/>
        </p:nvGrpSpPr>
        <p:grpSpPr>
          <a:xfrm>
            <a:off x="5747701" y="3511343"/>
            <a:ext cx="3348000" cy="461665"/>
            <a:chOff x="5747701" y="4079766"/>
            <a:chExt cx="3348000" cy="461665"/>
          </a:xfrm>
        </p:grpSpPr>
        <p:grpSp>
          <p:nvGrpSpPr>
            <p:cNvPr id="48" name="Group 47">
              <a:extLst>
                <a:ext uri="{FF2B5EF4-FFF2-40B4-BE49-F238E27FC236}">
                  <a16:creationId xmlns:a16="http://schemas.microsoft.com/office/drawing/2014/main" id="{9B924C4F-E94F-40CF-8001-5049AB8EEE6E}"/>
                </a:ext>
              </a:extLst>
            </p:cNvPr>
            <p:cNvGrpSpPr/>
            <p:nvPr/>
          </p:nvGrpSpPr>
          <p:grpSpPr>
            <a:xfrm>
              <a:off x="5747701" y="4148599"/>
              <a:ext cx="3348000" cy="301275"/>
              <a:chOff x="6302094" y="3065343"/>
              <a:chExt cx="2880000" cy="301275"/>
            </a:xfrm>
          </p:grpSpPr>
          <p:cxnSp>
            <p:nvCxnSpPr>
              <p:cNvPr id="49" name="Straight Connector 48">
                <a:extLst>
                  <a:ext uri="{FF2B5EF4-FFF2-40B4-BE49-F238E27FC236}">
                    <a16:creationId xmlns:a16="http://schemas.microsoft.com/office/drawing/2014/main" id="{90A07BDD-A574-47F3-A1E1-1673B370162A}"/>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B427308-7353-4910-A66E-3292E1313FDA}"/>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0AEB95C-B725-4034-A936-857DD9C7CCB4}"/>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308679-FD8A-4064-8DE5-47DAF0FDA580}"/>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29E7A5-9C2C-4553-B0AB-278A70410439}"/>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85F429-E18E-4911-BA9A-ECA9E5E8098D}"/>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E31460B-9F69-4B1E-9F44-E8AE80FAA7CB}"/>
                </a:ext>
              </a:extLst>
            </p:cNvPr>
            <p:cNvGrpSpPr/>
            <p:nvPr/>
          </p:nvGrpSpPr>
          <p:grpSpPr>
            <a:xfrm>
              <a:off x="5763380" y="4079766"/>
              <a:ext cx="3186470" cy="461665"/>
              <a:chOff x="5139776" y="1736306"/>
              <a:chExt cx="3186470" cy="499918"/>
            </a:xfrm>
          </p:grpSpPr>
          <p:sp>
            <p:nvSpPr>
              <p:cNvPr id="23" name="TextBox 22">
                <a:extLst>
                  <a:ext uri="{FF2B5EF4-FFF2-40B4-BE49-F238E27FC236}">
                    <a16:creationId xmlns:a16="http://schemas.microsoft.com/office/drawing/2014/main" id="{90DAE5AF-D571-461C-895F-B4D30C21614D}"/>
                  </a:ext>
                </a:extLst>
              </p:cNvPr>
              <p:cNvSpPr txBox="1"/>
              <p:nvPr/>
            </p:nvSpPr>
            <p:spPr>
              <a:xfrm>
                <a:off x="5561707" y="1736306"/>
                <a:ext cx="2764539" cy="499918"/>
              </a:xfrm>
              <a:prstGeom prst="rect">
                <a:avLst/>
              </a:prstGeom>
              <a:noFill/>
            </p:spPr>
            <p:txBody>
              <a:bodyPr wrap="none" rtlCol="0">
                <a:spAutoFit/>
              </a:bodyPr>
              <a:lstStyle/>
              <a:p>
                <a:r>
                  <a:rPr lang="en-CA" sz="2400" dirty="0">
                    <a:latin typeface="Cooper Black" panose="0208090404030B020404" pitchFamily="18" charset="0"/>
                  </a:rPr>
                  <a:t>LinkedIn Profile</a:t>
                </a:r>
              </a:p>
            </p:txBody>
          </p:sp>
          <p:pic>
            <p:nvPicPr>
              <p:cNvPr id="24" name="Picture 23">
                <a:extLst>
                  <a:ext uri="{FF2B5EF4-FFF2-40B4-BE49-F238E27FC236}">
                    <a16:creationId xmlns:a16="http://schemas.microsoft.com/office/drawing/2014/main" id="{1172BAB8-A981-456B-AA46-B7F2B999ECAA}"/>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grpSp>
        <p:nvGrpSpPr>
          <p:cNvPr id="94" name="Group 93">
            <a:extLst>
              <a:ext uri="{FF2B5EF4-FFF2-40B4-BE49-F238E27FC236}">
                <a16:creationId xmlns:a16="http://schemas.microsoft.com/office/drawing/2014/main" id="{34DE9EC0-25FB-46FC-8E8F-6502C86755F1}"/>
              </a:ext>
            </a:extLst>
          </p:cNvPr>
          <p:cNvGrpSpPr/>
          <p:nvPr/>
        </p:nvGrpSpPr>
        <p:grpSpPr>
          <a:xfrm>
            <a:off x="5747701" y="3962933"/>
            <a:ext cx="3348000" cy="461665"/>
            <a:chOff x="5747701" y="4531356"/>
            <a:chExt cx="3348000" cy="461665"/>
          </a:xfrm>
        </p:grpSpPr>
        <p:grpSp>
          <p:nvGrpSpPr>
            <p:cNvPr id="55" name="Group 54">
              <a:extLst>
                <a:ext uri="{FF2B5EF4-FFF2-40B4-BE49-F238E27FC236}">
                  <a16:creationId xmlns:a16="http://schemas.microsoft.com/office/drawing/2014/main" id="{A118DA37-6CC9-40A5-88C0-258F629D8327}"/>
                </a:ext>
              </a:extLst>
            </p:cNvPr>
            <p:cNvGrpSpPr/>
            <p:nvPr/>
          </p:nvGrpSpPr>
          <p:grpSpPr>
            <a:xfrm>
              <a:off x="5747701" y="4611337"/>
              <a:ext cx="3348000" cy="301275"/>
              <a:chOff x="6302094" y="3065343"/>
              <a:chExt cx="2880000" cy="301275"/>
            </a:xfrm>
          </p:grpSpPr>
          <p:cxnSp>
            <p:nvCxnSpPr>
              <p:cNvPr id="56" name="Straight Connector 55">
                <a:extLst>
                  <a:ext uri="{FF2B5EF4-FFF2-40B4-BE49-F238E27FC236}">
                    <a16:creationId xmlns:a16="http://schemas.microsoft.com/office/drawing/2014/main" id="{81CACD69-602D-49AA-907D-208A6C3FFD84}"/>
                  </a:ext>
                </a:extLst>
              </p:cNvPr>
              <p:cNvCxnSpPr/>
              <p:nvPr/>
            </p:nvCxnSpPr>
            <p:spPr>
              <a:xfrm>
                <a:off x="6302094" y="3165406"/>
                <a:ext cx="288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B05C69-0D8D-4114-AF12-2C853D962050}"/>
                  </a:ext>
                </a:extLst>
              </p:cNvPr>
              <p:cNvCxnSpPr/>
              <p:nvPr/>
            </p:nvCxnSpPr>
            <p:spPr>
              <a:xfrm>
                <a:off x="6302094" y="3232669"/>
                <a:ext cx="288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9154F2-58AA-49DE-8DF5-78160E4E02EF}"/>
                  </a:ext>
                </a:extLst>
              </p:cNvPr>
              <p:cNvCxnSpPr/>
              <p:nvPr/>
            </p:nvCxnSpPr>
            <p:spPr>
              <a:xfrm>
                <a:off x="6302094" y="3298672"/>
                <a:ext cx="2880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92BF6F1-3431-45F8-B88A-4B90BA1A7E82}"/>
                  </a:ext>
                </a:extLst>
              </p:cNvPr>
              <p:cNvCxnSpPr/>
              <p:nvPr/>
            </p:nvCxnSpPr>
            <p:spPr>
              <a:xfrm>
                <a:off x="6302094" y="3366618"/>
                <a:ext cx="288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D32DC13-F7EA-41BE-BF7B-E29EBCC9D394}"/>
                  </a:ext>
                </a:extLst>
              </p:cNvPr>
              <p:cNvCxnSpPr/>
              <p:nvPr/>
            </p:nvCxnSpPr>
            <p:spPr>
              <a:xfrm>
                <a:off x="6302094" y="3102128"/>
                <a:ext cx="288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95A5D6-28AD-44F7-AEBD-B684C7A7393A}"/>
                  </a:ext>
                </a:extLst>
              </p:cNvPr>
              <p:cNvCxnSpPr/>
              <p:nvPr/>
            </p:nvCxnSpPr>
            <p:spPr>
              <a:xfrm>
                <a:off x="6302094" y="3065343"/>
                <a:ext cx="288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ACE2648B-402F-48FF-BAC1-E7365B8F6172}"/>
                </a:ext>
              </a:extLst>
            </p:cNvPr>
            <p:cNvGrpSpPr/>
            <p:nvPr/>
          </p:nvGrpSpPr>
          <p:grpSpPr>
            <a:xfrm>
              <a:off x="5756126" y="4531356"/>
              <a:ext cx="3108629" cy="461665"/>
              <a:chOff x="5139776" y="1734663"/>
              <a:chExt cx="3108629" cy="504917"/>
            </a:xfrm>
          </p:grpSpPr>
          <p:sp>
            <p:nvSpPr>
              <p:cNvPr id="29" name="TextBox 28">
                <a:extLst>
                  <a:ext uri="{FF2B5EF4-FFF2-40B4-BE49-F238E27FC236}">
                    <a16:creationId xmlns:a16="http://schemas.microsoft.com/office/drawing/2014/main" id="{3C1CD9EF-ECBB-4809-9E3C-54C3C65A7BBA}"/>
                  </a:ext>
                </a:extLst>
              </p:cNvPr>
              <p:cNvSpPr txBox="1"/>
              <p:nvPr/>
            </p:nvSpPr>
            <p:spPr>
              <a:xfrm>
                <a:off x="5561707" y="1734663"/>
                <a:ext cx="2686698" cy="504917"/>
              </a:xfrm>
              <a:prstGeom prst="rect">
                <a:avLst/>
              </a:prstGeom>
              <a:noFill/>
            </p:spPr>
            <p:txBody>
              <a:bodyPr wrap="none" rtlCol="0">
                <a:spAutoFit/>
              </a:bodyPr>
              <a:lstStyle/>
              <a:p>
                <a:r>
                  <a:rPr lang="en-CA" sz="2400" dirty="0">
                    <a:latin typeface="Cooper Black" panose="0208090404030B020404" pitchFamily="18" charset="0"/>
                  </a:rPr>
                  <a:t>Twitter Handle </a:t>
                </a:r>
              </a:p>
            </p:txBody>
          </p:sp>
          <p:pic>
            <p:nvPicPr>
              <p:cNvPr id="30" name="Picture 29">
                <a:extLst>
                  <a:ext uri="{FF2B5EF4-FFF2-40B4-BE49-F238E27FC236}">
                    <a16:creationId xmlns:a16="http://schemas.microsoft.com/office/drawing/2014/main" id="{F91F4112-687D-44BC-B064-45B845DBD387}"/>
                  </a:ext>
                </a:extLst>
              </p:cNvPr>
              <p:cNvPicPr>
                <a:picLocks noChangeAspect="1"/>
              </p:cNvPicPr>
              <p:nvPr/>
            </p:nvPicPr>
            <p:blipFill rotWithShape="1">
              <a:blip r:embed="rId3">
                <a:extLst>
                  <a:ext uri="{28A0092B-C50C-407E-A947-70E740481C1C}">
                    <a14:useLocalDpi xmlns:a14="http://schemas.microsoft.com/office/drawing/2010/main" val="0"/>
                  </a:ext>
                </a:extLst>
              </a:blip>
              <a:srcRect l="7793" t="13242" r="7793" b="7838"/>
              <a:stretch/>
            </p:blipFill>
            <p:spPr>
              <a:xfrm flipV="1">
                <a:off x="5139776" y="1840623"/>
                <a:ext cx="288802" cy="270000"/>
              </a:xfrm>
              <a:prstGeom prst="rect">
                <a:avLst/>
              </a:prstGeom>
            </p:spPr>
          </p:pic>
        </p:grpSp>
      </p:grpSp>
      <p:sp>
        <p:nvSpPr>
          <p:cNvPr id="78" name="TextBox 77">
            <a:extLst>
              <a:ext uri="{FF2B5EF4-FFF2-40B4-BE49-F238E27FC236}">
                <a16:creationId xmlns:a16="http://schemas.microsoft.com/office/drawing/2014/main" id="{D6B52515-57BA-4365-BB9E-5DD8FFC68754}"/>
              </a:ext>
            </a:extLst>
          </p:cNvPr>
          <p:cNvSpPr txBox="1"/>
          <p:nvPr/>
        </p:nvSpPr>
        <p:spPr>
          <a:xfrm>
            <a:off x="5826010" y="0"/>
            <a:ext cx="6416500" cy="584775"/>
          </a:xfrm>
          <a:prstGeom prst="rect">
            <a:avLst/>
          </a:prstGeom>
          <a:noFill/>
        </p:spPr>
        <p:txBody>
          <a:bodyPr wrap="none" rtlCol="0">
            <a:spAutoFit/>
          </a:bodyPr>
          <a:lstStyle/>
          <a:p>
            <a:pPr algn="r"/>
            <a:r>
              <a:rPr lang="en-CA" sz="3200" dirty="0">
                <a:solidFill>
                  <a:schemeClr val="bg1">
                    <a:lumMod val="65000"/>
                  </a:schemeClr>
                </a:solidFill>
                <a:latin typeface="Cooper Black" panose="0208090404030B020404" pitchFamily="18" charset="0"/>
              </a:rPr>
              <a:t>Bridging the Competency Gap</a:t>
            </a:r>
          </a:p>
        </p:txBody>
      </p:sp>
      <p:grpSp>
        <p:nvGrpSpPr>
          <p:cNvPr id="66" name="Group 65">
            <a:extLst>
              <a:ext uri="{FF2B5EF4-FFF2-40B4-BE49-F238E27FC236}">
                <a16:creationId xmlns:a16="http://schemas.microsoft.com/office/drawing/2014/main" id="{6CAF26B8-5D47-42F0-BD41-1A414F66E15F}"/>
              </a:ext>
            </a:extLst>
          </p:cNvPr>
          <p:cNvGrpSpPr/>
          <p:nvPr/>
        </p:nvGrpSpPr>
        <p:grpSpPr>
          <a:xfrm>
            <a:off x="95693" y="2340206"/>
            <a:ext cx="3551515" cy="301275"/>
            <a:chOff x="6302094" y="3065343"/>
            <a:chExt cx="2880000" cy="301275"/>
          </a:xfrm>
        </p:grpSpPr>
        <p:cxnSp>
          <p:nvCxnSpPr>
            <p:cNvPr id="67" name="Straight Connector 66">
              <a:extLst>
                <a:ext uri="{FF2B5EF4-FFF2-40B4-BE49-F238E27FC236}">
                  <a16:creationId xmlns:a16="http://schemas.microsoft.com/office/drawing/2014/main" id="{C2CB4147-7316-4C09-A520-54447335A97A}"/>
                </a:ext>
              </a:extLst>
            </p:cNvPr>
            <p:cNvCxnSpPr/>
            <p:nvPr/>
          </p:nvCxnSpPr>
          <p:spPr>
            <a:xfrm>
              <a:off x="6302094" y="3165406"/>
              <a:ext cx="288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8EB7592-A2EA-41B3-9424-07E885F9436E}"/>
                </a:ext>
              </a:extLst>
            </p:cNvPr>
            <p:cNvCxnSpPr/>
            <p:nvPr/>
          </p:nvCxnSpPr>
          <p:spPr>
            <a:xfrm>
              <a:off x="6302094" y="3232669"/>
              <a:ext cx="2880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51E63D-C05A-4E12-A60B-35144DAF008B}"/>
                </a:ext>
              </a:extLst>
            </p:cNvPr>
            <p:cNvCxnSpPr/>
            <p:nvPr/>
          </p:nvCxnSpPr>
          <p:spPr>
            <a:xfrm>
              <a:off x="6302094" y="3298672"/>
              <a:ext cx="2880000"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8E68940-25C8-4E1D-98F9-C3B06CA22102}"/>
                </a:ext>
              </a:extLst>
            </p:cNvPr>
            <p:cNvCxnSpPr/>
            <p:nvPr/>
          </p:nvCxnSpPr>
          <p:spPr>
            <a:xfrm>
              <a:off x="6302094" y="3366618"/>
              <a:ext cx="28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A27121-390C-4E36-A02D-BCADBC6CACDF}"/>
                </a:ext>
              </a:extLst>
            </p:cNvPr>
            <p:cNvCxnSpPr/>
            <p:nvPr/>
          </p:nvCxnSpPr>
          <p:spPr>
            <a:xfrm>
              <a:off x="6302094" y="3102128"/>
              <a:ext cx="288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293795-3F9A-497D-AEFF-79F2C573C22B}"/>
                </a:ext>
              </a:extLst>
            </p:cNvPr>
            <p:cNvCxnSpPr/>
            <p:nvPr/>
          </p:nvCxnSpPr>
          <p:spPr>
            <a:xfrm>
              <a:off x="6302094" y="3065343"/>
              <a:ext cx="288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C9827B81-98DA-4A85-A76C-7DBC99303F89}"/>
              </a:ext>
            </a:extLst>
          </p:cNvPr>
          <p:cNvSpPr txBox="1"/>
          <p:nvPr/>
        </p:nvSpPr>
        <p:spPr>
          <a:xfrm>
            <a:off x="1" y="1975623"/>
            <a:ext cx="3714934" cy="553998"/>
          </a:xfrm>
          <a:prstGeom prst="rect">
            <a:avLst/>
          </a:prstGeom>
          <a:noFill/>
        </p:spPr>
        <p:txBody>
          <a:bodyPr wrap="square" rtlCol="0">
            <a:spAutoFit/>
          </a:bodyPr>
          <a:lstStyle/>
          <a:p>
            <a:pPr algn="r"/>
            <a:r>
              <a:rPr lang="en-CA" sz="3000" dirty="0">
                <a:solidFill>
                  <a:schemeClr val="bg1"/>
                </a:solidFill>
                <a:latin typeface="Cooper Black" panose="0208090404030B020404" pitchFamily="18" charset="0"/>
              </a:rPr>
              <a:t>On-Going Projects</a:t>
            </a:r>
          </a:p>
        </p:txBody>
      </p:sp>
      <p:pic>
        <p:nvPicPr>
          <p:cNvPr id="88" name="Picture 87">
            <a:extLst>
              <a:ext uri="{FF2B5EF4-FFF2-40B4-BE49-F238E27FC236}">
                <a16:creationId xmlns:a16="http://schemas.microsoft.com/office/drawing/2014/main" id="{DF0DD51E-1452-4434-AAAA-B7FC7622F954}"/>
              </a:ext>
            </a:extLst>
          </p:cNvPr>
          <p:cNvPicPr>
            <a:picLocks noChangeAspect="1"/>
          </p:cNvPicPr>
          <p:nvPr/>
        </p:nvPicPr>
        <p:blipFill>
          <a:blip r:embed="rId4"/>
          <a:stretch>
            <a:fillRect/>
          </a:stretch>
        </p:blipFill>
        <p:spPr>
          <a:xfrm>
            <a:off x="11091348" y="1567948"/>
            <a:ext cx="714475" cy="724001"/>
          </a:xfrm>
          <a:prstGeom prst="ellipse">
            <a:avLst/>
          </a:prstGeom>
        </p:spPr>
      </p:pic>
      <p:pic>
        <p:nvPicPr>
          <p:cNvPr id="89" name="Picture 88">
            <a:extLst>
              <a:ext uri="{FF2B5EF4-FFF2-40B4-BE49-F238E27FC236}">
                <a16:creationId xmlns:a16="http://schemas.microsoft.com/office/drawing/2014/main" id="{436A31B3-D6D7-44A6-A3D1-6141266F7D09}"/>
              </a:ext>
            </a:extLst>
          </p:cNvPr>
          <p:cNvPicPr>
            <a:picLocks noChangeAspect="1"/>
          </p:cNvPicPr>
          <p:nvPr/>
        </p:nvPicPr>
        <p:blipFill>
          <a:blip r:embed="rId5"/>
          <a:stretch>
            <a:fillRect/>
          </a:stretch>
        </p:blipFill>
        <p:spPr>
          <a:xfrm>
            <a:off x="10157692" y="1567948"/>
            <a:ext cx="714475" cy="724001"/>
          </a:xfrm>
          <a:prstGeom prst="ellipse">
            <a:avLst/>
          </a:prstGeom>
        </p:spPr>
      </p:pic>
      <p:pic>
        <p:nvPicPr>
          <p:cNvPr id="90" name="Picture 89">
            <a:extLst>
              <a:ext uri="{FF2B5EF4-FFF2-40B4-BE49-F238E27FC236}">
                <a16:creationId xmlns:a16="http://schemas.microsoft.com/office/drawing/2014/main" id="{C7F35573-F026-4D4C-9463-A4F112937CBB}"/>
              </a:ext>
            </a:extLst>
          </p:cNvPr>
          <p:cNvPicPr>
            <a:picLocks noChangeAspect="1"/>
          </p:cNvPicPr>
          <p:nvPr/>
        </p:nvPicPr>
        <p:blipFill>
          <a:blip r:embed="rId6"/>
          <a:stretch>
            <a:fillRect/>
          </a:stretch>
        </p:blipFill>
        <p:spPr>
          <a:xfrm>
            <a:off x="9224036" y="1569729"/>
            <a:ext cx="714475" cy="724001"/>
          </a:xfrm>
          <a:prstGeom prst="ellipse">
            <a:avLst/>
          </a:prstGeom>
        </p:spPr>
      </p:pic>
      <p:pic>
        <p:nvPicPr>
          <p:cNvPr id="92" name="Picture 91">
            <a:extLst>
              <a:ext uri="{FF2B5EF4-FFF2-40B4-BE49-F238E27FC236}">
                <a16:creationId xmlns:a16="http://schemas.microsoft.com/office/drawing/2014/main" id="{73433514-17D4-4087-9F40-1C401EA9654A}"/>
              </a:ext>
            </a:extLst>
          </p:cNvPr>
          <p:cNvPicPr>
            <a:picLocks noChangeAspect="1"/>
          </p:cNvPicPr>
          <p:nvPr/>
        </p:nvPicPr>
        <p:blipFill>
          <a:blip r:embed="rId7"/>
          <a:stretch>
            <a:fillRect/>
          </a:stretch>
        </p:blipFill>
        <p:spPr>
          <a:xfrm>
            <a:off x="8288170" y="1567947"/>
            <a:ext cx="714475" cy="724001"/>
          </a:xfrm>
          <a:prstGeom prst="ellipse">
            <a:avLst/>
          </a:prstGeom>
        </p:spPr>
      </p:pic>
      <p:sp>
        <p:nvSpPr>
          <p:cNvPr id="113" name="TextBox 112">
            <a:extLst>
              <a:ext uri="{FF2B5EF4-FFF2-40B4-BE49-F238E27FC236}">
                <a16:creationId xmlns:a16="http://schemas.microsoft.com/office/drawing/2014/main" id="{589771F9-9C5C-44F3-8562-BC07AF7CF491}"/>
              </a:ext>
            </a:extLst>
          </p:cNvPr>
          <p:cNvSpPr txBox="1"/>
          <p:nvPr/>
        </p:nvSpPr>
        <p:spPr>
          <a:xfrm>
            <a:off x="6492924" y="4446605"/>
            <a:ext cx="1041247" cy="400110"/>
          </a:xfrm>
          <a:prstGeom prst="rect">
            <a:avLst/>
          </a:prstGeom>
          <a:noFill/>
        </p:spPr>
        <p:txBody>
          <a:bodyPr wrap="none" rtlCol="0">
            <a:spAutoFit/>
          </a:bodyPr>
          <a:lstStyle/>
          <a:p>
            <a:r>
              <a:rPr lang="en-CA" sz="2000" dirty="0">
                <a:latin typeface="Cooper Black" panose="0208090404030B020404" pitchFamily="18" charset="0"/>
              </a:rPr>
              <a:t>all for </a:t>
            </a:r>
          </a:p>
        </p:txBody>
      </p:sp>
      <p:grpSp>
        <p:nvGrpSpPr>
          <p:cNvPr id="97" name="Group 96">
            <a:extLst>
              <a:ext uri="{FF2B5EF4-FFF2-40B4-BE49-F238E27FC236}">
                <a16:creationId xmlns:a16="http://schemas.microsoft.com/office/drawing/2014/main" id="{4B6464AF-6EA1-4E58-A349-660BACDCB935}"/>
              </a:ext>
            </a:extLst>
          </p:cNvPr>
          <p:cNvGrpSpPr/>
          <p:nvPr/>
        </p:nvGrpSpPr>
        <p:grpSpPr>
          <a:xfrm>
            <a:off x="7049729" y="4882339"/>
            <a:ext cx="5073445" cy="1392617"/>
            <a:chOff x="7049729" y="5516951"/>
            <a:chExt cx="5073445" cy="1406543"/>
          </a:xfrm>
        </p:grpSpPr>
        <p:sp>
          <p:nvSpPr>
            <p:cNvPr id="115" name="Rectangle: Rounded Corners 114">
              <a:extLst>
                <a:ext uri="{FF2B5EF4-FFF2-40B4-BE49-F238E27FC236}">
                  <a16:creationId xmlns:a16="http://schemas.microsoft.com/office/drawing/2014/main" id="{3FE3A4A3-13EA-4730-BCBE-04BE508B9CC2}"/>
                </a:ext>
              </a:extLst>
            </p:cNvPr>
            <p:cNvSpPr/>
            <p:nvPr/>
          </p:nvSpPr>
          <p:spPr>
            <a:xfrm>
              <a:off x="7049729" y="5516951"/>
              <a:ext cx="5073445" cy="1406543"/>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116" name="TextBox 115">
              <a:extLst>
                <a:ext uri="{FF2B5EF4-FFF2-40B4-BE49-F238E27FC236}">
                  <a16:creationId xmlns:a16="http://schemas.microsoft.com/office/drawing/2014/main" id="{49F0CA09-68AD-48FD-9267-B8822EF660AF}"/>
                </a:ext>
              </a:extLst>
            </p:cNvPr>
            <p:cNvSpPr txBox="1"/>
            <p:nvPr/>
          </p:nvSpPr>
          <p:spPr>
            <a:xfrm>
              <a:off x="7053322" y="5575672"/>
              <a:ext cx="5009164" cy="1336673"/>
            </a:xfrm>
            <a:prstGeom prst="rect">
              <a:avLst/>
            </a:prstGeom>
            <a:noFill/>
          </p:spPr>
          <p:txBody>
            <a:bodyPr wrap="square" rtlCol="0">
              <a:spAutoFit/>
            </a:bodyPr>
            <a:lstStyle/>
            <a:p>
              <a:pPr algn="ctr"/>
              <a:r>
                <a:rPr lang="en-CA" sz="2000" dirty="0">
                  <a:solidFill>
                    <a:schemeClr val="bg1">
                      <a:lumMod val="95000"/>
                    </a:schemeClr>
                  </a:solidFill>
                  <a:latin typeface="Cooper Black" panose="0208090404030B020404" pitchFamily="18" charset="0"/>
                </a:rPr>
                <a:t>Benefiting RT Community, improving consistency, enhancing interpretation and reducing inspector subjectivity</a:t>
              </a:r>
            </a:p>
          </p:txBody>
        </p:sp>
      </p:grpSp>
      <p:pic>
        <p:nvPicPr>
          <p:cNvPr id="77" name="Picture 76">
            <a:extLst>
              <a:ext uri="{FF2B5EF4-FFF2-40B4-BE49-F238E27FC236}">
                <a16:creationId xmlns:a16="http://schemas.microsoft.com/office/drawing/2014/main" id="{E4C5B2CD-6021-4AC2-B198-D0246C8E5C0B}"/>
              </a:ext>
            </a:extLst>
          </p:cNvPr>
          <p:cNvPicPr>
            <a:picLocks noChangeAspect="1"/>
          </p:cNvPicPr>
          <p:nvPr/>
        </p:nvPicPr>
        <p:blipFill rotWithShape="1">
          <a:blip r:embed="rId8">
            <a:extLst>
              <a:ext uri="{28A0092B-C50C-407E-A947-70E740481C1C}">
                <a14:useLocalDpi xmlns:a14="http://schemas.microsoft.com/office/drawing/2010/main" val="0"/>
              </a:ext>
            </a:extLst>
          </a:blip>
          <a:srcRect l="20826" t="13051" r="20022" b="8383"/>
          <a:stretch/>
        </p:blipFill>
        <p:spPr>
          <a:xfrm>
            <a:off x="962595" y="4863039"/>
            <a:ext cx="1913226" cy="1800000"/>
          </a:xfrm>
          <a:prstGeom prst="rect">
            <a:avLst/>
          </a:prstGeom>
        </p:spPr>
      </p:pic>
      <p:pic>
        <p:nvPicPr>
          <p:cNvPr id="79" name="Picture 78">
            <a:extLst>
              <a:ext uri="{FF2B5EF4-FFF2-40B4-BE49-F238E27FC236}">
                <a16:creationId xmlns:a16="http://schemas.microsoft.com/office/drawing/2014/main" id="{4F7C3CE0-5153-4B39-B687-B6BA272F9ABE}"/>
              </a:ext>
            </a:extLst>
          </p:cNvPr>
          <p:cNvPicPr>
            <a:picLocks noChangeAspect="1"/>
          </p:cNvPicPr>
          <p:nvPr/>
        </p:nvPicPr>
        <p:blipFill rotWithShape="1">
          <a:blip r:embed="rId9">
            <a:extLst>
              <a:ext uri="{28A0092B-C50C-407E-A947-70E740481C1C}">
                <a14:useLocalDpi xmlns:a14="http://schemas.microsoft.com/office/drawing/2010/main" val="0"/>
              </a:ext>
            </a:extLst>
          </a:blip>
          <a:srcRect l="2143" t="38311" r="4476" b="38715"/>
          <a:stretch/>
        </p:blipFill>
        <p:spPr>
          <a:xfrm>
            <a:off x="1055577" y="5513092"/>
            <a:ext cx="1680425" cy="498838"/>
          </a:xfrm>
          <a:prstGeom prst="rect">
            <a:avLst/>
          </a:prstGeom>
        </p:spPr>
      </p:pic>
    </p:spTree>
    <p:extLst>
      <p:ext uri="{BB962C8B-B14F-4D97-AF65-F5344CB8AC3E}">
        <p14:creationId xmlns:p14="http://schemas.microsoft.com/office/powerpoint/2010/main" val="18467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500"/>
                                        <p:tgtEl>
                                          <p:spTgt spid="13"/>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left)">
                                      <p:cBhvr>
                                        <p:cTn id="11" dur="2000"/>
                                        <p:tgtEl>
                                          <p:spTgt spid="96"/>
                                        </p:tgtEl>
                                      </p:cBhvr>
                                    </p:animEffect>
                                  </p:childTnLst>
                                </p:cTn>
                              </p:par>
                              <p:par>
                                <p:cTn id="12" presetID="10" presetClass="entr" presetSubtype="0" fill="hold"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2000"/>
                                        <p:tgtEl>
                                          <p:spTgt spid="92"/>
                                        </p:tgtEl>
                                      </p:cBhvr>
                                    </p:animEffect>
                                  </p:childTnLst>
                                </p:cTn>
                              </p:par>
                            </p:childTnLst>
                          </p:cTn>
                        </p:par>
                        <p:par>
                          <p:cTn id="15" fill="hold">
                            <p:stCondLst>
                              <p:cond delay="4500"/>
                            </p:stCondLst>
                            <p:childTnLst>
                              <p:par>
                                <p:cTn id="16" presetID="22" presetClass="entr" presetSubtype="8" fill="hold" nodeType="after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wipe(left)">
                                      <p:cBhvr>
                                        <p:cTn id="18" dur="2000"/>
                                        <p:tgtEl>
                                          <p:spTgt spid="95"/>
                                        </p:tgtEl>
                                      </p:cBhvr>
                                    </p:animEffect>
                                  </p:childTnLst>
                                </p:cTn>
                              </p:par>
                              <p:par>
                                <p:cTn id="19" presetID="10"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2000"/>
                                        <p:tgtEl>
                                          <p:spTgt spid="90"/>
                                        </p:tgtEl>
                                      </p:cBhvr>
                                    </p:animEffect>
                                  </p:childTnLst>
                                </p:cTn>
                              </p:par>
                            </p:childTnLst>
                          </p:cTn>
                        </p:par>
                        <p:par>
                          <p:cTn id="22" fill="hold">
                            <p:stCondLst>
                              <p:cond delay="6500"/>
                            </p:stCondLst>
                            <p:childTnLst>
                              <p:par>
                                <p:cTn id="23" presetID="22" presetClass="entr" presetSubtype="8"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left)">
                                      <p:cBhvr>
                                        <p:cTn id="25" dur="2000"/>
                                        <p:tgtEl>
                                          <p:spTgt spid="93"/>
                                        </p:tgtEl>
                                      </p:cBhvr>
                                    </p:animEffect>
                                  </p:childTnLst>
                                </p:cTn>
                              </p:par>
                              <p:par>
                                <p:cTn id="26" presetID="10" presetClass="entr" presetSubtype="0" fill="hold"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2000"/>
                                        <p:tgtEl>
                                          <p:spTgt spid="89"/>
                                        </p:tgtEl>
                                      </p:cBhvr>
                                    </p:animEffect>
                                  </p:childTnLst>
                                </p:cTn>
                              </p:par>
                            </p:childTnLst>
                          </p:cTn>
                        </p:par>
                        <p:par>
                          <p:cTn id="29" fill="hold">
                            <p:stCondLst>
                              <p:cond delay="8500"/>
                            </p:stCondLst>
                            <p:childTnLst>
                              <p:par>
                                <p:cTn id="30" presetID="22" presetClass="entr" presetSubtype="8"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wipe(left)">
                                      <p:cBhvr>
                                        <p:cTn id="32" dur="20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2000"/>
                                        <p:tgtEl>
                                          <p:spTgt spid="88"/>
                                        </p:tgtEl>
                                      </p:cBhvr>
                                    </p:animEffect>
                                  </p:childTnLst>
                                </p:cTn>
                              </p:par>
                            </p:childTnLst>
                          </p:cTn>
                        </p:par>
                        <p:par>
                          <p:cTn id="36" fill="hold">
                            <p:stCondLst>
                              <p:cond delay="10500"/>
                            </p:stCondLst>
                            <p:childTnLst>
                              <p:par>
                                <p:cTn id="37" presetID="10" presetClass="entr" presetSubtype="0" fill="hold" grpId="0" nodeType="afterEffect">
                                  <p:stCondLst>
                                    <p:cond delay="100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box(out)">
                                      <p:cBhvr>
                                        <p:cTn id="44"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14374</TotalTime>
  <Words>1178</Words>
  <Application>Microsoft Office PowerPoint</Application>
  <PresentationFormat>Widescreen</PresentationFormat>
  <Paragraphs>221</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Cooper Black</vt:lpstr>
      <vt:lpstr>Garamond</vt:lpstr>
      <vt:lpstr>proxima-nova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 Rehman</dc:creator>
  <cp:lastModifiedBy>Aziz Rehman</cp:lastModifiedBy>
  <cp:revision>64</cp:revision>
  <dcterms:created xsi:type="dcterms:W3CDTF">2020-01-10T07:17:21Z</dcterms:created>
  <dcterms:modified xsi:type="dcterms:W3CDTF">2022-05-07T16:05:52Z</dcterms:modified>
</cp:coreProperties>
</file>