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4"/>
  </p:notesMasterIdLst>
  <p:sldIdLst>
    <p:sldId id="256" r:id="rId2"/>
    <p:sldId id="257" r:id="rId3"/>
    <p:sldId id="259" r:id="rId4"/>
    <p:sldId id="261" r:id="rId5"/>
    <p:sldId id="262" r:id="rId6"/>
    <p:sldId id="260" r:id="rId7"/>
    <p:sldId id="264" r:id="rId8"/>
    <p:sldId id="265" r:id="rId9"/>
    <p:sldId id="267" r:id="rId10"/>
    <p:sldId id="269" r:id="rId11"/>
    <p:sldId id="270" r:id="rId12"/>
    <p:sldId id="272" r:id="rId13"/>
    <p:sldId id="273" r:id="rId14"/>
    <p:sldId id="274" r:id="rId15"/>
    <p:sldId id="275" r:id="rId16"/>
    <p:sldId id="276" r:id="rId17"/>
    <p:sldId id="282" r:id="rId18"/>
    <p:sldId id="280" r:id="rId19"/>
    <p:sldId id="283" r:id="rId20"/>
    <p:sldId id="278" r:id="rId21"/>
    <p:sldId id="277" r:id="rId22"/>
    <p:sldId id="284" r:id="rId23"/>
    <p:sldId id="285" r:id="rId24"/>
    <p:sldId id="271" r:id="rId25"/>
    <p:sldId id="286" r:id="rId26"/>
    <p:sldId id="287" r:id="rId27"/>
    <p:sldId id="289" r:id="rId28"/>
    <p:sldId id="290" r:id="rId29"/>
    <p:sldId id="268" r:id="rId30"/>
    <p:sldId id="291" r:id="rId31"/>
    <p:sldId id="263" r:id="rId32"/>
    <p:sldId id="292" r:id="rId3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507803D-B773-481C-A64F-5ECC51CFBCD7}">
          <p14:sldIdLst>
            <p14:sldId id="256"/>
            <p14:sldId id="257"/>
          </p14:sldIdLst>
        </p14:section>
        <p14:section name="Introduction" id="{FB22B5AD-2F06-495D-8348-FA8089334BC5}">
          <p14:sldIdLst>
            <p14:sldId id="259"/>
            <p14:sldId id="261"/>
            <p14:sldId id="262"/>
            <p14:sldId id="260"/>
            <p14:sldId id="264"/>
          </p14:sldIdLst>
        </p14:section>
        <p14:section name="Methodology" id="{0066D169-7CB5-4B6E-8B60-B944F9E8323D}">
          <p14:sldIdLst>
            <p14:sldId id="265"/>
          </p14:sldIdLst>
        </p14:section>
        <p14:section name="Testing Methodology" id="{2B116F34-ECA4-42E3-8E8A-4AAD994707F5}">
          <p14:sldIdLst>
            <p14:sldId id="267"/>
            <p14:sldId id="269"/>
            <p14:sldId id="270"/>
            <p14:sldId id="272"/>
            <p14:sldId id="273"/>
            <p14:sldId id="274"/>
            <p14:sldId id="275"/>
            <p14:sldId id="276"/>
            <p14:sldId id="282"/>
            <p14:sldId id="280"/>
            <p14:sldId id="283"/>
            <p14:sldId id="278"/>
            <p14:sldId id="277"/>
            <p14:sldId id="284"/>
            <p14:sldId id="285"/>
          </p14:sldIdLst>
        </p14:section>
        <p14:section name="Forecasting Methodology" id="{3FDD51C7-7C31-4D56-B448-610540F9FDD3}">
          <p14:sldIdLst>
            <p14:sldId id="271"/>
            <p14:sldId id="286"/>
            <p14:sldId id="287"/>
            <p14:sldId id="289"/>
            <p14:sldId id="290"/>
          </p14:sldIdLst>
        </p14:section>
        <p14:section name="Conclusions" id="{A22A83EA-F469-4820-89A8-7FB501036AC7}">
          <p14:sldIdLst>
            <p14:sldId id="268"/>
            <p14:sldId id="291"/>
          </p14:sldIdLst>
        </p14:section>
        <p14:section name="References" id="{840B91D3-94F7-437A-B6C6-7EA610835A07}">
          <p14:sldIdLst>
            <p14:sldId id="263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340" userDrawn="1">
          <p15:clr>
            <a:srgbClr val="A4A3A4"/>
          </p15:clr>
        </p15:guide>
        <p15:guide id="4" orient="horz" pos="4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A9"/>
    <a:srgbClr val="E2EFD9"/>
    <a:srgbClr val="004D9D"/>
    <a:srgbClr val="00316A"/>
    <a:srgbClr val="0055A5"/>
    <a:srgbClr val="EE2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BB2108-7EDA-482F-A5C0-5CFB3FDDAFDF}" v="296" dt="2022-05-17T22:29:02.329"/>
    <p1510:client id="{C01872C3-8D0E-4E72-B8DA-1D166A3EED67}" v="81" dt="2022-05-17T09:07:13.4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5097" autoAdjust="0"/>
  </p:normalViewPr>
  <p:slideViewPr>
    <p:cSldViewPr showGuides="1">
      <p:cViewPr varScale="1">
        <p:scale>
          <a:sx n="105" d="100"/>
          <a:sy n="105" d="100"/>
        </p:scale>
        <p:origin x="354" y="120"/>
      </p:cViewPr>
      <p:guideLst>
        <p:guide orient="horz" pos="1620"/>
        <p:guide pos="2880"/>
        <p:guide pos="340"/>
        <p:guide orient="horz" pos="4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obal Lara" userId="47b0bf73-a5ab-465d-a81b-b09bd29d4ee9" providerId="ADAL" clId="{48BB2108-7EDA-482F-A5C0-5CFB3FDDAFDF}"/>
    <pc:docChg chg="undo redo custSel addSld delSld modSld addSection modSection">
      <pc:chgData name="Cristobal Lara" userId="47b0bf73-a5ab-465d-a81b-b09bd29d4ee9" providerId="ADAL" clId="{48BB2108-7EDA-482F-A5C0-5CFB3FDDAFDF}" dt="2022-05-17T22:29:05.433" v="6664" actId="1076"/>
      <pc:docMkLst>
        <pc:docMk/>
      </pc:docMkLst>
      <pc:sldChg chg="addSp delSp modSp mod">
        <pc:chgData name="Cristobal Lara" userId="47b0bf73-a5ab-465d-a81b-b09bd29d4ee9" providerId="ADAL" clId="{48BB2108-7EDA-482F-A5C0-5CFB3FDDAFDF}" dt="2022-05-17T00:03:08.564" v="3757"/>
        <pc:sldMkLst>
          <pc:docMk/>
          <pc:sldMk cId="4201715432" sldId="256"/>
        </pc:sldMkLst>
        <pc:spChg chg="mod">
          <ac:chgData name="Cristobal Lara" userId="47b0bf73-a5ab-465d-a81b-b09bd29d4ee9" providerId="ADAL" clId="{48BB2108-7EDA-482F-A5C0-5CFB3FDDAFDF}" dt="2022-05-16T16:51:18.713" v="163" actId="1036"/>
          <ac:spMkLst>
            <pc:docMk/>
            <pc:sldMk cId="4201715432" sldId="256"/>
            <ac:spMk id="2" creationId="{A7B69558-7386-F2FF-2153-C5ECA55949BD}"/>
          </ac:spMkLst>
        </pc:spChg>
        <pc:spChg chg="mod">
          <ac:chgData name="Cristobal Lara" userId="47b0bf73-a5ab-465d-a81b-b09bd29d4ee9" providerId="ADAL" clId="{48BB2108-7EDA-482F-A5C0-5CFB3FDDAFDF}" dt="2022-05-16T16:52:55.400" v="342" actId="20577"/>
          <ac:spMkLst>
            <pc:docMk/>
            <pc:sldMk cId="4201715432" sldId="256"/>
            <ac:spMk id="3" creationId="{018E5D2D-740B-4B3D-6B20-902A88F21407}"/>
          </ac:spMkLst>
        </pc:spChg>
        <pc:spChg chg="add del mod">
          <ac:chgData name="Cristobal Lara" userId="47b0bf73-a5ab-465d-a81b-b09bd29d4ee9" providerId="ADAL" clId="{48BB2108-7EDA-482F-A5C0-5CFB3FDDAFDF}" dt="2022-05-17T00:03:08.564" v="3757"/>
          <ac:spMkLst>
            <pc:docMk/>
            <pc:sldMk cId="4201715432" sldId="256"/>
            <ac:spMk id="4" creationId="{80C09640-3589-FEED-1BE6-2FD74466FB3B}"/>
          </ac:spMkLst>
        </pc:spChg>
      </pc:sldChg>
      <pc:sldChg chg="addSp delSp modSp add del mod">
        <pc:chgData name="Cristobal Lara" userId="47b0bf73-a5ab-465d-a81b-b09bd29d4ee9" providerId="ADAL" clId="{48BB2108-7EDA-482F-A5C0-5CFB3FDDAFDF}" dt="2022-05-17T13:45:35.772" v="4617" actId="948"/>
        <pc:sldMkLst>
          <pc:docMk/>
          <pc:sldMk cId="2194645097" sldId="257"/>
        </pc:sldMkLst>
        <pc:spChg chg="mod">
          <ac:chgData name="Cristobal Lara" userId="47b0bf73-a5ab-465d-a81b-b09bd29d4ee9" providerId="ADAL" clId="{48BB2108-7EDA-482F-A5C0-5CFB3FDDAFDF}" dt="2022-05-17T13:45:35.772" v="4617" actId="948"/>
          <ac:spMkLst>
            <pc:docMk/>
            <pc:sldMk cId="2194645097" sldId="257"/>
            <ac:spMk id="2" creationId="{E623826D-97D4-21C5-625D-B85B47EAD463}"/>
          </ac:spMkLst>
        </pc:spChg>
        <pc:spChg chg="add mod">
          <ac:chgData name="Cristobal Lara" userId="47b0bf73-a5ab-465d-a81b-b09bd29d4ee9" providerId="ADAL" clId="{48BB2108-7EDA-482F-A5C0-5CFB3FDDAFDF}" dt="2022-05-16T16:56:57.520" v="389" actId="2711"/>
          <ac:spMkLst>
            <pc:docMk/>
            <pc:sldMk cId="2194645097" sldId="257"/>
            <ac:spMk id="3" creationId="{5FC7E595-AF10-BAAD-5C36-0E96432AB40A}"/>
          </ac:spMkLst>
        </pc:spChg>
        <pc:spChg chg="add del mod">
          <ac:chgData name="Cristobal Lara" userId="47b0bf73-a5ab-465d-a81b-b09bd29d4ee9" providerId="ADAL" clId="{48BB2108-7EDA-482F-A5C0-5CFB3FDDAFDF}" dt="2022-05-17T00:05:35.588" v="3800" actId="478"/>
          <ac:spMkLst>
            <pc:docMk/>
            <pc:sldMk cId="2194645097" sldId="257"/>
            <ac:spMk id="4" creationId="{7E874DE2-50F9-25C0-0E06-3625B389AD0F}"/>
          </ac:spMkLst>
        </pc:spChg>
        <pc:spChg chg="add mod">
          <ac:chgData name="Cristobal Lara" userId="47b0bf73-a5ab-465d-a81b-b09bd29d4ee9" providerId="ADAL" clId="{48BB2108-7EDA-482F-A5C0-5CFB3FDDAFDF}" dt="2022-05-17T00:05:35.830" v="3801"/>
          <ac:spMkLst>
            <pc:docMk/>
            <pc:sldMk cId="2194645097" sldId="257"/>
            <ac:spMk id="5" creationId="{6A97DCDA-42DA-6A95-650F-92CF81361EF0}"/>
          </ac:spMkLst>
        </pc:spChg>
      </pc:sldChg>
      <pc:sldChg chg="addSp delSp modSp del">
        <pc:chgData name="Cristobal Lara" userId="47b0bf73-a5ab-465d-a81b-b09bd29d4ee9" providerId="ADAL" clId="{48BB2108-7EDA-482F-A5C0-5CFB3FDDAFDF}" dt="2022-05-17T20:59:57.192" v="6654" actId="47"/>
        <pc:sldMkLst>
          <pc:docMk/>
          <pc:sldMk cId="3503466921" sldId="258"/>
        </pc:sldMkLst>
        <pc:spChg chg="add del mod">
          <ac:chgData name="Cristobal Lara" userId="47b0bf73-a5ab-465d-a81b-b09bd29d4ee9" providerId="ADAL" clId="{48BB2108-7EDA-482F-A5C0-5CFB3FDDAFDF}" dt="2022-05-16T17:11:15.219" v="417"/>
          <ac:spMkLst>
            <pc:docMk/>
            <pc:sldMk cId="3503466921" sldId="258"/>
            <ac:spMk id="2" creationId="{D3DC98EE-A12D-B0A1-9FFC-90F052531310}"/>
          </ac:spMkLst>
        </pc:spChg>
        <pc:spChg chg="add del mod">
          <ac:chgData name="Cristobal Lara" userId="47b0bf73-a5ab-465d-a81b-b09bd29d4ee9" providerId="ADAL" clId="{48BB2108-7EDA-482F-A5C0-5CFB3FDDAFDF}" dt="2022-05-16T17:37:10.958" v="519"/>
          <ac:spMkLst>
            <pc:docMk/>
            <pc:sldMk cId="3503466921" sldId="258"/>
            <ac:spMk id="3" creationId="{0B38FD8F-217E-BA1C-2452-08FEE2337CE8}"/>
          </ac:spMkLst>
        </pc:spChg>
      </pc:sldChg>
      <pc:sldChg chg="addSp delSp modSp add mod">
        <pc:chgData name="Cristobal Lara" userId="47b0bf73-a5ab-465d-a81b-b09bd29d4ee9" providerId="ADAL" clId="{48BB2108-7EDA-482F-A5C0-5CFB3FDDAFDF}" dt="2022-05-17T00:05:31.899" v="3799"/>
        <pc:sldMkLst>
          <pc:docMk/>
          <pc:sldMk cId="3226108017" sldId="259"/>
        </pc:sldMkLst>
        <pc:spChg chg="del">
          <ac:chgData name="Cristobal Lara" userId="47b0bf73-a5ab-465d-a81b-b09bd29d4ee9" providerId="ADAL" clId="{48BB2108-7EDA-482F-A5C0-5CFB3FDDAFDF}" dt="2022-05-16T17:11:33.379" v="443" actId="478"/>
          <ac:spMkLst>
            <pc:docMk/>
            <pc:sldMk cId="3226108017" sldId="259"/>
            <ac:spMk id="2" creationId="{E623826D-97D4-21C5-625D-B85B47EAD463}"/>
          </ac:spMkLst>
        </pc:spChg>
        <pc:spChg chg="mod">
          <ac:chgData name="Cristobal Lara" userId="47b0bf73-a5ab-465d-a81b-b09bd29d4ee9" providerId="ADAL" clId="{48BB2108-7EDA-482F-A5C0-5CFB3FDDAFDF}" dt="2022-05-16T18:10:19.131" v="633" actId="20577"/>
          <ac:spMkLst>
            <pc:docMk/>
            <pc:sldMk cId="3226108017" sldId="259"/>
            <ac:spMk id="3" creationId="{5FC7E595-AF10-BAAD-5C36-0E96432AB40A}"/>
          </ac:spMkLst>
        </pc:spChg>
        <pc:spChg chg="add del mod">
          <ac:chgData name="Cristobal Lara" userId="47b0bf73-a5ab-465d-a81b-b09bd29d4ee9" providerId="ADAL" clId="{48BB2108-7EDA-482F-A5C0-5CFB3FDDAFDF}" dt="2022-05-16T17:11:38.472" v="444" actId="478"/>
          <ac:spMkLst>
            <pc:docMk/>
            <pc:sldMk cId="3226108017" sldId="259"/>
            <ac:spMk id="5" creationId="{B245AFE3-6648-39A3-40EE-6AC3B35813A7}"/>
          </ac:spMkLst>
        </pc:spChg>
        <pc:spChg chg="add del mod">
          <ac:chgData name="Cristobal Lara" userId="47b0bf73-a5ab-465d-a81b-b09bd29d4ee9" providerId="ADAL" clId="{48BB2108-7EDA-482F-A5C0-5CFB3FDDAFDF}" dt="2022-05-16T17:19:02.990" v="446"/>
          <ac:spMkLst>
            <pc:docMk/>
            <pc:sldMk cId="3226108017" sldId="259"/>
            <ac:spMk id="8" creationId="{28D04DC8-6914-5833-5F29-7687972E2F77}"/>
          </ac:spMkLst>
        </pc:spChg>
        <pc:spChg chg="add del mod">
          <ac:chgData name="Cristobal Lara" userId="47b0bf73-a5ab-465d-a81b-b09bd29d4ee9" providerId="ADAL" clId="{48BB2108-7EDA-482F-A5C0-5CFB3FDDAFDF}" dt="2022-05-16T17:19:02.990" v="446"/>
          <ac:spMkLst>
            <pc:docMk/>
            <pc:sldMk cId="3226108017" sldId="259"/>
            <ac:spMk id="9" creationId="{E493DB8C-2F91-8618-DFA0-06BF127D6F7F}"/>
          </ac:spMkLst>
        </pc:spChg>
        <pc:spChg chg="add mod">
          <ac:chgData name="Cristobal Lara" userId="47b0bf73-a5ab-465d-a81b-b09bd29d4ee9" providerId="ADAL" clId="{48BB2108-7EDA-482F-A5C0-5CFB3FDDAFDF}" dt="2022-05-16T18:12:28.839" v="664" actId="1035"/>
          <ac:spMkLst>
            <pc:docMk/>
            <pc:sldMk cId="3226108017" sldId="259"/>
            <ac:spMk id="12" creationId="{8F854B5E-DABD-A1A2-AE17-8D3811DF9632}"/>
          </ac:spMkLst>
        </pc:spChg>
        <pc:spChg chg="add mod">
          <ac:chgData name="Cristobal Lara" userId="47b0bf73-a5ab-465d-a81b-b09bd29d4ee9" providerId="ADAL" clId="{48BB2108-7EDA-482F-A5C0-5CFB3FDDAFDF}" dt="2022-05-16T18:10:39.386" v="637" actId="1076"/>
          <ac:spMkLst>
            <pc:docMk/>
            <pc:sldMk cId="3226108017" sldId="259"/>
            <ac:spMk id="13" creationId="{19423C74-B00E-2B66-ECAA-64D28E5343D1}"/>
          </ac:spMkLst>
        </pc:spChg>
        <pc:spChg chg="add mod">
          <ac:chgData name="Cristobal Lara" userId="47b0bf73-a5ab-465d-a81b-b09bd29d4ee9" providerId="ADAL" clId="{48BB2108-7EDA-482F-A5C0-5CFB3FDDAFDF}" dt="2022-05-16T18:10:44.153" v="638" actId="1076"/>
          <ac:spMkLst>
            <pc:docMk/>
            <pc:sldMk cId="3226108017" sldId="259"/>
            <ac:spMk id="20" creationId="{C8277C79-649C-0091-486A-EACB2384E17E}"/>
          </ac:spMkLst>
        </pc:spChg>
        <pc:spChg chg="add mod">
          <ac:chgData name="Cristobal Lara" userId="47b0bf73-a5ab-465d-a81b-b09bd29d4ee9" providerId="ADAL" clId="{48BB2108-7EDA-482F-A5C0-5CFB3FDDAFDF}" dt="2022-05-16T18:18:32.547" v="958" actId="1076"/>
          <ac:spMkLst>
            <pc:docMk/>
            <pc:sldMk cId="3226108017" sldId="259"/>
            <ac:spMk id="30" creationId="{399D681D-93A5-CA2C-7F56-869555081328}"/>
          </ac:spMkLst>
        </pc:spChg>
        <pc:spChg chg="add mod">
          <ac:chgData name="Cristobal Lara" userId="47b0bf73-a5ab-465d-a81b-b09bd29d4ee9" providerId="ADAL" clId="{48BB2108-7EDA-482F-A5C0-5CFB3FDDAFDF}" dt="2022-05-16T18:19:21.200" v="1013" actId="255"/>
          <ac:spMkLst>
            <pc:docMk/>
            <pc:sldMk cId="3226108017" sldId="259"/>
            <ac:spMk id="44" creationId="{504E2A48-E04F-4187-9165-59381C3829E9}"/>
          </ac:spMkLst>
        </pc:spChg>
        <pc:spChg chg="add del mod">
          <ac:chgData name="Cristobal Lara" userId="47b0bf73-a5ab-465d-a81b-b09bd29d4ee9" providerId="ADAL" clId="{48BB2108-7EDA-482F-A5C0-5CFB3FDDAFDF}" dt="2022-05-17T00:05:31.610" v="3798" actId="478"/>
          <ac:spMkLst>
            <pc:docMk/>
            <pc:sldMk cId="3226108017" sldId="259"/>
            <ac:spMk id="45" creationId="{4853070E-5ECB-8A2F-82EC-CCB990DBBB24}"/>
          </ac:spMkLst>
        </pc:spChg>
        <pc:spChg chg="add mod">
          <ac:chgData name="Cristobal Lara" userId="47b0bf73-a5ab-465d-a81b-b09bd29d4ee9" providerId="ADAL" clId="{48BB2108-7EDA-482F-A5C0-5CFB3FDDAFDF}" dt="2022-05-17T00:05:31.899" v="3799"/>
          <ac:spMkLst>
            <pc:docMk/>
            <pc:sldMk cId="3226108017" sldId="259"/>
            <ac:spMk id="46" creationId="{05C9F268-A1B0-3BC7-44D3-84BFB0835582}"/>
          </ac:spMkLst>
        </pc:spChg>
        <pc:picChg chg="add del mod">
          <ac:chgData name="Cristobal Lara" userId="47b0bf73-a5ab-465d-a81b-b09bd29d4ee9" providerId="ADAL" clId="{48BB2108-7EDA-482F-A5C0-5CFB3FDDAFDF}" dt="2022-05-16T17:19:02.990" v="446"/>
          <ac:picMkLst>
            <pc:docMk/>
            <pc:sldMk cId="3226108017" sldId="259"/>
            <ac:picMk id="6" creationId="{7DD3DA39-F50D-43AF-FC6F-9C3EE2EBFE47}"/>
          </ac:picMkLst>
        </pc:picChg>
        <pc:picChg chg="add del mod">
          <ac:chgData name="Cristobal Lara" userId="47b0bf73-a5ab-465d-a81b-b09bd29d4ee9" providerId="ADAL" clId="{48BB2108-7EDA-482F-A5C0-5CFB3FDDAFDF}" dt="2022-05-16T17:19:02.990" v="446"/>
          <ac:picMkLst>
            <pc:docMk/>
            <pc:sldMk cId="3226108017" sldId="259"/>
            <ac:picMk id="7" creationId="{238E8A48-FD6C-CEFD-3565-34B4F43B4567}"/>
          </ac:picMkLst>
        </pc:picChg>
        <pc:picChg chg="add mod">
          <ac:chgData name="Cristobal Lara" userId="47b0bf73-a5ab-465d-a81b-b09bd29d4ee9" providerId="ADAL" clId="{48BB2108-7EDA-482F-A5C0-5CFB3FDDAFDF}" dt="2022-05-16T18:12:28.839" v="664" actId="1035"/>
          <ac:picMkLst>
            <pc:docMk/>
            <pc:sldMk cId="3226108017" sldId="259"/>
            <ac:picMk id="10" creationId="{0E47E824-D886-E6FC-9B24-3AD20A7BED58}"/>
          </ac:picMkLst>
        </pc:picChg>
        <pc:picChg chg="add mod">
          <ac:chgData name="Cristobal Lara" userId="47b0bf73-a5ab-465d-a81b-b09bd29d4ee9" providerId="ADAL" clId="{48BB2108-7EDA-482F-A5C0-5CFB3FDDAFDF}" dt="2022-05-16T18:12:01.084" v="657" actId="1076"/>
          <ac:picMkLst>
            <pc:docMk/>
            <pc:sldMk cId="3226108017" sldId="259"/>
            <ac:picMk id="11" creationId="{37DD50B1-A24B-60E0-AE95-15077A36D97C}"/>
          </ac:picMkLst>
        </pc:picChg>
        <pc:picChg chg="add del mod">
          <ac:chgData name="Cristobal Lara" userId="47b0bf73-a5ab-465d-a81b-b09bd29d4ee9" providerId="ADAL" clId="{48BB2108-7EDA-482F-A5C0-5CFB3FDDAFDF}" dt="2022-05-16T17:23:01.427" v="486"/>
          <ac:picMkLst>
            <pc:docMk/>
            <pc:sldMk cId="3226108017" sldId="259"/>
            <ac:picMk id="21" creationId="{CF1A5D77-2A56-55A1-CF20-90C23A21C039}"/>
          </ac:picMkLst>
        </pc:picChg>
        <pc:picChg chg="add mod">
          <ac:chgData name="Cristobal Lara" userId="47b0bf73-a5ab-465d-a81b-b09bd29d4ee9" providerId="ADAL" clId="{48BB2108-7EDA-482F-A5C0-5CFB3FDDAFDF}" dt="2022-05-16T18:12:19.952" v="661" actId="1037"/>
          <ac:picMkLst>
            <pc:docMk/>
            <pc:sldMk cId="3226108017" sldId="259"/>
            <ac:picMk id="22" creationId="{81430E22-9BD1-C027-20B4-C88810122133}"/>
          </ac:picMkLst>
        </pc:picChg>
        <pc:cxnChg chg="add mod">
          <ac:chgData name="Cristobal Lara" userId="47b0bf73-a5ab-465d-a81b-b09bd29d4ee9" providerId="ADAL" clId="{48BB2108-7EDA-482F-A5C0-5CFB3FDDAFDF}" dt="2022-05-16T18:12:28.839" v="664" actId="1035"/>
          <ac:cxnSpMkLst>
            <pc:docMk/>
            <pc:sldMk cId="3226108017" sldId="259"/>
            <ac:cxnSpMk id="14" creationId="{D5EFAE9F-D794-0550-0937-75AAF4D46F83}"/>
          </ac:cxnSpMkLst>
        </pc:cxnChg>
        <pc:cxnChg chg="add mod">
          <ac:chgData name="Cristobal Lara" userId="47b0bf73-a5ab-465d-a81b-b09bd29d4ee9" providerId="ADAL" clId="{48BB2108-7EDA-482F-A5C0-5CFB3FDDAFDF}" dt="2022-05-16T18:12:19.952" v="661" actId="1037"/>
          <ac:cxnSpMkLst>
            <pc:docMk/>
            <pc:sldMk cId="3226108017" sldId="259"/>
            <ac:cxnSpMk id="27" creationId="{0F425391-1D69-740F-47F9-0F3B8ED6A124}"/>
          </ac:cxnSpMkLst>
        </pc:cxnChg>
      </pc:sldChg>
      <pc:sldChg chg="addSp delSp modSp add mod">
        <pc:chgData name="Cristobal Lara" userId="47b0bf73-a5ab-465d-a81b-b09bd29d4ee9" providerId="ADAL" clId="{48BB2108-7EDA-482F-A5C0-5CFB3FDDAFDF}" dt="2022-05-17T00:05:19.798" v="3793"/>
        <pc:sldMkLst>
          <pc:docMk/>
          <pc:sldMk cId="2512149341" sldId="260"/>
        </pc:sldMkLst>
        <pc:spChg chg="mod">
          <ac:chgData name="Cristobal Lara" userId="47b0bf73-a5ab-465d-a81b-b09bd29d4ee9" providerId="ADAL" clId="{48BB2108-7EDA-482F-A5C0-5CFB3FDDAFDF}" dt="2022-05-16T19:14:54.753" v="1806" actId="58"/>
          <ac:spMkLst>
            <pc:docMk/>
            <pc:sldMk cId="2512149341" sldId="260"/>
            <ac:spMk id="2" creationId="{E623826D-97D4-21C5-625D-B85B47EAD463}"/>
          </ac:spMkLst>
        </pc:spChg>
        <pc:spChg chg="del">
          <ac:chgData name="Cristobal Lara" userId="47b0bf73-a5ab-465d-a81b-b09bd29d4ee9" providerId="ADAL" clId="{48BB2108-7EDA-482F-A5C0-5CFB3FDDAFDF}" dt="2022-05-16T17:37:23.755" v="521" actId="478"/>
          <ac:spMkLst>
            <pc:docMk/>
            <pc:sldMk cId="2512149341" sldId="260"/>
            <ac:spMk id="3" creationId="{5FC7E595-AF10-BAAD-5C36-0E96432AB40A}"/>
          </ac:spMkLst>
        </pc:spChg>
        <pc:spChg chg="add del mod">
          <ac:chgData name="Cristobal Lara" userId="47b0bf73-a5ab-465d-a81b-b09bd29d4ee9" providerId="ADAL" clId="{48BB2108-7EDA-482F-A5C0-5CFB3FDDAFDF}" dt="2022-05-16T19:06:09.142" v="1637" actId="478"/>
          <ac:spMkLst>
            <pc:docMk/>
            <pc:sldMk cId="2512149341" sldId="260"/>
            <ac:spMk id="4" creationId="{757F963F-F799-F013-A522-661C341B67DF}"/>
          </ac:spMkLst>
        </pc:spChg>
        <pc:spChg chg="add mod">
          <ac:chgData name="Cristobal Lara" userId="47b0bf73-a5ab-465d-a81b-b09bd29d4ee9" providerId="ADAL" clId="{48BB2108-7EDA-482F-A5C0-5CFB3FDDAFDF}" dt="2022-05-16T19:06:26.309" v="1688" actId="20577"/>
          <ac:spMkLst>
            <pc:docMk/>
            <pc:sldMk cId="2512149341" sldId="260"/>
            <ac:spMk id="5" creationId="{58B6E2A9-E2BB-FAB3-659F-835E48A9224C}"/>
          </ac:spMkLst>
        </pc:spChg>
        <pc:spChg chg="add mod">
          <ac:chgData name="Cristobal Lara" userId="47b0bf73-a5ab-465d-a81b-b09bd29d4ee9" providerId="ADAL" clId="{48BB2108-7EDA-482F-A5C0-5CFB3FDDAFDF}" dt="2022-05-16T19:16:41.570" v="1880" actId="255"/>
          <ac:spMkLst>
            <pc:docMk/>
            <pc:sldMk cId="2512149341" sldId="260"/>
            <ac:spMk id="11" creationId="{738914D9-2360-C325-5309-89EDF586C730}"/>
          </ac:spMkLst>
        </pc:spChg>
        <pc:spChg chg="add mod">
          <ac:chgData name="Cristobal Lara" userId="47b0bf73-a5ab-465d-a81b-b09bd29d4ee9" providerId="ADAL" clId="{48BB2108-7EDA-482F-A5C0-5CFB3FDDAFDF}" dt="2022-05-16T19:19:52.930" v="1898"/>
          <ac:spMkLst>
            <pc:docMk/>
            <pc:sldMk cId="2512149341" sldId="260"/>
            <ac:spMk id="12" creationId="{738914D9-2360-C325-5309-89EDF586C730}"/>
          </ac:spMkLst>
        </pc:spChg>
        <pc:spChg chg="add del mod">
          <ac:chgData name="Cristobal Lara" userId="47b0bf73-a5ab-465d-a81b-b09bd29d4ee9" providerId="ADAL" clId="{48BB2108-7EDA-482F-A5C0-5CFB3FDDAFDF}" dt="2022-05-17T00:05:19.512" v="3792" actId="478"/>
          <ac:spMkLst>
            <pc:docMk/>
            <pc:sldMk cId="2512149341" sldId="260"/>
            <ac:spMk id="13" creationId="{A377DB74-AB3C-EBD2-2FAD-601E26566D84}"/>
          </ac:spMkLst>
        </pc:spChg>
        <pc:spChg chg="add mod">
          <ac:chgData name="Cristobal Lara" userId="47b0bf73-a5ab-465d-a81b-b09bd29d4ee9" providerId="ADAL" clId="{48BB2108-7EDA-482F-A5C0-5CFB3FDDAFDF}" dt="2022-05-17T00:05:19.798" v="3793"/>
          <ac:spMkLst>
            <pc:docMk/>
            <pc:sldMk cId="2512149341" sldId="260"/>
            <ac:spMk id="14" creationId="{25AB62A7-BFBB-31B5-3BF4-6730EFC7316F}"/>
          </ac:spMkLst>
        </pc:spChg>
        <pc:grpChg chg="add mod">
          <ac:chgData name="Cristobal Lara" userId="47b0bf73-a5ab-465d-a81b-b09bd29d4ee9" providerId="ADAL" clId="{48BB2108-7EDA-482F-A5C0-5CFB3FDDAFDF}" dt="2022-05-16T19:16:50.617" v="1883" actId="1076"/>
          <ac:grpSpMkLst>
            <pc:docMk/>
            <pc:sldMk cId="2512149341" sldId="260"/>
            <ac:grpSpMk id="10" creationId="{BCA3FBAF-CF0E-6E5F-FD5C-E1B16DF7E07A}"/>
          </ac:grpSpMkLst>
        </pc:grpChg>
        <pc:graphicFrameChg chg="add del mod">
          <ac:chgData name="Cristobal Lara" userId="47b0bf73-a5ab-465d-a81b-b09bd29d4ee9" providerId="ADAL" clId="{48BB2108-7EDA-482F-A5C0-5CFB3FDDAFDF}" dt="2022-05-16T19:15:22.182" v="1868"/>
          <ac:graphicFrameMkLst>
            <pc:docMk/>
            <pc:sldMk cId="2512149341" sldId="260"/>
            <ac:graphicFrameMk id="6" creationId="{A205AFE6-E752-CFD2-1993-49200A3EEACC}"/>
          </ac:graphicFrameMkLst>
        </pc:graphicFrameChg>
        <pc:graphicFrameChg chg="add mod">
          <ac:chgData name="Cristobal Lara" userId="47b0bf73-a5ab-465d-a81b-b09bd29d4ee9" providerId="ADAL" clId="{48BB2108-7EDA-482F-A5C0-5CFB3FDDAFDF}" dt="2022-05-16T19:18:45.439" v="1896"/>
          <ac:graphicFrameMkLst>
            <pc:docMk/>
            <pc:sldMk cId="2512149341" sldId="260"/>
            <ac:graphicFrameMk id="7" creationId="{961D99A8-0E28-FD5C-3B83-58EDDD135B03}"/>
          </ac:graphicFrameMkLst>
        </pc:graphicFrameChg>
        <pc:cxnChg chg="add mod">
          <ac:chgData name="Cristobal Lara" userId="47b0bf73-a5ab-465d-a81b-b09bd29d4ee9" providerId="ADAL" clId="{48BB2108-7EDA-482F-A5C0-5CFB3FDDAFDF}" dt="2022-05-16T19:16:51.062" v="1884" actId="108"/>
          <ac:cxnSpMkLst>
            <pc:docMk/>
            <pc:sldMk cId="2512149341" sldId="260"/>
            <ac:cxnSpMk id="8" creationId="{742B908E-8758-7D94-55C6-FE245379D69B}"/>
          </ac:cxnSpMkLst>
        </pc:cxnChg>
        <pc:cxnChg chg="add mod">
          <ac:chgData name="Cristobal Lara" userId="47b0bf73-a5ab-465d-a81b-b09bd29d4ee9" providerId="ADAL" clId="{48BB2108-7EDA-482F-A5C0-5CFB3FDDAFDF}" dt="2022-05-16T19:16:51.062" v="1884" actId="108"/>
          <ac:cxnSpMkLst>
            <pc:docMk/>
            <pc:sldMk cId="2512149341" sldId="260"/>
            <ac:cxnSpMk id="9" creationId="{C14C57BC-2C00-8ADD-E971-292292942508}"/>
          </ac:cxnSpMkLst>
        </pc:cxnChg>
      </pc:sldChg>
      <pc:sldChg chg="addSp delSp modSp add mod">
        <pc:chgData name="Cristobal Lara" userId="47b0bf73-a5ab-465d-a81b-b09bd29d4ee9" providerId="ADAL" clId="{48BB2108-7EDA-482F-A5C0-5CFB3FDDAFDF}" dt="2022-05-17T00:05:25.960" v="3797"/>
        <pc:sldMkLst>
          <pc:docMk/>
          <pc:sldMk cId="3746503226" sldId="261"/>
        </pc:sldMkLst>
        <pc:spChg chg="mod">
          <ac:chgData name="Cristobal Lara" userId="47b0bf73-a5ab-465d-a81b-b09bd29d4ee9" providerId="ADAL" clId="{48BB2108-7EDA-482F-A5C0-5CFB3FDDAFDF}" dt="2022-05-16T18:33:42.358" v="1032" actId="1076"/>
          <ac:spMkLst>
            <pc:docMk/>
            <pc:sldMk cId="3746503226" sldId="261"/>
            <ac:spMk id="3" creationId="{5FC7E595-AF10-BAAD-5C36-0E96432AB40A}"/>
          </ac:spMkLst>
        </pc:spChg>
        <pc:spChg chg="del">
          <ac:chgData name="Cristobal Lara" userId="47b0bf73-a5ab-465d-a81b-b09bd29d4ee9" providerId="ADAL" clId="{48BB2108-7EDA-482F-A5C0-5CFB3FDDAFDF}" dt="2022-05-16T17:42:34.770" v="611" actId="478"/>
          <ac:spMkLst>
            <pc:docMk/>
            <pc:sldMk cId="3746503226" sldId="261"/>
            <ac:spMk id="12" creationId="{8F854B5E-DABD-A1A2-AE17-8D3811DF9632}"/>
          </ac:spMkLst>
        </pc:spChg>
        <pc:spChg chg="del">
          <ac:chgData name="Cristobal Lara" userId="47b0bf73-a5ab-465d-a81b-b09bd29d4ee9" providerId="ADAL" clId="{48BB2108-7EDA-482F-A5C0-5CFB3FDDAFDF}" dt="2022-05-16T17:42:31.732" v="608" actId="478"/>
          <ac:spMkLst>
            <pc:docMk/>
            <pc:sldMk cId="3746503226" sldId="261"/>
            <ac:spMk id="13" creationId="{19423C74-B00E-2B66-ECAA-64D28E5343D1}"/>
          </ac:spMkLst>
        </pc:spChg>
        <pc:spChg chg="add mod">
          <ac:chgData name="Cristobal Lara" userId="47b0bf73-a5ab-465d-a81b-b09bd29d4ee9" providerId="ADAL" clId="{48BB2108-7EDA-482F-A5C0-5CFB3FDDAFDF}" dt="2022-05-16T19:04:04.956" v="1529" actId="20577"/>
          <ac:spMkLst>
            <pc:docMk/>
            <pc:sldMk cId="3746503226" sldId="261"/>
            <ac:spMk id="16" creationId="{4DC57BF8-3077-F1CC-5675-3E37731571D8}"/>
          </ac:spMkLst>
        </pc:spChg>
        <pc:spChg chg="add mod">
          <ac:chgData name="Cristobal Lara" userId="47b0bf73-a5ab-465d-a81b-b09bd29d4ee9" providerId="ADAL" clId="{48BB2108-7EDA-482F-A5C0-5CFB3FDDAFDF}" dt="2022-05-16T18:57:48.898" v="1298" actId="1076"/>
          <ac:spMkLst>
            <pc:docMk/>
            <pc:sldMk cId="3746503226" sldId="261"/>
            <ac:spMk id="19" creationId="{D35F54DF-1E22-8AC5-61F6-073713919016}"/>
          </ac:spMkLst>
        </pc:spChg>
        <pc:spChg chg="del">
          <ac:chgData name="Cristobal Lara" userId="47b0bf73-a5ab-465d-a81b-b09bd29d4ee9" providerId="ADAL" clId="{48BB2108-7EDA-482F-A5C0-5CFB3FDDAFDF}" dt="2022-05-16T17:42:31.732" v="608" actId="478"/>
          <ac:spMkLst>
            <pc:docMk/>
            <pc:sldMk cId="3746503226" sldId="261"/>
            <ac:spMk id="20" creationId="{C8277C79-649C-0091-486A-EACB2384E17E}"/>
          </ac:spMkLst>
        </pc:spChg>
        <pc:spChg chg="add del mod">
          <ac:chgData name="Cristobal Lara" userId="47b0bf73-a5ab-465d-a81b-b09bd29d4ee9" providerId="ADAL" clId="{48BB2108-7EDA-482F-A5C0-5CFB3FDDAFDF}" dt="2022-05-17T00:05:25.738" v="3796" actId="478"/>
          <ac:spMkLst>
            <pc:docMk/>
            <pc:sldMk cId="3746503226" sldId="261"/>
            <ac:spMk id="21" creationId="{3BAC44E1-2E80-53B9-0D4D-54820DF5FAA0}"/>
          </ac:spMkLst>
        </pc:spChg>
        <pc:spChg chg="add mod">
          <ac:chgData name="Cristobal Lara" userId="47b0bf73-a5ab-465d-a81b-b09bd29d4ee9" providerId="ADAL" clId="{48BB2108-7EDA-482F-A5C0-5CFB3FDDAFDF}" dt="2022-05-17T00:05:25.960" v="3797"/>
          <ac:spMkLst>
            <pc:docMk/>
            <pc:sldMk cId="3746503226" sldId="261"/>
            <ac:spMk id="23" creationId="{BA1DF846-9E96-F511-04E1-E639627139CE}"/>
          </ac:spMkLst>
        </pc:spChg>
        <pc:spChg chg="del">
          <ac:chgData name="Cristobal Lara" userId="47b0bf73-a5ab-465d-a81b-b09bd29d4ee9" providerId="ADAL" clId="{48BB2108-7EDA-482F-A5C0-5CFB3FDDAFDF}" dt="2022-05-16T17:42:31.732" v="608" actId="478"/>
          <ac:spMkLst>
            <pc:docMk/>
            <pc:sldMk cId="3746503226" sldId="261"/>
            <ac:spMk id="30" creationId="{399D681D-93A5-CA2C-7F56-869555081328}"/>
          </ac:spMkLst>
        </pc:spChg>
        <pc:picChg chg="add del mod">
          <ac:chgData name="Cristobal Lara" userId="47b0bf73-a5ab-465d-a81b-b09bd29d4ee9" providerId="ADAL" clId="{48BB2108-7EDA-482F-A5C0-5CFB3FDDAFDF}" dt="2022-05-16T18:38:42.065" v="1098" actId="478"/>
          <ac:picMkLst>
            <pc:docMk/>
            <pc:sldMk cId="3746503226" sldId="261"/>
            <ac:picMk id="4" creationId="{C6E84EA4-8129-E04E-D8EB-0ABE3830A5E0}"/>
          </ac:picMkLst>
        </pc:picChg>
        <pc:picChg chg="del">
          <ac:chgData name="Cristobal Lara" userId="47b0bf73-a5ab-465d-a81b-b09bd29d4ee9" providerId="ADAL" clId="{48BB2108-7EDA-482F-A5C0-5CFB3FDDAFDF}" dt="2022-05-16T17:42:34.153" v="610" actId="478"/>
          <ac:picMkLst>
            <pc:docMk/>
            <pc:sldMk cId="3746503226" sldId="261"/>
            <ac:picMk id="10" creationId="{0E47E824-D886-E6FC-9B24-3AD20A7BED58}"/>
          </ac:picMkLst>
        </pc:picChg>
        <pc:picChg chg="del">
          <ac:chgData name="Cristobal Lara" userId="47b0bf73-a5ab-465d-a81b-b09bd29d4ee9" providerId="ADAL" clId="{48BB2108-7EDA-482F-A5C0-5CFB3FDDAFDF}" dt="2022-05-16T17:42:31.732" v="608" actId="478"/>
          <ac:picMkLst>
            <pc:docMk/>
            <pc:sldMk cId="3746503226" sldId="261"/>
            <ac:picMk id="11" creationId="{37DD50B1-A24B-60E0-AE95-15077A36D97C}"/>
          </ac:picMkLst>
        </pc:picChg>
        <pc:picChg chg="add del mod">
          <ac:chgData name="Cristobal Lara" userId="47b0bf73-a5ab-465d-a81b-b09bd29d4ee9" providerId="ADAL" clId="{48BB2108-7EDA-482F-A5C0-5CFB3FDDAFDF}" dt="2022-05-16T18:16:17.345" v="777" actId="478"/>
          <ac:picMkLst>
            <pc:docMk/>
            <pc:sldMk cId="3746503226" sldId="261"/>
            <ac:picMk id="15" creationId="{2D50965B-FFC5-278D-9F3A-82A93FE8F710}"/>
          </ac:picMkLst>
        </pc:picChg>
        <pc:picChg chg="add mod">
          <ac:chgData name="Cristobal Lara" userId="47b0bf73-a5ab-465d-a81b-b09bd29d4ee9" providerId="ADAL" clId="{48BB2108-7EDA-482F-A5C0-5CFB3FDDAFDF}" dt="2022-05-16T18:40:58.717" v="1205" actId="1076"/>
          <ac:picMkLst>
            <pc:docMk/>
            <pc:sldMk cId="3746503226" sldId="261"/>
            <ac:picMk id="17" creationId="{0F13760E-15E7-BE2B-5F2F-DBABA4C1FBB3}"/>
          </ac:picMkLst>
        </pc:picChg>
        <pc:picChg chg="add mod">
          <ac:chgData name="Cristobal Lara" userId="47b0bf73-a5ab-465d-a81b-b09bd29d4ee9" providerId="ADAL" clId="{48BB2108-7EDA-482F-A5C0-5CFB3FDDAFDF}" dt="2022-05-16T18:41:07.136" v="1209" actId="1076"/>
          <ac:picMkLst>
            <pc:docMk/>
            <pc:sldMk cId="3746503226" sldId="261"/>
            <ac:picMk id="18" creationId="{81B8B572-2F91-33AE-4CDF-E9F7FEA30706}"/>
          </ac:picMkLst>
        </pc:picChg>
        <pc:picChg chg="del">
          <ac:chgData name="Cristobal Lara" userId="47b0bf73-a5ab-465d-a81b-b09bd29d4ee9" providerId="ADAL" clId="{48BB2108-7EDA-482F-A5C0-5CFB3FDDAFDF}" dt="2022-05-16T17:42:31.732" v="608" actId="478"/>
          <ac:picMkLst>
            <pc:docMk/>
            <pc:sldMk cId="3746503226" sldId="261"/>
            <ac:picMk id="22" creationId="{81430E22-9BD1-C027-20B4-C88810122133}"/>
          </ac:picMkLst>
        </pc:picChg>
        <pc:cxnChg chg="del mod">
          <ac:chgData name="Cristobal Lara" userId="47b0bf73-a5ab-465d-a81b-b09bd29d4ee9" providerId="ADAL" clId="{48BB2108-7EDA-482F-A5C0-5CFB3FDDAFDF}" dt="2022-05-16T17:42:33.232" v="609" actId="478"/>
          <ac:cxnSpMkLst>
            <pc:docMk/>
            <pc:sldMk cId="3746503226" sldId="261"/>
            <ac:cxnSpMk id="14" creationId="{D5EFAE9F-D794-0550-0937-75AAF4D46F83}"/>
          </ac:cxnSpMkLst>
        </pc:cxnChg>
        <pc:cxnChg chg="del mod">
          <ac:chgData name="Cristobal Lara" userId="47b0bf73-a5ab-465d-a81b-b09bd29d4ee9" providerId="ADAL" clId="{48BB2108-7EDA-482F-A5C0-5CFB3FDDAFDF}" dt="2022-05-16T17:42:31.732" v="608" actId="478"/>
          <ac:cxnSpMkLst>
            <pc:docMk/>
            <pc:sldMk cId="3746503226" sldId="261"/>
            <ac:cxnSpMk id="27" creationId="{0F425391-1D69-740F-47F9-0F3B8ED6A124}"/>
          </ac:cxnSpMkLst>
        </pc:cxnChg>
      </pc:sldChg>
      <pc:sldChg chg="addSp delSp modSp add mod">
        <pc:chgData name="Cristobal Lara" userId="47b0bf73-a5ab-465d-a81b-b09bd29d4ee9" providerId="ADAL" clId="{48BB2108-7EDA-482F-A5C0-5CFB3FDDAFDF}" dt="2022-05-17T00:05:23.143" v="3795"/>
        <pc:sldMkLst>
          <pc:docMk/>
          <pc:sldMk cId="1307169253" sldId="262"/>
        </pc:sldMkLst>
        <pc:spChg chg="mod">
          <ac:chgData name="Cristobal Lara" userId="47b0bf73-a5ab-465d-a81b-b09bd29d4ee9" providerId="ADAL" clId="{48BB2108-7EDA-482F-A5C0-5CFB3FDDAFDF}" dt="2022-05-16T19:06:04.623" v="1636" actId="790"/>
          <ac:spMkLst>
            <pc:docMk/>
            <pc:sldMk cId="1307169253" sldId="262"/>
            <ac:spMk id="3" creationId="{5FC7E595-AF10-BAAD-5C36-0E96432AB40A}"/>
          </ac:spMkLst>
        </pc:spChg>
        <pc:spChg chg="add mod">
          <ac:chgData name="Cristobal Lara" userId="47b0bf73-a5ab-465d-a81b-b09bd29d4ee9" providerId="ADAL" clId="{48BB2108-7EDA-482F-A5C0-5CFB3FDDAFDF}" dt="2022-05-16T19:08:56.478" v="1710" actId="20577"/>
          <ac:spMkLst>
            <pc:docMk/>
            <pc:sldMk cId="1307169253" sldId="262"/>
            <ac:spMk id="5" creationId="{4D8EF562-30A7-6084-A4EF-990BA2F862D8}"/>
          </ac:spMkLst>
        </pc:spChg>
        <pc:spChg chg="add del mod">
          <ac:chgData name="Cristobal Lara" userId="47b0bf73-a5ab-465d-a81b-b09bd29d4ee9" providerId="ADAL" clId="{48BB2108-7EDA-482F-A5C0-5CFB3FDDAFDF}" dt="2022-05-17T00:05:22.897" v="3794" actId="478"/>
          <ac:spMkLst>
            <pc:docMk/>
            <pc:sldMk cId="1307169253" sldId="262"/>
            <ac:spMk id="7" creationId="{46F8C68D-ECD4-A469-FE89-8A44E396A65C}"/>
          </ac:spMkLst>
        </pc:spChg>
        <pc:spChg chg="add mod">
          <ac:chgData name="Cristobal Lara" userId="47b0bf73-a5ab-465d-a81b-b09bd29d4ee9" providerId="ADAL" clId="{48BB2108-7EDA-482F-A5C0-5CFB3FDDAFDF}" dt="2022-05-17T00:05:23.143" v="3795"/>
          <ac:spMkLst>
            <pc:docMk/>
            <pc:sldMk cId="1307169253" sldId="262"/>
            <ac:spMk id="8" creationId="{3197474B-0A76-2C6D-123A-282A75F70773}"/>
          </ac:spMkLst>
        </pc:spChg>
        <pc:spChg chg="mod">
          <ac:chgData name="Cristobal Lara" userId="47b0bf73-a5ab-465d-a81b-b09bd29d4ee9" providerId="ADAL" clId="{48BB2108-7EDA-482F-A5C0-5CFB3FDDAFDF}" dt="2022-05-16T19:04:54.079" v="1599" actId="20577"/>
          <ac:spMkLst>
            <pc:docMk/>
            <pc:sldMk cId="1307169253" sldId="262"/>
            <ac:spMk id="16" creationId="{4DC57BF8-3077-F1CC-5675-3E37731571D8}"/>
          </ac:spMkLst>
        </pc:spChg>
        <pc:picChg chg="add mod">
          <ac:chgData name="Cristobal Lara" userId="47b0bf73-a5ab-465d-a81b-b09bd29d4ee9" providerId="ADAL" clId="{48BB2108-7EDA-482F-A5C0-5CFB3FDDAFDF}" dt="2022-05-16T19:07:39.003" v="1694" actId="571"/>
          <ac:picMkLst>
            <pc:docMk/>
            <pc:sldMk cId="1307169253" sldId="262"/>
            <ac:picMk id="6" creationId="{F31458D2-B168-F560-4842-297B067E4FD6}"/>
          </ac:picMkLst>
        </pc:picChg>
      </pc:sldChg>
      <pc:sldChg chg="addSp delSp modSp add mod">
        <pc:chgData name="Cristobal Lara" userId="47b0bf73-a5ab-465d-a81b-b09bd29d4ee9" providerId="ADAL" clId="{48BB2108-7EDA-482F-A5C0-5CFB3FDDAFDF}" dt="2022-05-17T21:03:39.538" v="6657"/>
        <pc:sldMkLst>
          <pc:docMk/>
          <pc:sldMk cId="1276899164" sldId="263"/>
        </pc:sldMkLst>
        <pc:spChg chg="mod">
          <ac:chgData name="Cristobal Lara" userId="47b0bf73-a5ab-465d-a81b-b09bd29d4ee9" providerId="ADAL" clId="{48BB2108-7EDA-482F-A5C0-5CFB3FDDAFDF}" dt="2022-05-17T14:03:38.556" v="5102" actId="20577"/>
          <ac:spMkLst>
            <pc:docMk/>
            <pc:sldMk cId="1276899164" sldId="263"/>
            <ac:spMk id="2" creationId="{E623826D-97D4-21C5-625D-B85B47EAD463}"/>
          </ac:spMkLst>
        </pc:spChg>
        <pc:spChg chg="mod">
          <ac:chgData name="Cristobal Lara" userId="47b0bf73-a5ab-465d-a81b-b09bd29d4ee9" providerId="ADAL" clId="{48BB2108-7EDA-482F-A5C0-5CFB3FDDAFDF}" dt="2022-05-16T18:41:51.604" v="1222" actId="20577"/>
          <ac:spMkLst>
            <pc:docMk/>
            <pc:sldMk cId="1276899164" sldId="263"/>
            <ac:spMk id="4" creationId="{757F963F-F799-F013-A522-661C341B67DF}"/>
          </ac:spMkLst>
        </pc:spChg>
        <pc:spChg chg="add mod">
          <ac:chgData name="Cristobal Lara" userId="47b0bf73-a5ab-465d-a81b-b09bd29d4ee9" providerId="ADAL" clId="{48BB2108-7EDA-482F-A5C0-5CFB3FDDAFDF}" dt="2022-05-17T21:03:39.538" v="6657"/>
          <ac:spMkLst>
            <pc:docMk/>
            <pc:sldMk cId="1276899164" sldId="263"/>
            <ac:spMk id="5" creationId="{4C1C75C2-69C1-7C6D-B560-24DA4E3BB1A2}"/>
          </ac:spMkLst>
        </pc:spChg>
        <pc:graphicFrameChg chg="add del mod">
          <ac:chgData name="Cristobal Lara" userId="47b0bf73-a5ab-465d-a81b-b09bd29d4ee9" providerId="ADAL" clId="{48BB2108-7EDA-482F-A5C0-5CFB3FDDAFDF}" dt="2022-05-16T18:41:56.714" v="1229"/>
          <ac:graphicFrameMkLst>
            <pc:docMk/>
            <pc:sldMk cId="1276899164" sldId="263"/>
            <ac:graphicFrameMk id="3" creationId="{9062C399-E045-BD91-F4CE-48D6B84B56A9}"/>
          </ac:graphicFrameMkLst>
        </pc:graphicFrameChg>
      </pc:sldChg>
      <pc:sldChg chg="add del">
        <pc:chgData name="Cristobal Lara" userId="47b0bf73-a5ab-465d-a81b-b09bd29d4ee9" providerId="ADAL" clId="{48BB2108-7EDA-482F-A5C0-5CFB3FDDAFDF}" dt="2022-05-16T18:41:56.714" v="1229"/>
        <pc:sldMkLst>
          <pc:docMk/>
          <pc:sldMk cId="893568365" sldId="264"/>
        </pc:sldMkLst>
      </pc:sldChg>
      <pc:sldChg chg="addSp delSp modSp add mod">
        <pc:chgData name="Cristobal Lara" userId="47b0bf73-a5ab-465d-a81b-b09bd29d4ee9" providerId="ADAL" clId="{48BB2108-7EDA-482F-A5C0-5CFB3FDDAFDF}" dt="2022-05-17T00:05:15.848" v="3791"/>
        <pc:sldMkLst>
          <pc:docMk/>
          <pc:sldMk cId="2055217864" sldId="264"/>
        </pc:sldMkLst>
        <pc:spChg chg="mod">
          <ac:chgData name="Cristobal Lara" userId="47b0bf73-a5ab-465d-a81b-b09bd29d4ee9" providerId="ADAL" clId="{48BB2108-7EDA-482F-A5C0-5CFB3FDDAFDF}" dt="2022-05-16T19:20:17.859" v="1914" actId="20577"/>
          <ac:spMkLst>
            <pc:docMk/>
            <pc:sldMk cId="2055217864" sldId="264"/>
            <ac:spMk id="3" creationId="{5FC7E595-AF10-BAAD-5C36-0E96432AB40A}"/>
          </ac:spMkLst>
        </pc:spChg>
        <pc:spChg chg="del">
          <ac:chgData name="Cristobal Lara" userId="47b0bf73-a5ab-465d-a81b-b09bd29d4ee9" providerId="ADAL" clId="{48BB2108-7EDA-482F-A5C0-5CFB3FDDAFDF}" dt="2022-05-16T19:20:05.070" v="1901" actId="478"/>
          <ac:spMkLst>
            <pc:docMk/>
            <pc:sldMk cId="2055217864" sldId="264"/>
            <ac:spMk id="5" creationId="{4D8EF562-30A7-6084-A4EF-990BA2F862D8}"/>
          </ac:spMkLst>
        </pc:spChg>
        <pc:spChg chg="mod">
          <ac:chgData name="Cristobal Lara" userId="47b0bf73-a5ab-465d-a81b-b09bd29d4ee9" providerId="ADAL" clId="{48BB2108-7EDA-482F-A5C0-5CFB3FDDAFDF}" dt="2022-05-16T19:47:00.471" v="2115" actId="1076"/>
          <ac:spMkLst>
            <pc:docMk/>
            <pc:sldMk cId="2055217864" sldId="264"/>
            <ac:spMk id="8" creationId="{9C0BF38D-DC79-96A5-556D-E9DC5E6E0B6F}"/>
          </ac:spMkLst>
        </pc:spChg>
        <pc:spChg chg="mod">
          <ac:chgData name="Cristobal Lara" userId="47b0bf73-a5ab-465d-a81b-b09bd29d4ee9" providerId="ADAL" clId="{48BB2108-7EDA-482F-A5C0-5CFB3FDDAFDF}" dt="2022-05-16T19:47:22.831" v="2122" actId="20577"/>
          <ac:spMkLst>
            <pc:docMk/>
            <pc:sldMk cId="2055217864" sldId="264"/>
            <ac:spMk id="12" creationId="{68198C19-8C32-25B6-A481-9AD606723504}"/>
          </ac:spMkLst>
        </pc:spChg>
        <pc:spChg chg="add del mod">
          <ac:chgData name="Cristobal Lara" userId="47b0bf73-a5ab-465d-a81b-b09bd29d4ee9" providerId="ADAL" clId="{48BB2108-7EDA-482F-A5C0-5CFB3FDDAFDF}" dt="2022-05-17T00:05:15.563" v="3790" actId="478"/>
          <ac:spMkLst>
            <pc:docMk/>
            <pc:sldMk cId="2055217864" sldId="264"/>
            <ac:spMk id="13" creationId="{2F2E6074-9773-5E91-69AE-F880F037D73D}"/>
          </ac:spMkLst>
        </pc:spChg>
        <pc:spChg chg="add mod">
          <ac:chgData name="Cristobal Lara" userId="47b0bf73-a5ab-465d-a81b-b09bd29d4ee9" providerId="ADAL" clId="{48BB2108-7EDA-482F-A5C0-5CFB3FDDAFDF}" dt="2022-05-17T00:05:15.848" v="3791"/>
          <ac:spMkLst>
            <pc:docMk/>
            <pc:sldMk cId="2055217864" sldId="264"/>
            <ac:spMk id="14" creationId="{27174E3A-BA65-50CD-3615-BE23936EC60A}"/>
          </ac:spMkLst>
        </pc:spChg>
        <pc:spChg chg="mod">
          <ac:chgData name="Cristobal Lara" userId="47b0bf73-a5ab-465d-a81b-b09bd29d4ee9" providerId="ADAL" clId="{48BB2108-7EDA-482F-A5C0-5CFB3FDDAFDF}" dt="2022-05-16T19:46:40.652" v="2107" actId="14100"/>
          <ac:spMkLst>
            <pc:docMk/>
            <pc:sldMk cId="2055217864" sldId="264"/>
            <ac:spMk id="16" creationId="{4DC57BF8-3077-F1CC-5675-3E37731571D8}"/>
          </ac:spMkLst>
        </pc:spChg>
        <pc:grpChg chg="add mod">
          <ac:chgData name="Cristobal Lara" userId="47b0bf73-a5ab-465d-a81b-b09bd29d4ee9" providerId="ADAL" clId="{48BB2108-7EDA-482F-A5C0-5CFB3FDDAFDF}" dt="2022-05-16T19:44:29.489" v="2098" actId="1076"/>
          <ac:grpSpMkLst>
            <pc:docMk/>
            <pc:sldMk cId="2055217864" sldId="264"/>
            <ac:grpSpMk id="6" creationId="{1110C824-E66D-CFB9-636A-7C38FA5A713C}"/>
          </ac:grpSpMkLst>
        </pc:grpChg>
        <pc:grpChg chg="add mod">
          <ac:chgData name="Cristobal Lara" userId="47b0bf73-a5ab-465d-a81b-b09bd29d4ee9" providerId="ADAL" clId="{48BB2108-7EDA-482F-A5C0-5CFB3FDDAFDF}" dt="2022-05-16T19:47:14.253" v="2120" actId="14100"/>
          <ac:grpSpMkLst>
            <pc:docMk/>
            <pc:sldMk cId="2055217864" sldId="264"/>
            <ac:grpSpMk id="10" creationId="{437DD4BD-9310-5459-7117-2EFDBA189EDF}"/>
          </ac:grpSpMkLst>
        </pc:grpChg>
        <pc:picChg chg="mod">
          <ac:chgData name="Cristobal Lara" userId="47b0bf73-a5ab-465d-a81b-b09bd29d4ee9" providerId="ADAL" clId="{48BB2108-7EDA-482F-A5C0-5CFB3FDDAFDF}" dt="2022-05-16T19:46:50.711" v="2110" actId="1076"/>
          <ac:picMkLst>
            <pc:docMk/>
            <pc:sldMk cId="2055217864" sldId="264"/>
            <ac:picMk id="7" creationId="{70066AAF-B616-0B5C-CB41-7CA62C178492}"/>
          </ac:picMkLst>
        </pc:picChg>
        <pc:picChg chg="add mod">
          <ac:chgData name="Cristobal Lara" userId="47b0bf73-a5ab-465d-a81b-b09bd29d4ee9" providerId="ADAL" clId="{48BB2108-7EDA-482F-A5C0-5CFB3FDDAFDF}" dt="2022-05-16T19:46:52.397" v="2114" actId="1036"/>
          <ac:picMkLst>
            <pc:docMk/>
            <pc:sldMk cId="2055217864" sldId="264"/>
            <ac:picMk id="9" creationId="{BC2BB5EC-0F6E-656D-D55A-6AFDD070DED0}"/>
          </ac:picMkLst>
        </pc:picChg>
        <pc:picChg chg="mod">
          <ac:chgData name="Cristobal Lara" userId="47b0bf73-a5ab-465d-a81b-b09bd29d4ee9" providerId="ADAL" clId="{48BB2108-7EDA-482F-A5C0-5CFB3FDDAFDF}" dt="2022-05-16T19:47:14.253" v="2120" actId="14100"/>
          <ac:picMkLst>
            <pc:docMk/>
            <pc:sldMk cId="2055217864" sldId="264"/>
            <ac:picMk id="11" creationId="{43CBF152-2E15-2886-7E67-86B4DF3ED3D7}"/>
          </ac:picMkLst>
        </pc:picChg>
        <pc:picChg chg="del">
          <ac:chgData name="Cristobal Lara" userId="47b0bf73-a5ab-465d-a81b-b09bd29d4ee9" providerId="ADAL" clId="{48BB2108-7EDA-482F-A5C0-5CFB3FDDAFDF}" dt="2022-05-16T19:20:03.066" v="1900" actId="478"/>
          <ac:picMkLst>
            <pc:docMk/>
            <pc:sldMk cId="2055217864" sldId="264"/>
            <ac:picMk id="15" creationId="{2D50965B-FFC5-278D-9F3A-82A93FE8F710}"/>
          </ac:picMkLst>
        </pc:picChg>
      </pc:sldChg>
      <pc:sldChg chg="addSp delSp modSp add mod">
        <pc:chgData name="Cristobal Lara" userId="47b0bf73-a5ab-465d-a81b-b09bd29d4ee9" providerId="ADAL" clId="{48BB2108-7EDA-482F-A5C0-5CFB3FDDAFDF}" dt="2022-05-17T13:49:53.846" v="4765" actId="15"/>
        <pc:sldMkLst>
          <pc:docMk/>
          <pc:sldMk cId="3081856820" sldId="265"/>
        </pc:sldMkLst>
        <pc:spChg chg="mod">
          <ac:chgData name="Cristobal Lara" userId="47b0bf73-a5ab-465d-a81b-b09bd29d4ee9" providerId="ADAL" clId="{48BB2108-7EDA-482F-A5C0-5CFB3FDDAFDF}" dt="2022-05-16T19:50:23.574" v="2157" actId="20577"/>
          <ac:spMkLst>
            <pc:docMk/>
            <pc:sldMk cId="3081856820" sldId="265"/>
            <ac:spMk id="3" creationId="{5FC7E595-AF10-BAAD-5C36-0E96432AB40A}"/>
          </ac:spMkLst>
        </pc:spChg>
        <pc:spChg chg="del">
          <ac:chgData name="Cristobal Lara" userId="47b0bf73-a5ab-465d-a81b-b09bd29d4ee9" providerId="ADAL" clId="{48BB2108-7EDA-482F-A5C0-5CFB3FDDAFDF}" dt="2022-05-16T19:50:27.386" v="2158" actId="478"/>
          <ac:spMkLst>
            <pc:docMk/>
            <pc:sldMk cId="3081856820" sldId="265"/>
            <ac:spMk id="5" creationId="{4D8EF562-30A7-6084-A4EF-990BA2F862D8}"/>
          </ac:spMkLst>
        </pc:spChg>
        <pc:spChg chg="add del mod">
          <ac:chgData name="Cristobal Lara" userId="47b0bf73-a5ab-465d-a81b-b09bd29d4ee9" providerId="ADAL" clId="{48BB2108-7EDA-482F-A5C0-5CFB3FDDAFDF}" dt="2022-05-16T20:51:18.494" v="2656"/>
          <ac:spMkLst>
            <pc:docMk/>
            <pc:sldMk cId="3081856820" sldId="265"/>
            <ac:spMk id="6" creationId="{DB19F8E6-E1C2-3431-0DDC-0941452C93E7}"/>
          </ac:spMkLst>
        </pc:spChg>
        <pc:spChg chg="add del mod">
          <ac:chgData name="Cristobal Lara" userId="47b0bf73-a5ab-465d-a81b-b09bd29d4ee9" providerId="ADAL" clId="{48BB2108-7EDA-482F-A5C0-5CFB3FDDAFDF}" dt="2022-05-17T00:05:11.418" v="3788" actId="478"/>
          <ac:spMkLst>
            <pc:docMk/>
            <pc:sldMk cId="3081856820" sldId="265"/>
            <ac:spMk id="7" creationId="{E6636816-ABC8-CA43-A0B9-EAA0C681B1CF}"/>
          </ac:spMkLst>
        </pc:spChg>
        <pc:spChg chg="add mod">
          <ac:chgData name="Cristobal Lara" userId="47b0bf73-a5ab-465d-a81b-b09bd29d4ee9" providerId="ADAL" clId="{48BB2108-7EDA-482F-A5C0-5CFB3FDDAFDF}" dt="2022-05-17T00:05:11.712" v="3789"/>
          <ac:spMkLst>
            <pc:docMk/>
            <pc:sldMk cId="3081856820" sldId="265"/>
            <ac:spMk id="8" creationId="{BEA97A24-91B7-7B81-B7A3-434A20CFB454}"/>
          </ac:spMkLst>
        </pc:spChg>
        <pc:spChg chg="mod">
          <ac:chgData name="Cristobal Lara" userId="47b0bf73-a5ab-465d-a81b-b09bd29d4ee9" providerId="ADAL" clId="{48BB2108-7EDA-482F-A5C0-5CFB3FDDAFDF}" dt="2022-05-17T13:49:53.846" v="4765" actId="15"/>
          <ac:spMkLst>
            <pc:docMk/>
            <pc:sldMk cId="3081856820" sldId="265"/>
            <ac:spMk id="16" creationId="{4DC57BF8-3077-F1CC-5675-3E37731571D8}"/>
          </ac:spMkLst>
        </pc:spChg>
        <pc:picChg chg="del">
          <ac:chgData name="Cristobal Lara" userId="47b0bf73-a5ab-465d-a81b-b09bd29d4ee9" providerId="ADAL" clId="{48BB2108-7EDA-482F-A5C0-5CFB3FDDAFDF}" dt="2022-05-16T19:50:27.386" v="2158" actId="478"/>
          <ac:picMkLst>
            <pc:docMk/>
            <pc:sldMk cId="3081856820" sldId="265"/>
            <ac:picMk id="15" creationId="{2D50965B-FFC5-278D-9F3A-82A93FE8F710}"/>
          </ac:picMkLst>
        </pc:picChg>
      </pc:sldChg>
      <pc:sldChg chg="addSp modSp add del">
        <pc:chgData name="Cristobal Lara" userId="47b0bf73-a5ab-465d-a81b-b09bd29d4ee9" providerId="ADAL" clId="{48BB2108-7EDA-482F-A5C0-5CFB3FDDAFDF}" dt="2022-05-17T20:59:55.796" v="6653" actId="47"/>
        <pc:sldMkLst>
          <pc:docMk/>
          <pc:sldMk cId="3566882837" sldId="266"/>
        </pc:sldMkLst>
        <pc:spChg chg="add mod">
          <ac:chgData name="Cristobal Lara" userId="47b0bf73-a5ab-465d-a81b-b09bd29d4ee9" providerId="ADAL" clId="{48BB2108-7EDA-482F-A5C0-5CFB3FDDAFDF}" dt="2022-05-17T14:05:44.288" v="5105"/>
          <ac:spMkLst>
            <pc:docMk/>
            <pc:sldMk cId="3566882837" sldId="266"/>
            <ac:spMk id="4" creationId="{F1EBE41F-3384-5EC2-90CF-D5ACFDEC1B51}"/>
          </ac:spMkLst>
        </pc:spChg>
      </pc:sldChg>
      <pc:sldChg chg="addSp delSp modSp add mod">
        <pc:chgData name="Cristobal Lara" userId="47b0bf73-a5ab-465d-a81b-b09bd29d4ee9" providerId="ADAL" clId="{48BB2108-7EDA-482F-A5C0-5CFB3FDDAFDF}" dt="2022-05-17T00:05:06.538" v="3787"/>
        <pc:sldMkLst>
          <pc:docMk/>
          <pc:sldMk cId="4240665714" sldId="267"/>
        </pc:sldMkLst>
        <pc:spChg chg="mod">
          <ac:chgData name="Cristobal Lara" userId="47b0bf73-a5ab-465d-a81b-b09bd29d4ee9" providerId="ADAL" clId="{48BB2108-7EDA-482F-A5C0-5CFB3FDDAFDF}" dt="2022-05-16T23:24:13.453" v="3251" actId="20577"/>
          <ac:spMkLst>
            <pc:docMk/>
            <pc:sldMk cId="4240665714" sldId="267"/>
            <ac:spMk id="3" creationId="{5FC7E595-AF10-BAAD-5C36-0E96432AB40A}"/>
          </ac:spMkLst>
        </pc:spChg>
        <pc:spChg chg="add del mod">
          <ac:chgData name="Cristobal Lara" userId="47b0bf73-a5ab-465d-a81b-b09bd29d4ee9" providerId="ADAL" clId="{48BB2108-7EDA-482F-A5C0-5CFB3FDDAFDF}" dt="2022-05-16T20:10:14.111" v="2542" actId="478"/>
          <ac:spMkLst>
            <pc:docMk/>
            <pc:sldMk cId="4240665714" sldId="267"/>
            <ac:spMk id="4" creationId="{762FF20B-72CD-68DD-1ECB-BF3FD7C47BEA}"/>
          </ac:spMkLst>
        </pc:spChg>
        <pc:spChg chg="del">
          <ac:chgData name="Cristobal Lara" userId="47b0bf73-a5ab-465d-a81b-b09bd29d4ee9" providerId="ADAL" clId="{48BB2108-7EDA-482F-A5C0-5CFB3FDDAFDF}" dt="2022-05-16T20:09:50.901" v="2499" actId="478"/>
          <ac:spMkLst>
            <pc:docMk/>
            <pc:sldMk cId="4240665714" sldId="267"/>
            <ac:spMk id="16" creationId="{4DC57BF8-3077-F1CC-5675-3E37731571D8}"/>
          </ac:spMkLst>
        </pc:spChg>
        <pc:spChg chg="add mod">
          <ac:chgData name="Cristobal Lara" userId="47b0bf73-a5ab-465d-a81b-b09bd29d4ee9" providerId="ADAL" clId="{48BB2108-7EDA-482F-A5C0-5CFB3FDDAFDF}" dt="2022-05-16T21:06:32.969" v="3068" actId="14100"/>
          <ac:spMkLst>
            <pc:docMk/>
            <pc:sldMk cId="4240665714" sldId="267"/>
            <ac:spMk id="31" creationId="{632F41DE-6F80-AFF4-8F65-AFA9F77C20C7}"/>
          </ac:spMkLst>
        </pc:spChg>
        <pc:spChg chg="add mod">
          <ac:chgData name="Cristobal Lara" userId="47b0bf73-a5ab-465d-a81b-b09bd29d4ee9" providerId="ADAL" clId="{48BB2108-7EDA-482F-A5C0-5CFB3FDDAFDF}" dt="2022-05-16T21:00:36.991" v="2880" actId="1076"/>
          <ac:spMkLst>
            <pc:docMk/>
            <pc:sldMk cId="4240665714" sldId="267"/>
            <ac:spMk id="32" creationId="{71D8E047-B6DD-BF18-8D0D-37FAD6E3591B}"/>
          </ac:spMkLst>
        </pc:spChg>
        <pc:spChg chg="add mod">
          <ac:chgData name="Cristobal Lara" userId="47b0bf73-a5ab-465d-a81b-b09bd29d4ee9" providerId="ADAL" clId="{48BB2108-7EDA-482F-A5C0-5CFB3FDDAFDF}" dt="2022-05-16T21:00:31.079" v="2879" actId="1038"/>
          <ac:spMkLst>
            <pc:docMk/>
            <pc:sldMk cId="4240665714" sldId="267"/>
            <ac:spMk id="37" creationId="{3BDFAB23-2376-F117-36E9-8392EFC2D016}"/>
          </ac:spMkLst>
        </pc:spChg>
        <pc:spChg chg="add del mod">
          <ac:chgData name="Cristobal Lara" userId="47b0bf73-a5ab-465d-a81b-b09bd29d4ee9" providerId="ADAL" clId="{48BB2108-7EDA-482F-A5C0-5CFB3FDDAFDF}" dt="2022-05-17T00:05:00.393" v="3786" actId="478"/>
          <ac:spMkLst>
            <pc:docMk/>
            <pc:sldMk cId="4240665714" sldId="267"/>
            <ac:spMk id="48" creationId="{EC95A686-580E-30AC-9260-137BDB2D4A23}"/>
          </ac:spMkLst>
        </pc:spChg>
        <pc:spChg chg="add mod">
          <ac:chgData name="Cristobal Lara" userId="47b0bf73-a5ab-465d-a81b-b09bd29d4ee9" providerId="ADAL" clId="{48BB2108-7EDA-482F-A5C0-5CFB3FDDAFDF}" dt="2022-05-17T00:05:06.538" v="3787"/>
          <ac:spMkLst>
            <pc:docMk/>
            <pc:sldMk cId="4240665714" sldId="267"/>
            <ac:spMk id="49" creationId="{3E9D4916-F300-DAA6-E3E6-11D8AA4307E8}"/>
          </ac:spMkLst>
        </pc:spChg>
        <pc:graphicFrameChg chg="add del mod">
          <ac:chgData name="Cristobal Lara" userId="47b0bf73-a5ab-465d-a81b-b09bd29d4ee9" providerId="ADAL" clId="{48BB2108-7EDA-482F-A5C0-5CFB3FDDAFDF}" dt="2022-05-16T20:09:52.662" v="2505"/>
          <ac:graphicFrameMkLst>
            <pc:docMk/>
            <pc:sldMk cId="4240665714" sldId="267"/>
            <ac:graphicFrameMk id="5" creationId="{1FDF25B5-0799-F675-4245-86B7802E0CE8}"/>
          </ac:graphicFrameMkLst>
        </pc:graphicFrameChg>
        <pc:picChg chg="add del mod">
          <ac:chgData name="Cristobal Lara" userId="47b0bf73-a5ab-465d-a81b-b09bd29d4ee9" providerId="ADAL" clId="{48BB2108-7EDA-482F-A5C0-5CFB3FDDAFDF}" dt="2022-05-16T20:10:27.901" v="2550" actId="478"/>
          <ac:picMkLst>
            <pc:docMk/>
            <pc:sldMk cId="4240665714" sldId="267"/>
            <ac:picMk id="7" creationId="{AC8E2263-A134-944C-7002-20054B7BBB5D}"/>
          </ac:picMkLst>
        </pc:picChg>
        <pc:picChg chg="add del mod">
          <ac:chgData name="Cristobal Lara" userId="47b0bf73-a5ab-465d-a81b-b09bd29d4ee9" providerId="ADAL" clId="{48BB2108-7EDA-482F-A5C0-5CFB3FDDAFDF}" dt="2022-05-16T20:11:38.774" v="2555"/>
          <ac:picMkLst>
            <pc:docMk/>
            <pc:sldMk cId="4240665714" sldId="267"/>
            <ac:picMk id="9" creationId="{3E341F47-4C97-6226-56D6-CD39E1281D44}"/>
          </ac:picMkLst>
        </pc:picChg>
        <pc:picChg chg="add del mod">
          <ac:chgData name="Cristobal Lara" userId="47b0bf73-a5ab-465d-a81b-b09bd29d4ee9" providerId="ADAL" clId="{48BB2108-7EDA-482F-A5C0-5CFB3FDDAFDF}" dt="2022-05-16T20:12:15.597" v="2562"/>
          <ac:picMkLst>
            <pc:docMk/>
            <pc:sldMk cId="4240665714" sldId="267"/>
            <ac:picMk id="11" creationId="{E576AC07-8B99-341C-E08E-04D7E5C5D84D}"/>
          </ac:picMkLst>
        </pc:picChg>
        <pc:picChg chg="add del mod">
          <ac:chgData name="Cristobal Lara" userId="47b0bf73-a5ab-465d-a81b-b09bd29d4ee9" providerId="ADAL" clId="{48BB2108-7EDA-482F-A5C0-5CFB3FDDAFDF}" dt="2022-05-16T20:12:56.469" v="2571"/>
          <ac:picMkLst>
            <pc:docMk/>
            <pc:sldMk cId="4240665714" sldId="267"/>
            <ac:picMk id="13" creationId="{249FE7B5-B101-5508-67DB-634A54B414C6}"/>
          </ac:picMkLst>
        </pc:picChg>
        <pc:picChg chg="add del mod">
          <ac:chgData name="Cristobal Lara" userId="47b0bf73-a5ab-465d-a81b-b09bd29d4ee9" providerId="ADAL" clId="{48BB2108-7EDA-482F-A5C0-5CFB3FDDAFDF}" dt="2022-05-16T20:15:13.156" v="2575" actId="478"/>
          <ac:picMkLst>
            <pc:docMk/>
            <pc:sldMk cId="4240665714" sldId="267"/>
            <ac:picMk id="15" creationId="{7BB6AD4B-1D74-47B8-A9E5-456AE6022ABE}"/>
          </ac:picMkLst>
        </pc:picChg>
        <pc:picChg chg="add del mod">
          <ac:chgData name="Cristobal Lara" userId="47b0bf73-a5ab-465d-a81b-b09bd29d4ee9" providerId="ADAL" clId="{48BB2108-7EDA-482F-A5C0-5CFB3FDDAFDF}" dt="2022-05-16T20:15:25.839" v="2580"/>
          <ac:picMkLst>
            <pc:docMk/>
            <pc:sldMk cId="4240665714" sldId="267"/>
            <ac:picMk id="18" creationId="{FE2922C5-B8B1-9D81-3037-C2EB54FB3003}"/>
          </ac:picMkLst>
        </pc:picChg>
        <pc:picChg chg="add del mod modCrop">
          <ac:chgData name="Cristobal Lara" userId="47b0bf73-a5ab-465d-a81b-b09bd29d4ee9" providerId="ADAL" clId="{48BB2108-7EDA-482F-A5C0-5CFB3FDDAFDF}" dt="2022-05-16T20:16:51.756" v="2590" actId="478"/>
          <ac:picMkLst>
            <pc:docMk/>
            <pc:sldMk cId="4240665714" sldId="267"/>
            <ac:picMk id="20" creationId="{0CDBC3B2-080E-E4BC-C07A-35CC62DE6B72}"/>
          </ac:picMkLst>
        </pc:picChg>
        <pc:picChg chg="add del mod">
          <ac:chgData name="Cristobal Lara" userId="47b0bf73-a5ab-465d-a81b-b09bd29d4ee9" providerId="ADAL" clId="{48BB2108-7EDA-482F-A5C0-5CFB3FDDAFDF}" dt="2022-05-16T20:16:57.979" v="2597"/>
          <ac:picMkLst>
            <pc:docMk/>
            <pc:sldMk cId="4240665714" sldId="267"/>
            <ac:picMk id="22" creationId="{A7A851DB-D44C-63D5-B632-E7873929E628}"/>
          </ac:picMkLst>
        </pc:picChg>
        <pc:picChg chg="add del mod modCrop">
          <ac:chgData name="Cristobal Lara" userId="47b0bf73-a5ab-465d-a81b-b09bd29d4ee9" providerId="ADAL" clId="{48BB2108-7EDA-482F-A5C0-5CFB3FDDAFDF}" dt="2022-05-16T20:25:41.748" v="2609" actId="478"/>
          <ac:picMkLst>
            <pc:docMk/>
            <pc:sldMk cId="4240665714" sldId="267"/>
            <ac:picMk id="24" creationId="{015B0BDB-D09A-6C0D-23CB-EA41F7D53F47}"/>
          </ac:picMkLst>
        </pc:picChg>
        <pc:picChg chg="add mod modCrop">
          <ac:chgData name="Cristobal Lara" userId="47b0bf73-a5ab-465d-a81b-b09bd29d4ee9" providerId="ADAL" clId="{48BB2108-7EDA-482F-A5C0-5CFB3FDDAFDF}" dt="2022-05-16T20:49:51.583" v="2644" actId="1076"/>
          <ac:picMkLst>
            <pc:docMk/>
            <pc:sldMk cId="4240665714" sldId="267"/>
            <ac:picMk id="26" creationId="{951F0EA1-58A5-7A30-21A4-E4511B3E0F4E}"/>
          </ac:picMkLst>
        </pc:picChg>
        <pc:picChg chg="add mod">
          <ac:chgData name="Cristobal Lara" userId="47b0bf73-a5ab-465d-a81b-b09bd29d4ee9" providerId="ADAL" clId="{48BB2108-7EDA-482F-A5C0-5CFB3FDDAFDF}" dt="2022-05-16T20:59:24.151" v="2865" actId="1076"/>
          <ac:picMkLst>
            <pc:docMk/>
            <pc:sldMk cId="4240665714" sldId="267"/>
            <ac:picMk id="28" creationId="{652CC3E1-2AFD-63B5-292E-81AA9ED817C7}"/>
          </ac:picMkLst>
        </pc:picChg>
        <pc:picChg chg="add mod">
          <ac:chgData name="Cristobal Lara" userId="47b0bf73-a5ab-465d-a81b-b09bd29d4ee9" providerId="ADAL" clId="{48BB2108-7EDA-482F-A5C0-5CFB3FDDAFDF}" dt="2022-05-16T20:57:40.735" v="2844" actId="1076"/>
          <ac:picMkLst>
            <pc:docMk/>
            <pc:sldMk cId="4240665714" sldId="267"/>
            <ac:picMk id="29" creationId="{6945D6C5-5F31-FC5D-A58C-5C41D17EFD03}"/>
          </ac:picMkLst>
        </pc:picChg>
        <pc:picChg chg="add del mod">
          <ac:chgData name="Cristobal Lara" userId="47b0bf73-a5ab-465d-a81b-b09bd29d4ee9" providerId="ADAL" clId="{48BB2108-7EDA-482F-A5C0-5CFB3FDDAFDF}" dt="2022-05-16T20:50:43.408" v="2649" actId="478"/>
          <ac:picMkLst>
            <pc:docMk/>
            <pc:sldMk cId="4240665714" sldId="267"/>
            <ac:picMk id="30" creationId="{BED3F72C-EE67-C9A9-0207-C638E3A492A9}"/>
          </ac:picMkLst>
        </pc:picChg>
        <pc:cxnChg chg="add mod">
          <ac:chgData name="Cristobal Lara" userId="47b0bf73-a5ab-465d-a81b-b09bd29d4ee9" providerId="ADAL" clId="{48BB2108-7EDA-482F-A5C0-5CFB3FDDAFDF}" dt="2022-05-16T21:00:36.991" v="2880" actId="1076"/>
          <ac:cxnSpMkLst>
            <pc:docMk/>
            <pc:sldMk cId="4240665714" sldId="267"/>
            <ac:cxnSpMk id="33" creationId="{3180DD5D-059E-C6E8-3FB9-88012CA16090}"/>
          </ac:cxnSpMkLst>
        </pc:cxnChg>
        <pc:cxnChg chg="add del mod">
          <ac:chgData name="Cristobal Lara" userId="47b0bf73-a5ab-465d-a81b-b09bd29d4ee9" providerId="ADAL" clId="{48BB2108-7EDA-482F-A5C0-5CFB3FDDAFDF}" dt="2022-05-16T21:03:29.154" v="3061" actId="478"/>
          <ac:cxnSpMkLst>
            <pc:docMk/>
            <pc:sldMk cId="4240665714" sldId="267"/>
            <ac:cxnSpMk id="41" creationId="{AB5930F8-E046-D024-CA65-AB36FE80C038}"/>
          </ac:cxnSpMkLst>
        </pc:cxnChg>
        <pc:cxnChg chg="add mod">
          <ac:chgData name="Cristobal Lara" userId="47b0bf73-a5ab-465d-a81b-b09bd29d4ee9" providerId="ADAL" clId="{48BB2108-7EDA-482F-A5C0-5CFB3FDDAFDF}" dt="2022-05-16T21:03:56.787" v="3066" actId="208"/>
          <ac:cxnSpMkLst>
            <pc:docMk/>
            <pc:sldMk cId="4240665714" sldId="267"/>
            <ac:cxnSpMk id="46" creationId="{F21849C3-3A26-2FB4-5D19-A27F06982E2F}"/>
          </ac:cxnSpMkLst>
        </pc:cxnChg>
      </pc:sldChg>
      <pc:sldChg chg="addSp delSp modSp add mod">
        <pc:chgData name="Cristobal Lara" userId="47b0bf73-a5ab-465d-a81b-b09bd29d4ee9" providerId="ADAL" clId="{48BB2108-7EDA-482F-A5C0-5CFB3FDDAFDF}" dt="2022-05-17T21:03:37.027" v="6655"/>
        <pc:sldMkLst>
          <pc:docMk/>
          <pc:sldMk cId="534288221" sldId="268"/>
        </pc:sldMkLst>
        <pc:spChg chg="mod">
          <ac:chgData name="Cristobal Lara" userId="47b0bf73-a5ab-465d-a81b-b09bd29d4ee9" providerId="ADAL" clId="{48BB2108-7EDA-482F-A5C0-5CFB3FDDAFDF}" dt="2022-05-16T20:53:06.982" v="2690" actId="20577"/>
          <ac:spMkLst>
            <pc:docMk/>
            <pc:sldMk cId="534288221" sldId="268"/>
            <ac:spMk id="3" creationId="{5FC7E595-AF10-BAAD-5C36-0E96432AB40A}"/>
          </ac:spMkLst>
        </pc:spChg>
        <pc:spChg chg="add mod">
          <ac:chgData name="Cristobal Lara" userId="47b0bf73-a5ab-465d-a81b-b09bd29d4ee9" providerId="ADAL" clId="{48BB2108-7EDA-482F-A5C0-5CFB3FDDAFDF}" dt="2022-05-17T21:03:37.027" v="6655"/>
          <ac:spMkLst>
            <pc:docMk/>
            <pc:sldMk cId="534288221" sldId="268"/>
            <ac:spMk id="4" creationId="{E10856F2-84AE-AF36-C72B-C354B5C75676}"/>
          </ac:spMkLst>
        </pc:spChg>
        <pc:spChg chg="add del">
          <ac:chgData name="Cristobal Lara" userId="47b0bf73-a5ab-465d-a81b-b09bd29d4ee9" providerId="ADAL" clId="{48BB2108-7EDA-482F-A5C0-5CFB3FDDAFDF}" dt="2022-05-17T20:53:35.796" v="6044" actId="478"/>
          <ac:spMkLst>
            <pc:docMk/>
            <pc:sldMk cId="534288221" sldId="268"/>
            <ac:spMk id="5" creationId="{1BFE755C-A545-08CE-29D1-89AC767EC4A8}"/>
          </ac:spMkLst>
        </pc:spChg>
        <pc:spChg chg="mod">
          <ac:chgData name="Cristobal Lara" userId="47b0bf73-a5ab-465d-a81b-b09bd29d4ee9" providerId="ADAL" clId="{48BB2108-7EDA-482F-A5C0-5CFB3FDDAFDF}" dt="2022-05-17T20:53:21.088" v="6040"/>
          <ac:spMkLst>
            <pc:docMk/>
            <pc:sldMk cId="534288221" sldId="268"/>
            <ac:spMk id="16" creationId="{4DC57BF8-3077-F1CC-5675-3E37731571D8}"/>
          </ac:spMkLst>
        </pc:spChg>
      </pc:sldChg>
      <pc:sldChg chg="add del">
        <pc:chgData name="Cristobal Lara" userId="47b0bf73-a5ab-465d-a81b-b09bd29d4ee9" providerId="ADAL" clId="{48BB2108-7EDA-482F-A5C0-5CFB3FDDAFDF}" dt="2022-05-16T20:09:52.662" v="2505"/>
        <pc:sldMkLst>
          <pc:docMk/>
          <pc:sldMk cId="1577757479" sldId="268"/>
        </pc:sldMkLst>
      </pc:sldChg>
      <pc:sldChg chg="addSp delSp modSp add mod">
        <pc:chgData name="Cristobal Lara" userId="47b0bf73-a5ab-465d-a81b-b09bd29d4ee9" providerId="ADAL" clId="{48BB2108-7EDA-482F-A5C0-5CFB3FDDAFDF}" dt="2022-05-17T00:04:54.399" v="3785" actId="255"/>
        <pc:sldMkLst>
          <pc:docMk/>
          <pc:sldMk cId="542713142" sldId="269"/>
        </pc:sldMkLst>
        <pc:spChg chg="del">
          <ac:chgData name="Cristobal Lara" userId="47b0bf73-a5ab-465d-a81b-b09bd29d4ee9" providerId="ADAL" clId="{48BB2108-7EDA-482F-A5C0-5CFB3FDDAFDF}" dt="2022-05-16T23:24:21.900" v="3252" actId="478"/>
          <ac:spMkLst>
            <pc:docMk/>
            <pc:sldMk cId="542713142" sldId="269"/>
            <ac:spMk id="3" creationId="{5FC7E595-AF10-BAAD-5C36-0E96432AB40A}"/>
          </ac:spMkLst>
        </pc:spChg>
        <pc:spChg chg="add mod ord">
          <ac:chgData name="Cristobal Lara" userId="47b0bf73-a5ab-465d-a81b-b09bd29d4ee9" providerId="ADAL" clId="{48BB2108-7EDA-482F-A5C0-5CFB3FDDAFDF}" dt="2022-05-16T23:16:52.165" v="3193" actId="1076"/>
          <ac:spMkLst>
            <pc:docMk/>
            <pc:sldMk cId="542713142" sldId="269"/>
            <ac:spMk id="10" creationId="{8255CFD7-8749-4D15-4ECA-DA6A847E65D5}"/>
          </ac:spMkLst>
        </pc:spChg>
        <pc:spChg chg="add mod">
          <ac:chgData name="Cristobal Lara" userId="47b0bf73-a5ab-465d-a81b-b09bd29d4ee9" providerId="ADAL" clId="{48BB2108-7EDA-482F-A5C0-5CFB3FDDAFDF}" dt="2022-05-16T22:56:14.335" v="3086" actId="1076"/>
          <ac:spMkLst>
            <pc:docMk/>
            <pc:sldMk cId="542713142" sldId="269"/>
            <ac:spMk id="19" creationId="{C9694B19-60A8-6DF9-16A6-94232FF4ADCA}"/>
          </ac:spMkLst>
        </pc:spChg>
        <pc:spChg chg="add mod">
          <ac:chgData name="Cristobal Lara" userId="47b0bf73-a5ab-465d-a81b-b09bd29d4ee9" providerId="ADAL" clId="{48BB2108-7EDA-482F-A5C0-5CFB3FDDAFDF}" dt="2022-05-16T23:16:56.191" v="3194" actId="1076"/>
          <ac:spMkLst>
            <pc:docMk/>
            <pc:sldMk cId="542713142" sldId="269"/>
            <ac:spMk id="20" creationId="{EEA34ECF-7CD3-A728-ED9A-95DCA16D067E}"/>
          </ac:spMkLst>
        </pc:spChg>
        <pc:spChg chg="del">
          <ac:chgData name="Cristobal Lara" userId="47b0bf73-a5ab-465d-a81b-b09bd29d4ee9" providerId="ADAL" clId="{48BB2108-7EDA-482F-A5C0-5CFB3FDDAFDF}" dt="2022-05-16T23:13:36.211" v="3142" actId="478"/>
          <ac:spMkLst>
            <pc:docMk/>
            <pc:sldMk cId="542713142" sldId="269"/>
            <ac:spMk id="31" creationId="{632F41DE-6F80-AFF4-8F65-AFA9F77C20C7}"/>
          </ac:spMkLst>
        </pc:spChg>
        <pc:spChg chg="del">
          <ac:chgData name="Cristobal Lara" userId="47b0bf73-a5ab-465d-a81b-b09bd29d4ee9" providerId="ADAL" clId="{48BB2108-7EDA-482F-A5C0-5CFB3FDDAFDF}" dt="2022-05-16T21:16:15.485" v="3073" actId="478"/>
          <ac:spMkLst>
            <pc:docMk/>
            <pc:sldMk cId="542713142" sldId="269"/>
            <ac:spMk id="32" creationId="{71D8E047-B6DD-BF18-8D0D-37FAD6E3591B}"/>
          </ac:spMkLst>
        </pc:spChg>
        <pc:spChg chg="add del mod">
          <ac:chgData name="Cristobal Lara" userId="47b0bf73-a5ab-465d-a81b-b09bd29d4ee9" providerId="ADAL" clId="{48BB2108-7EDA-482F-A5C0-5CFB3FDDAFDF}" dt="2022-05-16T23:13:38.474" v="3143" actId="478"/>
          <ac:spMkLst>
            <pc:docMk/>
            <pc:sldMk cId="542713142" sldId="269"/>
            <ac:spMk id="43" creationId="{82BBD649-A3FB-68DD-41D8-1A9AF6D770A6}"/>
          </ac:spMkLst>
        </pc:spChg>
        <pc:spChg chg="add mod">
          <ac:chgData name="Cristobal Lara" userId="47b0bf73-a5ab-465d-a81b-b09bd29d4ee9" providerId="ADAL" clId="{48BB2108-7EDA-482F-A5C0-5CFB3FDDAFDF}" dt="2022-05-16T23:16:06.305" v="3183" actId="1038"/>
          <ac:spMkLst>
            <pc:docMk/>
            <pc:sldMk cId="542713142" sldId="269"/>
            <ac:spMk id="51" creationId="{419BFD40-42B2-781B-1808-4B154A7A91B4}"/>
          </ac:spMkLst>
        </pc:spChg>
        <pc:spChg chg="add mod">
          <ac:chgData name="Cristobal Lara" userId="47b0bf73-a5ab-465d-a81b-b09bd29d4ee9" providerId="ADAL" clId="{48BB2108-7EDA-482F-A5C0-5CFB3FDDAFDF}" dt="2022-05-16T23:24:22.157" v="3253"/>
          <ac:spMkLst>
            <pc:docMk/>
            <pc:sldMk cId="542713142" sldId="269"/>
            <ac:spMk id="63" creationId="{D8724831-0433-492A-D38B-46B35668869B}"/>
          </ac:spMkLst>
        </pc:spChg>
        <pc:spChg chg="add mod">
          <ac:chgData name="Cristobal Lara" userId="47b0bf73-a5ab-465d-a81b-b09bd29d4ee9" providerId="ADAL" clId="{48BB2108-7EDA-482F-A5C0-5CFB3FDDAFDF}" dt="2022-05-17T00:04:54.399" v="3785" actId="255"/>
          <ac:spMkLst>
            <pc:docMk/>
            <pc:sldMk cId="542713142" sldId="269"/>
            <ac:spMk id="66" creationId="{3A082A46-F4EF-E070-D539-BDA61DA00057}"/>
          </ac:spMkLst>
        </pc:spChg>
        <pc:grpChg chg="add del mod">
          <ac:chgData name="Cristobal Lara" userId="47b0bf73-a5ab-465d-a81b-b09bd29d4ee9" providerId="ADAL" clId="{48BB2108-7EDA-482F-A5C0-5CFB3FDDAFDF}" dt="2022-05-16T23:41:42.408" v="3525" actId="165"/>
          <ac:grpSpMkLst>
            <pc:docMk/>
            <pc:sldMk cId="542713142" sldId="269"/>
            <ac:grpSpMk id="44" creationId="{939C1AE9-A09D-1837-53B2-0DFD60EDF1CD}"/>
          </ac:grpSpMkLst>
        </pc:grpChg>
        <pc:graphicFrameChg chg="add mod">
          <ac:chgData name="Cristobal Lara" userId="47b0bf73-a5ab-465d-a81b-b09bd29d4ee9" providerId="ADAL" clId="{48BB2108-7EDA-482F-A5C0-5CFB3FDDAFDF}" dt="2022-05-16T23:16:48.104" v="3192" actId="1076"/>
          <ac:graphicFrameMkLst>
            <pc:docMk/>
            <pc:sldMk cId="542713142" sldId="269"/>
            <ac:graphicFrameMk id="18" creationId="{E0E735C8-9107-927D-E945-4D39C484E946}"/>
          </ac:graphicFrameMkLst>
        </pc:graphicFrameChg>
        <pc:graphicFrameChg chg="add mod topLvl">
          <ac:chgData name="Cristobal Lara" userId="47b0bf73-a5ab-465d-a81b-b09bd29d4ee9" providerId="ADAL" clId="{48BB2108-7EDA-482F-A5C0-5CFB3FDDAFDF}" dt="2022-05-16T23:42:00.048" v="3530" actId="1076"/>
          <ac:graphicFrameMkLst>
            <pc:docMk/>
            <pc:sldMk cId="542713142" sldId="269"/>
            <ac:graphicFrameMk id="21" creationId="{913883FE-832A-F3F4-6103-029477128A36}"/>
          </ac:graphicFrameMkLst>
        </pc:graphicFrameChg>
        <pc:graphicFrameChg chg="add mod topLvl">
          <ac:chgData name="Cristobal Lara" userId="47b0bf73-a5ab-465d-a81b-b09bd29d4ee9" providerId="ADAL" clId="{48BB2108-7EDA-482F-A5C0-5CFB3FDDAFDF}" dt="2022-05-16T23:42:04.559" v="3531" actId="1076"/>
          <ac:graphicFrameMkLst>
            <pc:docMk/>
            <pc:sldMk cId="542713142" sldId="269"/>
            <ac:graphicFrameMk id="22" creationId="{F57B5589-36E7-CE0B-B140-916CBFEFA01C}"/>
          </ac:graphicFrameMkLst>
        </pc:graphicFrameChg>
        <pc:graphicFrameChg chg="add mod">
          <ac:chgData name="Cristobal Lara" userId="47b0bf73-a5ab-465d-a81b-b09bd29d4ee9" providerId="ADAL" clId="{48BB2108-7EDA-482F-A5C0-5CFB3FDDAFDF}" dt="2022-05-16T23:42:09.786" v="3532" actId="1076"/>
          <ac:graphicFrameMkLst>
            <pc:docMk/>
            <pc:sldMk cId="542713142" sldId="269"/>
            <ac:graphicFrameMk id="41" creationId="{BAB65673-A80A-3A04-F0CD-1434D0610872}"/>
          </ac:graphicFrameMkLst>
        </pc:graphicFrameChg>
        <pc:graphicFrameChg chg="add mod">
          <ac:chgData name="Cristobal Lara" userId="47b0bf73-a5ab-465d-a81b-b09bd29d4ee9" providerId="ADAL" clId="{48BB2108-7EDA-482F-A5C0-5CFB3FDDAFDF}" dt="2022-05-16T23:16:23.369" v="3187" actId="571"/>
          <ac:graphicFrameMkLst>
            <pc:docMk/>
            <pc:sldMk cId="542713142" sldId="269"/>
            <ac:graphicFrameMk id="56" creationId="{CDD0E9C6-434E-1DEE-6D81-C5D3F3275593}"/>
          </ac:graphicFrameMkLst>
        </pc:graphicFrameChg>
        <pc:picChg chg="add mod topLvl">
          <ac:chgData name="Cristobal Lara" userId="47b0bf73-a5ab-465d-a81b-b09bd29d4ee9" providerId="ADAL" clId="{48BB2108-7EDA-482F-A5C0-5CFB3FDDAFDF}" dt="2022-05-16T23:41:42.408" v="3525" actId="165"/>
          <ac:picMkLst>
            <pc:docMk/>
            <pc:sldMk cId="542713142" sldId="269"/>
            <ac:picMk id="11" creationId="{403DD0DD-C8E5-E369-22A5-5F2C9A5F8428}"/>
          </ac:picMkLst>
        </pc:picChg>
        <pc:picChg chg="del">
          <ac:chgData name="Cristobal Lara" userId="47b0bf73-a5ab-465d-a81b-b09bd29d4ee9" providerId="ADAL" clId="{48BB2108-7EDA-482F-A5C0-5CFB3FDDAFDF}" dt="2022-05-16T21:16:13.213" v="3071" actId="478"/>
          <ac:picMkLst>
            <pc:docMk/>
            <pc:sldMk cId="542713142" sldId="269"/>
            <ac:picMk id="26" creationId="{951F0EA1-58A5-7A30-21A4-E4511B3E0F4E}"/>
          </ac:picMkLst>
        </pc:picChg>
        <pc:picChg chg="del">
          <ac:chgData name="Cristobal Lara" userId="47b0bf73-a5ab-465d-a81b-b09bd29d4ee9" providerId="ADAL" clId="{48BB2108-7EDA-482F-A5C0-5CFB3FDDAFDF}" dt="2022-05-16T21:16:14.595" v="3072" actId="478"/>
          <ac:picMkLst>
            <pc:docMk/>
            <pc:sldMk cId="542713142" sldId="269"/>
            <ac:picMk id="28" creationId="{652CC3E1-2AFD-63B5-292E-81AA9ED817C7}"/>
          </ac:picMkLst>
        </pc:picChg>
        <pc:picChg chg="mod">
          <ac:chgData name="Cristobal Lara" userId="47b0bf73-a5ab-465d-a81b-b09bd29d4ee9" providerId="ADAL" clId="{48BB2108-7EDA-482F-A5C0-5CFB3FDDAFDF}" dt="2022-05-16T23:15:43.160" v="3179" actId="1035"/>
          <ac:picMkLst>
            <pc:docMk/>
            <pc:sldMk cId="542713142" sldId="269"/>
            <ac:picMk id="29" creationId="{6945D6C5-5F31-FC5D-A58C-5C41D17EFD03}"/>
          </ac:picMkLst>
        </pc:picChg>
        <pc:cxnChg chg="add mod">
          <ac:chgData name="Cristobal Lara" userId="47b0bf73-a5ab-465d-a81b-b09bd29d4ee9" providerId="ADAL" clId="{48BB2108-7EDA-482F-A5C0-5CFB3FDDAFDF}" dt="2022-05-16T23:41:50.805" v="3528" actId="14100"/>
          <ac:cxnSpMkLst>
            <pc:docMk/>
            <pc:sldMk cId="542713142" sldId="269"/>
            <ac:cxnSpMk id="12" creationId="{AF9F5734-D859-90BA-EFD9-28FEAED40822}"/>
          </ac:cxnSpMkLst>
        </pc:cxnChg>
        <pc:cxnChg chg="add mod">
          <ac:chgData name="Cristobal Lara" userId="47b0bf73-a5ab-465d-a81b-b09bd29d4ee9" providerId="ADAL" clId="{48BB2108-7EDA-482F-A5C0-5CFB3FDDAFDF}" dt="2022-05-16T23:16:56.191" v="3194" actId="1076"/>
          <ac:cxnSpMkLst>
            <pc:docMk/>
            <pc:sldMk cId="542713142" sldId="269"/>
            <ac:cxnSpMk id="24" creationId="{DEADD48A-58EF-D57C-9498-87BF22ED904F}"/>
          </ac:cxnSpMkLst>
        </pc:cxnChg>
        <pc:cxnChg chg="del mod">
          <ac:chgData name="Cristobal Lara" userId="47b0bf73-a5ab-465d-a81b-b09bd29d4ee9" providerId="ADAL" clId="{48BB2108-7EDA-482F-A5C0-5CFB3FDDAFDF}" dt="2022-05-16T21:16:16.098" v="3074" actId="478"/>
          <ac:cxnSpMkLst>
            <pc:docMk/>
            <pc:sldMk cId="542713142" sldId="269"/>
            <ac:cxnSpMk id="33" creationId="{3180DD5D-059E-C6E8-3FB9-88012CA16090}"/>
          </ac:cxnSpMkLst>
        </pc:cxnChg>
        <pc:cxnChg chg="del">
          <ac:chgData name="Cristobal Lara" userId="47b0bf73-a5ab-465d-a81b-b09bd29d4ee9" providerId="ADAL" clId="{48BB2108-7EDA-482F-A5C0-5CFB3FDDAFDF}" dt="2022-05-16T21:16:12.576" v="3070" actId="478"/>
          <ac:cxnSpMkLst>
            <pc:docMk/>
            <pc:sldMk cId="542713142" sldId="269"/>
            <ac:cxnSpMk id="46" creationId="{F21849C3-3A26-2FB4-5D19-A27F06982E2F}"/>
          </ac:cxnSpMkLst>
        </pc:cxnChg>
      </pc:sldChg>
      <pc:sldChg chg="addSp delSp modSp add mod">
        <pc:chgData name="Cristobal Lara" userId="47b0bf73-a5ab-465d-a81b-b09bd29d4ee9" providerId="ADAL" clId="{48BB2108-7EDA-482F-A5C0-5CFB3FDDAFDF}" dt="2022-05-17T01:11:24.222" v="4546" actId="20577"/>
        <pc:sldMkLst>
          <pc:docMk/>
          <pc:sldMk cId="363718770" sldId="270"/>
        </pc:sldMkLst>
        <pc:spChg chg="del">
          <ac:chgData name="Cristobal Lara" userId="47b0bf73-a5ab-465d-a81b-b09bd29d4ee9" providerId="ADAL" clId="{48BB2108-7EDA-482F-A5C0-5CFB3FDDAFDF}" dt="2022-05-16T23:24:28.142" v="3254" actId="478"/>
          <ac:spMkLst>
            <pc:docMk/>
            <pc:sldMk cId="363718770" sldId="270"/>
            <ac:spMk id="3" creationId="{5FC7E595-AF10-BAAD-5C36-0E96432AB40A}"/>
          </ac:spMkLst>
        </pc:spChg>
        <pc:spChg chg="add del mod">
          <ac:chgData name="Cristobal Lara" userId="47b0bf73-a5ab-465d-a81b-b09bd29d4ee9" providerId="ADAL" clId="{48BB2108-7EDA-482F-A5C0-5CFB3FDDAFDF}" dt="2022-05-16T23:18:48.033" v="3197" actId="478"/>
          <ac:spMkLst>
            <pc:docMk/>
            <pc:sldMk cId="363718770" sldId="270"/>
            <ac:spMk id="4" creationId="{A9F088D1-E5E4-2CF8-B049-FE23C5ADAF35}"/>
          </ac:spMkLst>
        </pc:spChg>
        <pc:spChg chg="add mod">
          <ac:chgData name="Cristobal Lara" userId="47b0bf73-a5ab-465d-a81b-b09bd29d4ee9" providerId="ADAL" clId="{48BB2108-7EDA-482F-A5C0-5CFB3FDDAFDF}" dt="2022-05-17T01:11:24.222" v="4546" actId="20577"/>
          <ac:spMkLst>
            <pc:docMk/>
            <pc:sldMk cId="363718770" sldId="270"/>
            <ac:spMk id="13" creationId="{D7A31DB0-3612-8FD6-3E9C-AF5F3E32EF11}"/>
          </ac:spMkLst>
        </pc:spChg>
        <pc:spChg chg="add mod">
          <ac:chgData name="Cristobal Lara" userId="47b0bf73-a5ab-465d-a81b-b09bd29d4ee9" providerId="ADAL" clId="{48BB2108-7EDA-482F-A5C0-5CFB3FDDAFDF}" dt="2022-05-16T23:24:28.477" v="3255"/>
          <ac:spMkLst>
            <pc:docMk/>
            <pc:sldMk cId="363718770" sldId="270"/>
            <ac:spMk id="14" creationId="{A6AFD28C-6DF2-3CD1-B816-1015125D8031}"/>
          </ac:spMkLst>
        </pc:spChg>
        <pc:spChg chg="add del">
          <ac:chgData name="Cristobal Lara" userId="47b0bf73-a5ab-465d-a81b-b09bd29d4ee9" providerId="ADAL" clId="{48BB2108-7EDA-482F-A5C0-5CFB3FDDAFDF}" dt="2022-05-16T23:39:06.101" v="3366"/>
          <ac:spMkLst>
            <pc:docMk/>
            <pc:sldMk cId="363718770" sldId="270"/>
            <ac:spMk id="16" creationId="{B1472BD3-9549-3BA2-F54D-676A17C6A0B5}"/>
          </ac:spMkLst>
        </pc:spChg>
        <pc:spChg chg="add mod">
          <ac:chgData name="Cristobal Lara" userId="47b0bf73-a5ab-465d-a81b-b09bd29d4ee9" providerId="ADAL" clId="{48BB2108-7EDA-482F-A5C0-5CFB3FDDAFDF}" dt="2022-05-17T00:05:47.805" v="3802"/>
          <ac:spMkLst>
            <pc:docMk/>
            <pc:sldMk cId="363718770" sldId="270"/>
            <ac:spMk id="17" creationId="{5F013D82-BCF1-EE4E-F557-F33DA1D6A89F}"/>
          </ac:spMkLst>
        </pc:spChg>
        <pc:spChg chg="del">
          <ac:chgData name="Cristobal Lara" userId="47b0bf73-a5ab-465d-a81b-b09bd29d4ee9" providerId="ADAL" clId="{48BB2108-7EDA-482F-A5C0-5CFB3FDDAFDF}" dt="2022-05-16T23:18:46.149" v="3196" actId="478"/>
          <ac:spMkLst>
            <pc:docMk/>
            <pc:sldMk cId="363718770" sldId="270"/>
            <ac:spMk id="31" creationId="{632F41DE-6F80-AFF4-8F65-AFA9F77C20C7}"/>
          </ac:spMkLst>
        </pc:spChg>
        <pc:spChg chg="del">
          <ac:chgData name="Cristobal Lara" userId="47b0bf73-a5ab-465d-a81b-b09bd29d4ee9" providerId="ADAL" clId="{48BB2108-7EDA-482F-A5C0-5CFB3FDDAFDF}" dt="2022-05-16T23:18:56.858" v="3201" actId="478"/>
          <ac:spMkLst>
            <pc:docMk/>
            <pc:sldMk cId="363718770" sldId="270"/>
            <ac:spMk id="32" creationId="{71D8E047-B6DD-BF18-8D0D-37FAD6E3591B}"/>
          </ac:spMkLst>
        </pc:spChg>
        <pc:picChg chg="del">
          <ac:chgData name="Cristobal Lara" userId="47b0bf73-a5ab-465d-a81b-b09bd29d4ee9" providerId="ADAL" clId="{48BB2108-7EDA-482F-A5C0-5CFB3FDDAFDF}" dt="2022-05-16T23:18:49.094" v="3198" actId="478"/>
          <ac:picMkLst>
            <pc:docMk/>
            <pc:sldMk cId="363718770" sldId="270"/>
            <ac:picMk id="29" creationId="{6945D6C5-5F31-FC5D-A58C-5C41D17EFD03}"/>
          </ac:picMkLst>
        </pc:picChg>
        <pc:cxnChg chg="del mod">
          <ac:chgData name="Cristobal Lara" userId="47b0bf73-a5ab-465d-a81b-b09bd29d4ee9" providerId="ADAL" clId="{48BB2108-7EDA-482F-A5C0-5CFB3FDDAFDF}" dt="2022-05-16T23:18:55.547" v="3200" actId="478"/>
          <ac:cxnSpMkLst>
            <pc:docMk/>
            <pc:sldMk cId="363718770" sldId="270"/>
            <ac:cxnSpMk id="33" creationId="{3180DD5D-059E-C6E8-3FB9-88012CA16090}"/>
          </ac:cxnSpMkLst>
        </pc:cxnChg>
        <pc:cxnChg chg="del">
          <ac:chgData name="Cristobal Lara" userId="47b0bf73-a5ab-465d-a81b-b09bd29d4ee9" providerId="ADAL" clId="{48BB2108-7EDA-482F-A5C0-5CFB3FDDAFDF}" dt="2022-05-16T23:18:51.482" v="3199" actId="478"/>
          <ac:cxnSpMkLst>
            <pc:docMk/>
            <pc:sldMk cId="363718770" sldId="270"/>
            <ac:cxnSpMk id="46" creationId="{F21849C3-3A26-2FB4-5D19-A27F06982E2F}"/>
          </ac:cxnSpMkLst>
        </pc:cxnChg>
      </pc:sldChg>
      <pc:sldChg chg="addSp delSp modSp add mod">
        <pc:chgData name="Cristobal Lara" userId="47b0bf73-a5ab-465d-a81b-b09bd29d4ee9" providerId="ADAL" clId="{48BB2108-7EDA-482F-A5C0-5CFB3FDDAFDF}" dt="2022-05-17T20:59:51.087" v="6652" actId="20577"/>
        <pc:sldMkLst>
          <pc:docMk/>
          <pc:sldMk cId="379691051" sldId="271"/>
        </pc:sldMkLst>
        <pc:spChg chg="del">
          <ac:chgData name="Cristobal Lara" userId="47b0bf73-a5ab-465d-a81b-b09bd29d4ee9" providerId="ADAL" clId="{48BB2108-7EDA-482F-A5C0-5CFB3FDDAFDF}" dt="2022-05-16T23:24:38.826" v="3259" actId="478"/>
          <ac:spMkLst>
            <pc:docMk/>
            <pc:sldMk cId="379691051" sldId="271"/>
            <ac:spMk id="3" creationId="{5FC7E595-AF10-BAAD-5C36-0E96432AB40A}"/>
          </ac:spMkLst>
        </pc:spChg>
        <pc:spChg chg="add del mod">
          <ac:chgData name="Cristobal Lara" userId="47b0bf73-a5ab-465d-a81b-b09bd29d4ee9" providerId="ADAL" clId="{48BB2108-7EDA-482F-A5C0-5CFB3FDDAFDF}" dt="2022-05-16T23:24:36.670" v="3258"/>
          <ac:spMkLst>
            <pc:docMk/>
            <pc:sldMk cId="379691051" sldId="271"/>
            <ac:spMk id="4" creationId="{11EE2979-4A1A-3D52-E567-274946532E07}"/>
          </ac:spMkLst>
        </pc:spChg>
        <pc:spChg chg="add mod">
          <ac:chgData name="Cristobal Lara" userId="47b0bf73-a5ab-465d-a81b-b09bd29d4ee9" providerId="ADAL" clId="{48BB2108-7EDA-482F-A5C0-5CFB3FDDAFDF}" dt="2022-05-17T14:05:41.801" v="5104"/>
          <ac:spMkLst>
            <pc:docMk/>
            <pc:sldMk cId="379691051" sldId="271"/>
            <ac:spMk id="4" creationId="{930745B0-2EF0-01AC-01EB-DDE510F379AB}"/>
          </ac:spMkLst>
        </pc:spChg>
        <pc:spChg chg="add mod">
          <ac:chgData name="Cristobal Lara" userId="47b0bf73-a5ab-465d-a81b-b09bd29d4ee9" providerId="ADAL" clId="{48BB2108-7EDA-482F-A5C0-5CFB3FDDAFDF}" dt="2022-05-16T23:24:45.354" v="3279" actId="6549"/>
          <ac:spMkLst>
            <pc:docMk/>
            <pc:sldMk cId="379691051" sldId="271"/>
            <ac:spMk id="5" creationId="{B2CE3185-CF29-C03A-6262-A3DF3198AA0E}"/>
          </ac:spMkLst>
        </pc:spChg>
        <pc:spChg chg="add del mod">
          <ac:chgData name="Cristobal Lara" userId="47b0bf73-a5ab-465d-a81b-b09bd29d4ee9" providerId="ADAL" clId="{48BB2108-7EDA-482F-A5C0-5CFB3FDDAFDF}" dt="2022-05-17T14:05:52.386" v="5107"/>
          <ac:spMkLst>
            <pc:docMk/>
            <pc:sldMk cId="379691051" sldId="271"/>
            <ac:spMk id="6" creationId="{A27B6F4E-F9E4-1A61-2BB5-B807BBD2009C}"/>
          </ac:spMkLst>
        </pc:spChg>
        <pc:spChg chg="mod">
          <ac:chgData name="Cristobal Lara" userId="47b0bf73-a5ab-465d-a81b-b09bd29d4ee9" providerId="ADAL" clId="{48BB2108-7EDA-482F-A5C0-5CFB3FDDAFDF}" dt="2022-05-17T20:59:51.087" v="6652" actId="20577"/>
          <ac:spMkLst>
            <pc:docMk/>
            <pc:sldMk cId="379691051" sldId="271"/>
            <ac:spMk id="16" creationId="{4DC57BF8-3077-F1CC-5675-3E37731571D8}"/>
          </ac:spMkLst>
        </pc:spChg>
      </pc:sldChg>
      <pc:sldChg chg="addSp delSp modSp add mod">
        <pc:chgData name="Cristobal Lara" userId="47b0bf73-a5ab-465d-a81b-b09bd29d4ee9" providerId="ADAL" clId="{48BB2108-7EDA-482F-A5C0-5CFB3FDDAFDF}" dt="2022-05-17T01:03:35.228" v="4455" actId="1076"/>
        <pc:sldMkLst>
          <pc:docMk/>
          <pc:sldMk cId="1827063523" sldId="272"/>
        </pc:sldMkLst>
        <pc:spChg chg="mod">
          <ac:chgData name="Cristobal Lara" userId="47b0bf73-a5ab-465d-a81b-b09bd29d4ee9" providerId="ADAL" clId="{48BB2108-7EDA-482F-A5C0-5CFB3FDDAFDF}" dt="2022-05-16T23:39:30.148" v="3400" actId="20577"/>
          <ac:spMkLst>
            <pc:docMk/>
            <pc:sldMk cId="1827063523" sldId="272"/>
            <ac:spMk id="3" creationId="{5FC7E595-AF10-BAAD-5C36-0E96432AB40A}"/>
          </ac:spMkLst>
        </pc:spChg>
        <pc:spChg chg="add del mod">
          <ac:chgData name="Cristobal Lara" userId="47b0bf73-a5ab-465d-a81b-b09bd29d4ee9" providerId="ADAL" clId="{48BB2108-7EDA-482F-A5C0-5CFB3FDDAFDF}" dt="2022-05-16T23:44:09.854" v="3533" actId="478"/>
          <ac:spMkLst>
            <pc:docMk/>
            <pc:sldMk cId="1827063523" sldId="272"/>
            <ac:spMk id="4" creationId="{F75BBB55-7BF2-7BA6-66DD-4681793D4260}"/>
          </ac:spMkLst>
        </pc:spChg>
        <pc:spChg chg="add mod">
          <ac:chgData name="Cristobal Lara" userId="47b0bf73-a5ab-465d-a81b-b09bd29d4ee9" providerId="ADAL" clId="{48BB2108-7EDA-482F-A5C0-5CFB3FDDAFDF}" dt="2022-05-17T00:58:03.943" v="4332" actId="1076"/>
          <ac:spMkLst>
            <pc:docMk/>
            <pc:sldMk cId="1827063523" sldId="272"/>
            <ac:spMk id="6" creationId="{7F99305F-4E23-C9D8-F654-C3C833D89EB8}"/>
          </ac:spMkLst>
        </pc:spChg>
        <pc:spChg chg="add mod">
          <ac:chgData name="Cristobal Lara" userId="47b0bf73-a5ab-465d-a81b-b09bd29d4ee9" providerId="ADAL" clId="{48BB2108-7EDA-482F-A5C0-5CFB3FDDAFDF}" dt="2022-05-17T01:01:45.484" v="4444" actId="1036"/>
          <ac:spMkLst>
            <pc:docMk/>
            <pc:sldMk cId="1827063523" sldId="272"/>
            <ac:spMk id="7" creationId="{B4AD3FE4-9846-DC50-B6CB-BA0A9F109D78}"/>
          </ac:spMkLst>
        </pc:spChg>
        <pc:spChg chg="add mod">
          <ac:chgData name="Cristobal Lara" userId="47b0bf73-a5ab-465d-a81b-b09bd29d4ee9" providerId="ADAL" clId="{48BB2108-7EDA-482F-A5C0-5CFB3FDDAFDF}" dt="2022-05-17T00:57:43.249" v="4323" actId="1076"/>
          <ac:spMkLst>
            <pc:docMk/>
            <pc:sldMk cId="1827063523" sldId="272"/>
            <ac:spMk id="11" creationId="{B8CA4040-9FA4-0036-8B53-F67501BADF3C}"/>
          </ac:spMkLst>
        </pc:spChg>
        <pc:spChg chg="add mod">
          <ac:chgData name="Cristobal Lara" userId="47b0bf73-a5ab-465d-a81b-b09bd29d4ee9" providerId="ADAL" clId="{48BB2108-7EDA-482F-A5C0-5CFB3FDDAFDF}" dt="2022-05-17T00:57:43.249" v="4323" actId="1076"/>
          <ac:spMkLst>
            <pc:docMk/>
            <pc:sldMk cId="1827063523" sldId="272"/>
            <ac:spMk id="12" creationId="{F8AB43CA-0FF0-0112-95C0-00D3D14AB8DF}"/>
          </ac:spMkLst>
        </pc:spChg>
        <pc:spChg chg="add mod">
          <ac:chgData name="Cristobal Lara" userId="47b0bf73-a5ab-465d-a81b-b09bd29d4ee9" providerId="ADAL" clId="{48BB2108-7EDA-482F-A5C0-5CFB3FDDAFDF}" dt="2022-05-17T00:57:43.249" v="4323" actId="1076"/>
          <ac:spMkLst>
            <pc:docMk/>
            <pc:sldMk cId="1827063523" sldId="272"/>
            <ac:spMk id="13" creationId="{CF2821D4-5D2C-9270-A819-B32F1FE21008}"/>
          </ac:spMkLst>
        </pc:spChg>
        <pc:spChg chg="del mod">
          <ac:chgData name="Cristobal Lara" userId="47b0bf73-a5ab-465d-a81b-b09bd29d4ee9" providerId="ADAL" clId="{48BB2108-7EDA-482F-A5C0-5CFB3FDDAFDF}" dt="2022-05-16T23:41:45.794" v="3527" actId="21"/>
          <ac:spMkLst>
            <pc:docMk/>
            <pc:sldMk cId="1827063523" sldId="272"/>
            <ac:spMk id="16" creationId="{4DC57BF8-3077-F1CC-5675-3E37731571D8}"/>
          </ac:spMkLst>
        </pc:spChg>
        <pc:spChg chg="add del mod">
          <ac:chgData name="Cristobal Lara" userId="47b0bf73-a5ab-465d-a81b-b09bd29d4ee9" providerId="ADAL" clId="{48BB2108-7EDA-482F-A5C0-5CFB3FDDAFDF}" dt="2022-05-16T23:56:10.903" v="3715" actId="478"/>
          <ac:spMkLst>
            <pc:docMk/>
            <pc:sldMk cId="1827063523" sldId="272"/>
            <ac:spMk id="18" creationId="{29C5E92D-DF61-B589-40EC-E58CF482FFF5}"/>
          </ac:spMkLst>
        </pc:spChg>
        <pc:spChg chg="add del mod">
          <ac:chgData name="Cristobal Lara" userId="47b0bf73-a5ab-465d-a81b-b09bd29d4ee9" providerId="ADAL" clId="{48BB2108-7EDA-482F-A5C0-5CFB3FDDAFDF}" dt="2022-05-16T23:56:09.548" v="3714"/>
          <ac:spMkLst>
            <pc:docMk/>
            <pc:sldMk cId="1827063523" sldId="272"/>
            <ac:spMk id="20" creationId="{D04C9DCD-C766-F477-C17D-5CFE112899DA}"/>
          </ac:spMkLst>
        </pc:spChg>
        <pc:spChg chg="add del mod">
          <ac:chgData name="Cristobal Lara" userId="47b0bf73-a5ab-465d-a81b-b09bd29d4ee9" providerId="ADAL" clId="{48BB2108-7EDA-482F-A5C0-5CFB3FDDAFDF}" dt="2022-05-16T23:56:09.548" v="3714"/>
          <ac:spMkLst>
            <pc:docMk/>
            <pc:sldMk cId="1827063523" sldId="272"/>
            <ac:spMk id="22" creationId="{EECAAE08-9980-8CEB-0F16-CF032BFBF491}"/>
          </ac:spMkLst>
        </pc:spChg>
        <pc:spChg chg="add mod">
          <ac:chgData name="Cristobal Lara" userId="47b0bf73-a5ab-465d-a81b-b09bd29d4ee9" providerId="ADAL" clId="{48BB2108-7EDA-482F-A5C0-5CFB3FDDAFDF}" dt="2022-05-16T23:56:17.733" v="3717" actId="1076"/>
          <ac:spMkLst>
            <pc:docMk/>
            <pc:sldMk cId="1827063523" sldId="272"/>
            <ac:spMk id="24" creationId="{53DDD5DF-674E-F245-E927-311E01333E44}"/>
          </ac:spMkLst>
        </pc:spChg>
        <pc:spChg chg="add mod">
          <ac:chgData name="Cristobal Lara" userId="47b0bf73-a5ab-465d-a81b-b09bd29d4ee9" providerId="ADAL" clId="{48BB2108-7EDA-482F-A5C0-5CFB3FDDAFDF}" dt="2022-05-17T01:02:07.566" v="4452" actId="1035"/>
          <ac:spMkLst>
            <pc:docMk/>
            <pc:sldMk cId="1827063523" sldId="272"/>
            <ac:spMk id="26" creationId="{3F7D2907-E2B1-FAB6-23F5-249F4EADB0A3}"/>
          </ac:spMkLst>
        </pc:spChg>
        <pc:spChg chg="add mod">
          <ac:chgData name="Cristobal Lara" userId="47b0bf73-a5ab-465d-a81b-b09bd29d4ee9" providerId="ADAL" clId="{48BB2108-7EDA-482F-A5C0-5CFB3FDDAFDF}" dt="2022-05-17T00:05:49.115" v="3803"/>
          <ac:spMkLst>
            <pc:docMk/>
            <pc:sldMk cId="1827063523" sldId="272"/>
            <ac:spMk id="29" creationId="{7A43DACF-6272-FFC1-8E80-A40E3B239AA1}"/>
          </ac:spMkLst>
        </pc:spChg>
        <pc:spChg chg="add mod">
          <ac:chgData name="Cristobal Lara" userId="47b0bf73-a5ab-465d-a81b-b09bd29d4ee9" providerId="ADAL" clId="{48BB2108-7EDA-482F-A5C0-5CFB3FDDAFDF}" dt="2022-05-17T01:01:23.817" v="4437" actId="9"/>
          <ac:spMkLst>
            <pc:docMk/>
            <pc:sldMk cId="1827063523" sldId="272"/>
            <ac:spMk id="30" creationId="{C2BFD555-09AF-B740-ADE4-3D88CC7F21EF}"/>
          </ac:spMkLst>
        </pc:spChg>
        <pc:picChg chg="add mod">
          <ac:chgData name="Cristobal Lara" userId="47b0bf73-a5ab-465d-a81b-b09bd29d4ee9" providerId="ADAL" clId="{48BB2108-7EDA-482F-A5C0-5CFB3FDDAFDF}" dt="2022-05-17T01:01:40.224" v="4441" actId="1036"/>
          <ac:picMkLst>
            <pc:docMk/>
            <pc:sldMk cId="1827063523" sldId="272"/>
            <ac:picMk id="8" creationId="{6E97E0BF-479D-675F-15AE-198956F14DE9}"/>
          </ac:picMkLst>
        </pc:picChg>
        <pc:picChg chg="add mod">
          <ac:chgData name="Cristobal Lara" userId="47b0bf73-a5ab-465d-a81b-b09bd29d4ee9" providerId="ADAL" clId="{48BB2108-7EDA-482F-A5C0-5CFB3FDDAFDF}" dt="2022-05-17T01:01:40.224" v="4441" actId="1036"/>
          <ac:picMkLst>
            <pc:docMk/>
            <pc:sldMk cId="1827063523" sldId="272"/>
            <ac:picMk id="9" creationId="{A6B30345-583D-D135-E313-4D251103AE4E}"/>
          </ac:picMkLst>
        </pc:picChg>
        <pc:picChg chg="add mod">
          <ac:chgData name="Cristobal Lara" userId="47b0bf73-a5ab-465d-a81b-b09bd29d4ee9" providerId="ADAL" clId="{48BB2108-7EDA-482F-A5C0-5CFB3FDDAFDF}" dt="2022-05-17T01:01:40.224" v="4441" actId="1036"/>
          <ac:picMkLst>
            <pc:docMk/>
            <pc:sldMk cId="1827063523" sldId="272"/>
            <ac:picMk id="10" creationId="{1448366F-1F89-BC22-712E-726AA6EA3882}"/>
          </ac:picMkLst>
        </pc:picChg>
        <pc:picChg chg="add mod modCrop">
          <ac:chgData name="Cristobal Lara" userId="47b0bf73-a5ab-465d-a81b-b09bd29d4ee9" providerId="ADAL" clId="{48BB2108-7EDA-482F-A5C0-5CFB3FDDAFDF}" dt="2022-05-17T01:03:35.228" v="4455" actId="1076"/>
          <ac:picMkLst>
            <pc:docMk/>
            <pc:sldMk cId="1827063523" sldId="272"/>
            <ac:picMk id="14" creationId="{8DD78510-1516-0F65-6245-04B20A6721C6}"/>
          </ac:picMkLst>
        </pc:picChg>
        <pc:picChg chg="add del mod">
          <ac:chgData name="Cristobal Lara" userId="47b0bf73-a5ab-465d-a81b-b09bd29d4ee9" providerId="ADAL" clId="{48BB2108-7EDA-482F-A5C0-5CFB3FDDAFDF}" dt="2022-05-16T23:56:10.903" v="3715" actId="478"/>
          <ac:picMkLst>
            <pc:docMk/>
            <pc:sldMk cId="1827063523" sldId="272"/>
            <ac:picMk id="15" creationId="{40FB042C-6ED7-040C-8D6B-7CE2026B62DE}"/>
          </ac:picMkLst>
        </pc:picChg>
        <pc:picChg chg="add del mod">
          <ac:chgData name="Cristobal Lara" userId="47b0bf73-a5ab-465d-a81b-b09bd29d4ee9" providerId="ADAL" clId="{48BB2108-7EDA-482F-A5C0-5CFB3FDDAFDF}" dt="2022-05-16T23:56:09.548" v="3714"/>
          <ac:picMkLst>
            <pc:docMk/>
            <pc:sldMk cId="1827063523" sldId="272"/>
            <ac:picMk id="19" creationId="{89467B76-A45F-CCA0-9C81-EE9AA9FB3751}"/>
          </ac:picMkLst>
        </pc:picChg>
        <pc:picChg chg="add mod">
          <ac:chgData name="Cristobal Lara" userId="47b0bf73-a5ab-465d-a81b-b09bd29d4ee9" providerId="ADAL" clId="{48BB2108-7EDA-482F-A5C0-5CFB3FDDAFDF}" dt="2022-05-16T23:56:17.733" v="3717" actId="1076"/>
          <ac:picMkLst>
            <pc:docMk/>
            <pc:sldMk cId="1827063523" sldId="272"/>
            <ac:picMk id="23" creationId="{30C51B44-F3A0-0DEC-09C4-17518892538C}"/>
          </ac:picMkLst>
        </pc:picChg>
        <pc:cxnChg chg="add del mod">
          <ac:chgData name="Cristobal Lara" userId="47b0bf73-a5ab-465d-a81b-b09bd29d4ee9" providerId="ADAL" clId="{48BB2108-7EDA-482F-A5C0-5CFB3FDDAFDF}" dt="2022-05-16T23:56:10.903" v="3715" actId="478"/>
          <ac:cxnSpMkLst>
            <pc:docMk/>
            <pc:sldMk cId="1827063523" sldId="272"/>
            <ac:cxnSpMk id="17" creationId="{1F21A4E0-11C6-C4B3-2786-959B390FF1AF}"/>
          </ac:cxnSpMkLst>
        </pc:cxnChg>
        <pc:cxnChg chg="add del mod">
          <ac:chgData name="Cristobal Lara" userId="47b0bf73-a5ab-465d-a81b-b09bd29d4ee9" providerId="ADAL" clId="{48BB2108-7EDA-482F-A5C0-5CFB3FDDAFDF}" dt="2022-05-16T23:56:09.548" v="3714"/>
          <ac:cxnSpMkLst>
            <pc:docMk/>
            <pc:sldMk cId="1827063523" sldId="272"/>
            <ac:cxnSpMk id="21" creationId="{F5E8523A-BECC-379D-21DE-ADF7177747A3}"/>
          </ac:cxnSpMkLst>
        </pc:cxnChg>
        <pc:cxnChg chg="add del mod">
          <ac:chgData name="Cristobal Lara" userId="47b0bf73-a5ab-465d-a81b-b09bd29d4ee9" providerId="ADAL" clId="{48BB2108-7EDA-482F-A5C0-5CFB3FDDAFDF}" dt="2022-05-16T23:56:26.333" v="3718" actId="478"/>
          <ac:cxnSpMkLst>
            <pc:docMk/>
            <pc:sldMk cId="1827063523" sldId="272"/>
            <ac:cxnSpMk id="25" creationId="{E0EE610A-3C9F-20E0-B6F7-14F15BE53504}"/>
          </ac:cxnSpMkLst>
        </pc:cxnChg>
        <pc:cxnChg chg="add mod">
          <ac:chgData name="Cristobal Lara" userId="47b0bf73-a5ab-465d-a81b-b09bd29d4ee9" providerId="ADAL" clId="{48BB2108-7EDA-482F-A5C0-5CFB3FDDAFDF}" dt="2022-05-17T01:02:07.566" v="4452" actId="1035"/>
          <ac:cxnSpMkLst>
            <pc:docMk/>
            <pc:sldMk cId="1827063523" sldId="272"/>
            <ac:cxnSpMk id="27" creationId="{17C493CA-CC59-CC8C-76BF-35C2A1BD00F2}"/>
          </ac:cxnSpMkLst>
        </pc:cxnChg>
      </pc:sldChg>
      <pc:sldChg chg="addSp modSp add mod">
        <pc:chgData name="Cristobal Lara" userId="47b0bf73-a5ab-465d-a81b-b09bd29d4ee9" providerId="ADAL" clId="{48BB2108-7EDA-482F-A5C0-5CFB3FDDAFDF}" dt="2022-05-17T00:15:43.172" v="4193" actId="1076"/>
        <pc:sldMkLst>
          <pc:docMk/>
          <pc:sldMk cId="2582794889" sldId="273"/>
        </pc:sldMkLst>
        <pc:spChg chg="mod">
          <ac:chgData name="Cristobal Lara" userId="47b0bf73-a5ab-465d-a81b-b09bd29d4ee9" providerId="ADAL" clId="{48BB2108-7EDA-482F-A5C0-5CFB3FDDAFDF}" dt="2022-05-17T00:02:50.748" v="3755" actId="20577"/>
          <ac:spMkLst>
            <pc:docMk/>
            <pc:sldMk cId="2582794889" sldId="273"/>
            <ac:spMk id="3" creationId="{5FC7E595-AF10-BAAD-5C36-0E96432AB40A}"/>
          </ac:spMkLst>
        </pc:spChg>
        <pc:spChg chg="add mod">
          <ac:chgData name="Cristobal Lara" userId="47b0bf73-a5ab-465d-a81b-b09bd29d4ee9" providerId="ADAL" clId="{48BB2108-7EDA-482F-A5C0-5CFB3FDDAFDF}" dt="2022-05-17T00:05:50.691" v="3804"/>
          <ac:spMkLst>
            <pc:docMk/>
            <pc:sldMk cId="2582794889" sldId="273"/>
            <ac:spMk id="4" creationId="{CD8B74EE-7DFF-DFAF-EC7E-116FC4428D67}"/>
          </ac:spMkLst>
        </pc:spChg>
        <pc:spChg chg="mod">
          <ac:chgData name="Cristobal Lara" userId="47b0bf73-a5ab-465d-a81b-b09bd29d4ee9" providerId="ADAL" clId="{48BB2108-7EDA-482F-A5C0-5CFB3FDDAFDF}" dt="2022-05-17T00:13:45.514" v="4054" actId="20577"/>
          <ac:spMkLst>
            <pc:docMk/>
            <pc:sldMk cId="2582794889" sldId="273"/>
            <ac:spMk id="8" creationId="{0181532C-46A9-5534-0B2C-3B7D581379BE}"/>
          </ac:spMkLst>
        </pc:spChg>
        <pc:spChg chg="mod">
          <ac:chgData name="Cristobal Lara" userId="47b0bf73-a5ab-465d-a81b-b09bd29d4ee9" providerId="ADAL" clId="{48BB2108-7EDA-482F-A5C0-5CFB3FDDAFDF}" dt="2022-05-17T00:13:48.827" v="4055" actId="20577"/>
          <ac:spMkLst>
            <pc:docMk/>
            <pc:sldMk cId="2582794889" sldId="273"/>
            <ac:spMk id="11" creationId="{675130C1-F30D-13E4-175E-2AD1284436CC}"/>
          </ac:spMkLst>
        </pc:spChg>
        <pc:spChg chg="add mod">
          <ac:chgData name="Cristobal Lara" userId="47b0bf73-a5ab-465d-a81b-b09bd29d4ee9" providerId="ADAL" clId="{48BB2108-7EDA-482F-A5C0-5CFB3FDDAFDF}" dt="2022-05-17T00:15:43.172" v="4193" actId="1076"/>
          <ac:spMkLst>
            <pc:docMk/>
            <pc:sldMk cId="2582794889" sldId="273"/>
            <ac:spMk id="13" creationId="{725837AF-C175-6C2B-43E0-DF3C96051E13}"/>
          </ac:spMkLst>
        </pc:spChg>
        <pc:spChg chg="mod">
          <ac:chgData name="Cristobal Lara" userId="47b0bf73-a5ab-465d-a81b-b09bd29d4ee9" providerId="ADAL" clId="{48BB2108-7EDA-482F-A5C0-5CFB3FDDAFDF}" dt="2022-05-17T00:15:00.728" v="4171" actId="14100"/>
          <ac:spMkLst>
            <pc:docMk/>
            <pc:sldMk cId="2582794889" sldId="273"/>
            <ac:spMk id="16" creationId="{4DC57BF8-3077-F1CC-5675-3E37731571D8}"/>
          </ac:spMkLst>
        </pc:spChg>
        <pc:grpChg chg="add mod">
          <ac:chgData name="Cristobal Lara" userId="47b0bf73-a5ab-465d-a81b-b09bd29d4ee9" providerId="ADAL" clId="{48BB2108-7EDA-482F-A5C0-5CFB3FDDAFDF}" dt="2022-05-17T00:15:39.590" v="4192" actId="1076"/>
          <ac:grpSpMkLst>
            <pc:docMk/>
            <pc:sldMk cId="2582794889" sldId="273"/>
            <ac:grpSpMk id="6" creationId="{A1814DE9-51BB-BE41-28DB-B0DD5A97A1E2}"/>
          </ac:grpSpMkLst>
        </pc:grpChg>
        <pc:grpChg chg="add mod">
          <ac:chgData name="Cristobal Lara" userId="47b0bf73-a5ab-465d-a81b-b09bd29d4ee9" providerId="ADAL" clId="{48BB2108-7EDA-482F-A5C0-5CFB3FDDAFDF}" dt="2022-05-17T00:15:33.335" v="4191" actId="1076"/>
          <ac:grpSpMkLst>
            <pc:docMk/>
            <pc:sldMk cId="2582794889" sldId="273"/>
            <ac:grpSpMk id="9" creationId="{FDB91D0A-06FB-8D78-FC46-B746A3673AAD}"/>
          </ac:grpSpMkLst>
        </pc:grpChg>
        <pc:graphicFrameChg chg="mod">
          <ac:chgData name="Cristobal Lara" userId="47b0bf73-a5ab-465d-a81b-b09bd29d4ee9" providerId="ADAL" clId="{48BB2108-7EDA-482F-A5C0-5CFB3FDDAFDF}" dt="2022-05-17T00:10:17.344" v="3978"/>
          <ac:graphicFrameMkLst>
            <pc:docMk/>
            <pc:sldMk cId="2582794889" sldId="273"/>
            <ac:graphicFrameMk id="7" creationId="{F427CF66-0194-348E-6ABA-949968202BDF}"/>
          </ac:graphicFrameMkLst>
        </pc:graphicFrameChg>
        <pc:graphicFrameChg chg="mod">
          <ac:chgData name="Cristobal Lara" userId="47b0bf73-a5ab-465d-a81b-b09bd29d4ee9" providerId="ADAL" clId="{48BB2108-7EDA-482F-A5C0-5CFB3FDDAFDF}" dt="2022-05-17T00:10:17.344" v="3978"/>
          <ac:graphicFrameMkLst>
            <pc:docMk/>
            <pc:sldMk cId="2582794889" sldId="273"/>
            <ac:graphicFrameMk id="10" creationId="{9C2AFFB4-835D-92CE-CF10-3F92D2D96835}"/>
          </ac:graphicFrameMkLst>
        </pc:graphicFrameChg>
        <pc:picChg chg="add mod">
          <ac:chgData name="Cristobal Lara" userId="47b0bf73-a5ab-465d-a81b-b09bd29d4ee9" providerId="ADAL" clId="{48BB2108-7EDA-482F-A5C0-5CFB3FDDAFDF}" dt="2022-05-17T00:10:08.516" v="3977" actId="1076"/>
          <ac:picMkLst>
            <pc:docMk/>
            <pc:sldMk cId="2582794889" sldId="273"/>
            <ac:picMk id="5" creationId="{157F61B2-9783-E9A1-9862-5F95C0CEE07B}"/>
          </ac:picMkLst>
        </pc:picChg>
      </pc:sldChg>
      <pc:sldChg chg="addSp delSp modSp add mod">
        <pc:chgData name="Cristobal Lara" userId="47b0bf73-a5ab-465d-a81b-b09bd29d4ee9" providerId="ADAL" clId="{48BB2108-7EDA-482F-A5C0-5CFB3FDDAFDF}" dt="2022-05-17T01:10:03.785" v="4524"/>
        <pc:sldMkLst>
          <pc:docMk/>
          <pc:sldMk cId="2665703099" sldId="274"/>
        </pc:sldMkLst>
        <pc:spChg chg="del">
          <ac:chgData name="Cristobal Lara" userId="47b0bf73-a5ab-465d-a81b-b09bd29d4ee9" providerId="ADAL" clId="{48BB2108-7EDA-482F-A5C0-5CFB3FDDAFDF}" dt="2022-05-17T00:17:10.954" v="4196" actId="478"/>
          <ac:spMkLst>
            <pc:docMk/>
            <pc:sldMk cId="2665703099" sldId="274"/>
            <ac:spMk id="3" creationId="{5FC7E595-AF10-BAAD-5C36-0E96432AB40A}"/>
          </ac:spMkLst>
        </pc:spChg>
        <pc:spChg chg="add mod">
          <ac:chgData name="Cristobal Lara" userId="47b0bf73-a5ab-465d-a81b-b09bd29d4ee9" providerId="ADAL" clId="{48BB2108-7EDA-482F-A5C0-5CFB3FDDAFDF}" dt="2022-05-17T00:19:00.763" v="4213" actId="20577"/>
          <ac:spMkLst>
            <pc:docMk/>
            <pc:sldMk cId="2665703099" sldId="274"/>
            <ac:spMk id="4" creationId="{B46F68BB-E40B-C924-863A-EFDB0EB16395}"/>
          </ac:spMkLst>
        </pc:spChg>
        <pc:spChg chg="add mod">
          <ac:chgData name="Cristobal Lara" userId="47b0bf73-a5ab-465d-a81b-b09bd29d4ee9" providerId="ADAL" clId="{48BB2108-7EDA-482F-A5C0-5CFB3FDDAFDF}" dt="2022-05-17T01:10:03.785" v="4524"/>
          <ac:spMkLst>
            <pc:docMk/>
            <pc:sldMk cId="2665703099" sldId="274"/>
            <ac:spMk id="9" creationId="{41C5A0D2-A8B3-DAD7-DB32-51B20B17CBC1}"/>
          </ac:spMkLst>
        </pc:spChg>
        <pc:spChg chg="mod">
          <ac:chgData name="Cristobal Lara" userId="47b0bf73-a5ab-465d-a81b-b09bd29d4ee9" providerId="ADAL" clId="{48BB2108-7EDA-482F-A5C0-5CFB3FDDAFDF}" dt="2022-05-17T00:36:41.505" v="4309" actId="14100"/>
          <ac:spMkLst>
            <pc:docMk/>
            <pc:sldMk cId="2665703099" sldId="274"/>
            <ac:spMk id="16" creationId="{4DC57BF8-3077-F1CC-5675-3E37731571D8}"/>
          </ac:spMkLst>
        </pc:spChg>
        <pc:picChg chg="add del mod">
          <ac:chgData name="Cristobal Lara" userId="47b0bf73-a5ab-465d-a81b-b09bd29d4ee9" providerId="ADAL" clId="{48BB2108-7EDA-482F-A5C0-5CFB3FDDAFDF}" dt="2022-05-17T00:55:28.303" v="4311" actId="478"/>
          <ac:picMkLst>
            <pc:docMk/>
            <pc:sldMk cId="2665703099" sldId="274"/>
            <ac:picMk id="5" creationId="{506CAAD2-7911-F558-0AFF-CCEFB9CD3F59}"/>
          </ac:picMkLst>
        </pc:picChg>
        <pc:picChg chg="add del mod">
          <ac:chgData name="Cristobal Lara" userId="47b0bf73-a5ab-465d-a81b-b09bd29d4ee9" providerId="ADAL" clId="{48BB2108-7EDA-482F-A5C0-5CFB3FDDAFDF}" dt="2022-05-17T00:36:32.099" v="4307" actId="478"/>
          <ac:picMkLst>
            <pc:docMk/>
            <pc:sldMk cId="2665703099" sldId="274"/>
            <ac:picMk id="6" creationId="{37E9E559-ABAE-D808-B75E-F19368B77E74}"/>
          </ac:picMkLst>
        </pc:picChg>
        <pc:picChg chg="add mod">
          <ac:chgData name="Cristobal Lara" userId="47b0bf73-a5ab-465d-a81b-b09bd29d4ee9" providerId="ADAL" clId="{48BB2108-7EDA-482F-A5C0-5CFB3FDDAFDF}" dt="2022-05-17T00:55:49.992" v="4318" actId="1076"/>
          <ac:picMkLst>
            <pc:docMk/>
            <pc:sldMk cId="2665703099" sldId="274"/>
            <ac:picMk id="7" creationId="{D5B5732B-A743-5661-1F4C-88ADA2F6EA3D}"/>
          </ac:picMkLst>
        </pc:picChg>
      </pc:sldChg>
      <pc:sldChg chg="addSp delSp modSp add mod">
        <pc:chgData name="Cristobal Lara" userId="47b0bf73-a5ab-465d-a81b-b09bd29d4ee9" providerId="ADAL" clId="{48BB2108-7EDA-482F-A5C0-5CFB3FDDAFDF}" dt="2022-05-17T01:10:39.488" v="4528" actId="207"/>
        <pc:sldMkLst>
          <pc:docMk/>
          <pc:sldMk cId="3400721591" sldId="275"/>
        </pc:sldMkLst>
        <pc:spChg chg="mod">
          <ac:chgData name="Cristobal Lara" userId="47b0bf73-a5ab-465d-a81b-b09bd29d4ee9" providerId="ADAL" clId="{48BB2108-7EDA-482F-A5C0-5CFB3FDDAFDF}" dt="2022-05-17T01:04:08.488" v="4462" actId="20577"/>
          <ac:spMkLst>
            <pc:docMk/>
            <pc:sldMk cId="3400721591" sldId="275"/>
            <ac:spMk id="4" creationId="{B46F68BB-E40B-C924-863A-EFDB0EB16395}"/>
          </ac:spMkLst>
        </pc:spChg>
        <pc:spChg chg="add mod">
          <ac:chgData name="Cristobal Lara" userId="47b0bf73-a5ab-465d-a81b-b09bd29d4ee9" providerId="ADAL" clId="{48BB2108-7EDA-482F-A5C0-5CFB3FDDAFDF}" dt="2022-05-17T01:07:22.109" v="4501" actId="1076"/>
          <ac:spMkLst>
            <pc:docMk/>
            <pc:sldMk cId="3400721591" sldId="275"/>
            <ac:spMk id="5" creationId="{AC18BD9D-14D1-EB08-1669-F2AA96C12937}"/>
          </ac:spMkLst>
        </pc:spChg>
        <pc:spChg chg="add mod">
          <ac:chgData name="Cristobal Lara" userId="47b0bf73-a5ab-465d-a81b-b09bd29d4ee9" providerId="ADAL" clId="{48BB2108-7EDA-482F-A5C0-5CFB3FDDAFDF}" dt="2022-05-17T01:10:06.488" v="4525"/>
          <ac:spMkLst>
            <pc:docMk/>
            <pc:sldMk cId="3400721591" sldId="275"/>
            <ac:spMk id="10" creationId="{2769A2E1-D79B-7FA8-D7CA-A72466B81115}"/>
          </ac:spMkLst>
        </pc:spChg>
        <pc:spChg chg="mod">
          <ac:chgData name="Cristobal Lara" userId="47b0bf73-a5ab-465d-a81b-b09bd29d4ee9" providerId="ADAL" clId="{48BB2108-7EDA-482F-A5C0-5CFB3FDDAFDF}" dt="2022-05-17T01:06:42.941" v="4494" actId="20577"/>
          <ac:spMkLst>
            <pc:docMk/>
            <pc:sldMk cId="3400721591" sldId="275"/>
            <ac:spMk id="16" creationId="{4DC57BF8-3077-F1CC-5675-3E37731571D8}"/>
          </ac:spMkLst>
        </pc:spChg>
        <pc:graphicFrameChg chg="add mod modGraphic">
          <ac:chgData name="Cristobal Lara" userId="47b0bf73-a5ab-465d-a81b-b09bd29d4ee9" providerId="ADAL" clId="{48BB2108-7EDA-482F-A5C0-5CFB3FDDAFDF}" dt="2022-05-17T01:10:39.488" v="4528" actId="207"/>
          <ac:graphicFrameMkLst>
            <pc:docMk/>
            <pc:sldMk cId="3400721591" sldId="275"/>
            <ac:graphicFrameMk id="8" creationId="{11491E0D-D534-D0F0-76A6-6ED5934538B8}"/>
          </ac:graphicFrameMkLst>
        </pc:graphicFrameChg>
        <pc:picChg chg="add mod">
          <ac:chgData name="Cristobal Lara" userId="47b0bf73-a5ab-465d-a81b-b09bd29d4ee9" providerId="ADAL" clId="{48BB2108-7EDA-482F-A5C0-5CFB3FDDAFDF}" dt="2022-05-17T01:07:27.467" v="4503" actId="1036"/>
          <ac:picMkLst>
            <pc:docMk/>
            <pc:sldMk cId="3400721591" sldId="275"/>
            <ac:picMk id="6" creationId="{297CFBCA-D50B-3CE9-F275-F14660103604}"/>
          </ac:picMkLst>
        </pc:picChg>
        <pc:picChg chg="del">
          <ac:chgData name="Cristobal Lara" userId="47b0bf73-a5ab-465d-a81b-b09bd29d4ee9" providerId="ADAL" clId="{48BB2108-7EDA-482F-A5C0-5CFB3FDDAFDF}" dt="2022-05-17T01:06:46.209" v="4495" actId="478"/>
          <ac:picMkLst>
            <pc:docMk/>
            <pc:sldMk cId="3400721591" sldId="275"/>
            <ac:picMk id="7" creationId="{D5B5732B-A743-5661-1F4C-88ADA2F6EA3D}"/>
          </ac:picMkLst>
        </pc:picChg>
        <pc:picChg chg="add mod">
          <ac:chgData name="Cristobal Lara" userId="47b0bf73-a5ab-465d-a81b-b09bd29d4ee9" providerId="ADAL" clId="{48BB2108-7EDA-482F-A5C0-5CFB3FDDAFDF}" dt="2022-05-17T01:08:46.673" v="4523" actId="1076"/>
          <ac:picMkLst>
            <pc:docMk/>
            <pc:sldMk cId="3400721591" sldId="275"/>
            <ac:picMk id="9" creationId="{52AF24E7-F2E5-E498-9066-654A636616EB}"/>
          </ac:picMkLst>
        </pc:picChg>
      </pc:sldChg>
      <pc:sldChg chg="modSp add mod">
        <pc:chgData name="Cristobal Lara" userId="47b0bf73-a5ab-465d-a81b-b09bd29d4ee9" providerId="ADAL" clId="{48BB2108-7EDA-482F-A5C0-5CFB3FDDAFDF}" dt="2022-05-17T01:14:50.966" v="4589" actId="20577"/>
        <pc:sldMkLst>
          <pc:docMk/>
          <pc:sldMk cId="3844306963" sldId="276"/>
        </pc:sldMkLst>
        <pc:spChg chg="mod">
          <ac:chgData name="Cristobal Lara" userId="47b0bf73-a5ab-465d-a81b-b09bd29d4ee9" providerId="ADAL" clId="{48BB2108-7EDA-482F-A5C0-5CFB3FDDAFDF}" dt="2022-05-17T01:14:50.966" v="4589" actId="20577"/>
          <ac:spMkLst>
            <pc:docMk/>
            <pc:sldMk cId="3844306963" sldId="276"/>
            <ac:spMk id="5" creationId="{B2CE3185-CF29-C03A-6262-A3DF3198AA0E}"/>
          </ac:spMkLst>
        </pc:spChg>
      </pc:sldChg>
      <pc:sldChg chg="addSp modSp mod">
        <pc:chgData name="Cristobal Lara" userId="47b0bf73-a5ab-465d-a81b-b09bd29d4ee9" providerId="ADAL" clId="{48BB2108-7EDA-482F-A5C0-5CFB3FDDAFDF}" dt="2022-05-17T14:00:00.452" v="5058" actId="20577"/>
        <pc:sldMkLst>
          <pc:docMk/>
          <pc:sldMk cId="2154105549" sldId="282"/>
        </pc:sldMkLst>
        <pc:spChg chg="add mod">
          <ac:chgData name="Cristobal Lara" userId="47b0bf73-a5ab-465d-a81b-b09bd29d4ee9" providerId="ADAL" clId="{48BB2108-7EDA-482F-A5C0-5CFB3FDDAFDF}" dt="2022-05-17T13:59:49.459" v="5055" actId="20577"/>
          <ac:spMkLst>
            <pc:docMk/>
            <pc:sldMk cId="2154105549" sldId="282"/>
            <ac:spMk id="14" creationId="{A0025DB2-2E57-EAC3-B658-E6530C363CE8}"/>
          </ac:spMkLst>
        </pc:spChg>
        <pc:spChg chg="add mod">
          <ac:chgData name="Cristobal Lara" userId="47b0bf73-a5ab-465d-a81b-b09bd29d4ee9" providerId="ADAL" clId="{48BB2108-7EDA-482F-A5C0-5CFB3FDDAFDF}" dt="2022-05-17T14:00:00.452" v="5058" actId="20577"/>
          <ac:spMkLst>
            <pc:docMk/>
            <pc:sldMk cId="2154105549" sldId="282"/>
            <ac:spMk id="15" creationId="{10410309-DE84-C4FC-53EB-3B361D017DB6}"/>
          </ac:spMkLst>
        </pc:spChg>
      </pc:sldChg>
      <pc:sldChg chg="addSp delSp modSp add mod">
        <pc:chgData name="Cristobal Lara" userId="47b0bf73-a5ab-465d-a81b-b09bd29d4ee9" providerId="ADAL" clId="{48BB2108-7EDA-482F-A5C0-5CFB3FDDAFDF}" dt="2022-05-17T14:25:24.149" v="5485" actId="166"/>
        <pc:sldMkLst>
          <pc:docMk/>
          <pc:sldMk cId="474766952" sldId="286"/>
        </pc:sldMkLst>
        <pc:spChg chg="add mod">
          <ac:chgData name="Cristobal Lara" userId="47b0bf73-a5ab-465d-a81b-b09bd29d4ee9" providerId="ADAL" clId="{48BB2108-7EDA-482F-A5C0-5CFB3FDDAFDF}" dt="2022-05-17T14:11:49.235" v="5272" actId="12789"/>
          <ac:spMkLst>
            <pc:docMk/>
            <pc:sldMk cId="474766952" sldId="286"/>
            <ac:spMk id="2" creationId="{996C191C-0B11-7854-CF94-E46DD7853D23}"/>
          </ac:spMkLst>
        </pc:spChg>
        <pc:spChg chg="del">
          <ac:chgData name="Cristobal Lara" userId="47b0bf73-a5ab-465d-a81b-b09bd29d4ee9" providerId="ADAL" clId="{48BB2108-7EDA-482F-A5C0-5CFB3FDDAFDF}" dt="2022-05-17T14:07:14.346" v="5112" actId="478"/>
          <ac:spMkLst>
            <pc:docMk/>
            <pc:sldMk cId="474766952" sldId="286"/>
            <ac:spMk id="3" creationId="{5FC7E595-AF10-BAAD-5C36-0E96432AB40A}"/>
          </ac:spMkLst>
        </pc:spChg>
        <pc:spChg chg="add del mod">
          <ac:chgData name="Cristobal Lara" userId="47b0bf73-a5ab-465d-a81b-b09bd29d4ee9" providerId="ADAL" clId="{48BB2108-7EDA-482F-A5C0-5CFB3FDDAFDF}" dt="2022-05-17T14:07:12.030" v="5111"/>
          <ac:spMkLst>
            <pc:docMk/>
            <pc:sldMk cId="474766952" sldId="286"/>
            <ac:spMk id="5" creationId="{EEFA60F8-EAAD-F711-4A9E-1B28C880098E}"/>
          </ac:spMkLst>
        </pc:spChg>
        <pc:spChg chg="add mod">
          <ac:chgData name="Cristobal Lara" userId="47b0bf73-a5ab-465d-a81b-b09bd29d4ee9" providerId="ADAL" clId="{48BB2108-7EDA-482F-A5C0-5CFB3FDDAFDF}" dt="2022-05-17T14:07:17.955" v="5122" actId="20577"/>
          <ac:spMkLst>
            <pc:docMk/>
            <pc:sldMk cId="474766952" sldId="286"/>
            <ac:spMk id="6" creationId="{10B45929-397D-417A-D948-EAD4136F3BE0}"/>
          </ac:spMkLst>
        </pc:spChg>
        <pc:spChg chg="add mod">
          <ac:chgData name="Cristobal Lara" userId="47b0bf73-a5ab-465d-a81b-b09bd29d4ee9" providerId="ADAL" clId="{48BB2108-7EDA-482F-A5C0-5CFB3FDDAFDF}" dt="2022-05-17T14:10:39.812" v="5240" actId="14100"/>
          <ac:spMkLst>
            <pc:docMk/>
            <pc:sldMk cId="474766952" sldId="286"/>
            <ac:spMk id="9" creationId="{88960527-A064-37C5-8642-1F83729D1C5F}"/>
          </ac:spMkLst>
        </pc:spChg>
        <pc:spChg chg="add del mod">
          <ac:chgData name="Cristobal Lara" userId="47b0bf73-a5ab-465d-a81b-b09bd29d4ee9" providerId="ADAL" clId="{48BB2108-7EDA-482F-A5C0-5CFB3FDDAFDF}" dt="2022-05-17T14:10:56.028" v="5243" actId="478"/>
          <ac:spMkLst>
            <pc:docMk/>
            <pc:sldMk cId="474766952" sldId="286"/>
            <ac:spMk id="11" creationId="{9A3D0B1C-56CF-DF72-F31A-62442009AA75}"/>
          </ac:spMkLst>
        </pc:spChg>
        <pc:spChg chg="add del mod">
          <ac:chgData name="Cristobal Lara" userId="47b0bf73-a5ab-465d-a81b-b09bd29d4ee9" providerId="ADAL" clId="{48BB2108-7EDA-482F-A5C0-5CFB3FDDAFDF}" dt="2022-05-17T14:10:58.473" v="5245" actId="478"/>
          <ac:spMkLst>
            <pc:docMk/>
            <pc:sldMk cId="474766952" sldId="286"/>
            <ac:spMk id="12" creationId="{9B881C1F-22AF-D31F-CAA6-7A80A3A76F8A}"/>
          </ac:spMkLst>
        </pc:spChg>
        <pc:spChg chg="add mod">
          <ac:chgData name="Cristobal Lara" userId="47b0bf73-a5ab-465d-a81b-b09bd29d4ee9" providerId="ADAL" clId="{48BB2108-7EDA-482F-A5C0-5CFB3FDDAFDF}" dt="2022-05-17T14:11:49.235" v="5272" actId="12789"/>
          <ac:spMkLst>
            <pc:docMk/>
            <pc:sldMk cId="474766952" sldId="286"/>
            <ac:spMk id="13" creationId="{2716C365-D61F-1FF7-8683-E53ED863FCF6}"/>
          </ac:spMkLst>
        </pc:spChg>
        <pc:spChg chg="add mod">
          <ac:chgData name="Cristobal Lara" userId="47b0bf73-a5ab-465d-a81b-b09bd29d4ee9" providerId="ADAL" clId="{48BB2108-7EDA-482F-A5C0-5CFB3FDDAFDF}" dt="2022-05-17T14:11:01.445" v="5247" actId="1076"/>
          <ac:spMkLst>
            <pc:docMk/>
            <pc:sldMk cId="474766952" sldId="286"/>
            <ac:spMk id="14" creationId="{CD825452-EBD8-0092-4B75-E8434DDDAE02}"/>
          </ac:spMkLst>
        </pc:spChg>
        <pc:spChg chg="del mod">
          <ac:chgData name="Cristobal Lara" userId="47b0bf73-a5ab-465d-a81b-b09bd29d4ee9" providerId="ADAL" clId="{48BB2108-7EDA-482F-A5C0-5CFB3FDDAFDF}" dt="2022-05-17T14:08:00.985" v="5129" actId="478"/>
          <ac:spMkLst>
            <pc:docMk/>
            <pc:sldMk cId="474766952" sldId="286"/>
            <ac:spMk id="16" creationId="{4DC57BF8-3077-F1CC-5675-3E37731571D8}"/>
          </ac:spMkLst>
        </pc:spChg>
        <pc:spChg chg="add mod">
          <ac:chgData name="Cristobal Lara" userId="47b0bf73-a5ab-465d-a81b-b09bd29d4ee9" providerId="ADAL" clId="{48BB2108-7EDA-482F-A5C0-5CFB3FDDAFDF}" dt="2022-05-17T14:13:13.979" v="5376" actId="20577"/>
          <ac:spMkLst>
            <pc:docMk/>
            <pc:sldMk cId="474766952" sldId="286"/>
            <ac:spMk id="18" creationId="{32CE56D8-93FD-A4FE-70D5-747FD8493873}"/>
          </ac:spMkLst>
        </pc:spChg>
        <pc:spChg chg="add mod ord">
          <ac:chgData name="Cristobal Lara" userId="47b0bf73-a5ab-465d-a81b-b09bd29d4ee9" providerId="ADAL" clId="{48BB2108-7EDA-482F-A5C0-5CFB3FDDAFDF}" dt="2022-05-17T14:25:24.149" v="5485" actId="166"/>
          <ac:spMkLst>
            <pc:docMk/>
            <pc:sldMk cId="474766952" sldId="286"/>
            <ac:spMk id="20" creationId="{A04F8242-D96A-A5BF-7340-00D8338057D8}"/>
          </ac:spMkLst>
        </pc:spChg>
        <pc:graphicFrameChg chg="add mod">
          <ac:chgData name="Cristobal Lara" userId="47b0bf73-a5ab-465d-a81b-b09bd29d4ee9" providerId="ADAL" clId="{48BB2108-7EDA-482F-A5C0-5CFB3FDDAFDF}" dt="2022-05-17T14:10:50.620" v="5242" actId="14100"/>
          <ac:graphicFrameMkLst>
            <pc:docMk/>
            <pc:sldMk cId="474766952" sldId="286"/>
            <ac:graphicFrameMk id="8" creationId="{0F4AAFA6-6507-2C7E-07B7-A98BDB9E8C16}"/>
          </ac:graphicFrameMkLst>
        </pc:graphicFrameChg>
        <pc:graphicFrameChg chg="add mod">
          <ac:chgData name="Cristobal Lara" userId="47b0bf73-a5ab-465d-a81b-b09bd29d4ee9" providerId="ADAL" clId="{48BB2108-7EDA-482F-A5C0-5CFB3FDDAFDF}" dt="2022-05-17T14:13:24.775" v="5378" actId="1076"/>
          <ac:graphicFrameMkLst>
            <pc:docMk/>
            <pc:sldMk cId="474766952" sldId="286"/>
            <ac:graphicFrameMk id="19" creationId="{DFCC8FF4-AB8B-ACAE-1E1B-4E58A7A78B62}"/>
          </ac:graphicFrameMkLst>
        </pc:graphicFrameChg>
        <pc:picChg chg="add mod">
          <ac:chgData name="Cristobal Lara" userId="47b0bf73-a5ab-465d-a81b-b09bd29d4ee9" providerId="ADAL" clId="{48BB2108-7EDA-482F-A5C0-5CFB3FDDAFDF}" dt="2022-05-17T14:10:39.812" v="5240" actId="14100"/>
          <ac:picMkLst>
            <pc:docMk/>
            <pc:sldMk cId="474766952" sldId="286"/>
            <ac:picMk id="7" creationId="{C865713C-97AB-7287-2EB7-E8A874FCFE9C}"/>
          </ac:picMkLst>
        </pc:picChg>
        <pc:picChg chg="add mod modCrop">
          <ac:chgData name="Cristobal Lara" userId="47b0bf73-a5ab-465d-a81b-b09bd29d4ee9" providerId="ADAL" clId="{48BB2108-7EDA-482F-A5C0-5CFB3FDDAFDF}" dt="2022-05-17T14:25:13.622" v="5484" actId="14100"/>
          <ac:picMkLst>
            <pc:docMk/>
            <pc:sldMk cId="474766952" sldId="286"/>
            <ac:picMk id="21" creationId="{05C926BC-4111-CE11-AA18-B0369934941A}"/>
          </ac:picMkLst>
        </pc:picChg>
        <pc:cxnChg chg="add mod">
          <ac:chgData name="Cristobal Lara" userId="47b0bf73-a5ab-465d-a81b-b09bd29d4ee9" providerId="ADAL" clId="{48BB2108-7EDA-482F-A5C0-5CFB3FDDAFDF}" dt="2022-05-17T14:11:58.412" v="5273" actId="14100"/>
          <ac:cxnSpMkLst>
            <pc:docMk/>
            <pc:sldMk cId="474766952" sldId="286"/>
            <ac:cxnSpMk id="15" creationId="{D640F36A-2B88-DCB2-1845-65DB6289D961}"/>
          </ac:cxnSpMkLst>
        </pc:cxnChg>
      </pc:sldChg>
      <pc:sldChg chg="addSp delSp modSp add mod">
        <pc:chgData name="Cristobal Lara" userId="47b0bf73-a5ab-465d-a81b-b09bd29d4ee9" providerId="ADAL" clId="{48BB2108-7EDA-482F-A5C0-5CFB3FDDAFDF}" dt="2022-05-17T14:37:15.515" v="5792" actId="1076"/>
        <pc:sldMkLst>
          <pc:docMk/>
          <pc:sldMk cId="1884584988" sldId="287"/>
        </pc:sldMkLst>
        <pc:spChg chg="del">
          <ac:chgData name="Cristobal Lara" userId="47b0bf73-a5ab-465d-a81b-b09bd29d4ee9" providerId="ADAL" clId="{48BB2108-7EDA-482F-A5C0-5CFB3FDDAFDF}" dt="2022-05-17T14:28:00.327" v="5487" actId="478"/>
          <ac:spMkLst>
            <pc:docMk/>
            <pc:sldMk cId="1884584988" sldId="287"/>
            <ac:spMk id="2" creationId="{996C191C-0B11-7854-CF94-E46DD7853D23}"/>
          </ac:spMkLst>
        </pc:spChg>
        <pc:spChg chg="del">
          <ac:chgData name="Cristobal Lara" userId="47b0bf73-a5ab-465d-a81b-b09bd29d4ee9" providerId="ADAL" clId="{48BB2108-7EDA-482F-A5C0-5CFB3FDDAFDF}" dt="2022-05-17T14:28:07.130" v="5488" actId="478"/>
          <ac:spMkLst>
            <pc:docMk/>
            <pc:sldMk cId="1884584988" sldId="287"/>
            <ac:spMk id="6" creationId="{10B45929-397D-417A-D948-EAD4136F3BE0}"/>
          </ac:spMkLst>
        </pc:spChg>
        <pc:spChg chg="del">
          <ac:chgData name="Cristobal Lara" userId="47b0bf73-a5ab-465d-a81b-b09bd29d4ee9" providerId="ADAL" clId="{48BB2108-7EDA-482F-A5C0-5CFB3FDDAFDF}" dt="2022-05-17T14:28:00.327" v="5487" actId="478"/>
          <ac:spMkLst>
            <pc:docMk/>
            <pc:sldMk cId="1884584988" sldId="287"/>
            <ac:spMk id="9" creationId="{88960527-A064-37C5-8642-1F83729D1C5F}"/>
          </ac:spMkLst>
        </pc:spChg>
        <pc:spChg chg="del">
          <ac:chgData name="Cristobal Lara" userId="47b0bf73-a5ab-465d-a81b-b09bd29d4ee9" providerId="ADAL" clId="{48BB2108-7EDA-482F-A5C0-5CFB3FDDAFDF}" dt="2022-05-17T14:28:00.327" v="5487" actId="478"/>
          <ac:spMkLst>
            <pc:docMk/>
            <pc:sldMk cId="1884584988" sldId="287"/>
            <ac:spMk id="13" creationId="{2716C365-D61F-1FF7-8683-E53ED863FCF6}"/>
          </ac:spMkLst>
        </pc:spChg>
        <pc:spChg chg="del">
          <ac:chgData name="Cristobal Lara" userId="47b0bf73-a5ab-465d-a81b-b09bd29d4ee9" providerId="ADAL" clId="{48BB2108-7EDA-482F-A5C0-5CFB3FDDAFDF}" dt="2022-05-17T14:28:00.327" v="5487" actId="478"/>
          <ac:spMkLst>
            <pc:docMk/>
            <pc:sldMk cId="1884584988" sldId="287"/>
            <ac:spMk id="14" creationId="{CD825452-EBD8-0092-4B75-E8434DDDAE02}"/>
          </ac:spMkLst>
        </pc:spChg>
        <pc:spChg chg="add mod">
          <ac:chgData name="Cristobal Lara" userId="47b0bf73-a5ab-465d-a81b-b09bd29d4ee9" providerId="ADAL" clId="{48BB2108-7EDA-482F-A5C0-5CFB3FDDAFDF}" dt="2022-05-17T14:29:56.057" v="5550" actId="20577"/>
          <ac:spMkLst>
            <pc:docMk/>
            <pc:sldMk cId="1884584988" sldId="287"/>
            <ac:spMk id="16" creationId="{69F42B0A-F518-7A2C-BEEF-70D4EF92DB55}"/>
          </ac:spMkLst>
        </pc:spChg>
        <pc:spChg chg="add mod">
          <ac:chgData name="Cristobal Lara" userId="47b0bf73-a5ab-465d-a81b-b09bd29d4ee9" providerId="ADAL" clId="{48BB2108-7EDA-482F-A5C0-5CFB3FDDAFDF}" dt="2022-05-17T14:32:09.230" v="5763" actId="20577"/>
          <ac:spMkLst>
            <pc:docMk/>
            <pc:sldMk cId="1884584988" sldId="287"/>
            <ac:spMk id="17" creationId="{9F5689AD-75D4-1AC4-ED66-95B838B574D4}"/>
          </ac:spMkLst>
        </pc:spChg>
        <pc:spChg chg="del">
          <ac:chgData name="Cristobal Lara" userId="47b0bf73-a5ab-465d-a81b-b09bd29d4ee9" providerId="ADAL" clId="{48BB2108-7EDA-482F-A5C0-5CFB3FDDAFDF}" dt="2022-05-17T14:28:00.327" v="5487" actId="478"/>
          <ac:spMkLst>
            <pc:docMk/>
            <pc:sldMk cId="1884584988" sldId="287"/>
            <ac:spMk id="18" creationId="{32CE56D8-93FD-A4FE-70D5-747FD8493873}"/>
          </ac:spMkLst>
        </pc:spChg>
        <pc:spChg chg="del">
          <ac:chgData name="Cristobal Lara" userId="47b0bf73-a5ab-465d-a81b-b09bd29d4ee9" providerId="ADAL" clId="{48BB2108-7EDA-482F-A5C0-5CFB3FDDAFDF}" dt="2022-05-17T14:28:00.327" v="5487" actId="478"/>
          <ac:spMkLst>
            <pc:docMk/>
            <pc:sldMk cId="1884584988" sldId="287"/>
            <ac:spMk id="20" creationId="{A04F8242-D96A-A5BF-7340-00D8338057D8}"/>
          </ac:spMkLst>
        </pc:spChg>
        <pc:graphicFrameChg chg="del">
          <ac:chgData name="Cristobal Lara" userId="47b0bf73-a5ab-465d-a81b-b09bd29d4ee9" providerId="ADAL" clId="{48BB2108-7EDA-482F-A5C0-5CFB3FDDAFDF}" dt="2022-05-17T14:28:00.327" v="5487" actId="478"/>
          <ac:graphicFrameMkLst>
            <pc:docMk/>
            <pc:sldMk cId="1884584988" sldId="287"/>
            <ac:graphicFrameMk id="8" creationId="{0F4AAFA6-6507-2C7E-07B7-A98BDB9E8C16}"/>
          </ac:graphicFrameMkLst>
        </pc:graphicFrameChg>
        <pc:graphicFrameChg chg="del">
          <ac:chgData name="Cristobal Lara" userId="47b0bf73-a5ab-465d-a81b-b09bd29d4ee9" providerId="ADAL" clId="{48BB2108-7EDA-482F-A5C0-5CFB3FDDAFDF}" dt="2022-05-17T14:28:00.327" v="5487" actId="478"/>
          <ac:graphicFrameMkLst>
            <pc:docMk/>
            <pc:sldMk cId="1884584988" sldId="287"/>
            <ac:graphicFrameMk id="19" creationId="{DFCC8FF4-AB8B-ACAE-1E1B-4E58A7A78B62}"/>
          </ac:graphicFrameMkLst>
        </pc:graphicFrameChg>
        <pc:picChg chg="del">
          <ac:chgData name="Cristobal Lara" userId="47b0bf73-a5ab-465d-a81b-b09bd29d4ee9" providerId="ADAL" clId="{48BB2108-7EDA-482F-A5C0-5CFB3FDDAFDF}" dt="2022-05-17T14:28:00.327" v="5487" actId="478"/>
          <ac:picMkLst>
            <pc:docMk/>
            <pc:sldMk cId="1884584988" sldId="287"/>
            <ac:picMk id="7" creationId="{C865713C-97AB-7287-2EB7-E8A874FCFE9C}"/>
          </ac:picMkLst>
        </pc:picChg>
        <pc:picChg chg="del">
          <ac:chgData name="Cristobal Lara" userId="47b0bf73-a5ab-465d-a81b-b09bd29d4ee9" providerId="ADAL" clId="{48BB2108-7EDA-482F-A5C0-5CFB3FDDAFDF}" dt="2022-05-17T14:28:00.327" v="5487" actId="478"/>
          <ac:picMkLst>
            <pc:docMk/>
            <pc:sldMk cId="1884584988" sldId="287"/>
            <ac:picMk id="21" creationId="{05C926BC-4111-CE11-AA18-B0369934941A}"/>
          </ac:picMkLst>
        </pc:picChg>
        <pc:picChg chg="add mod modCrop">
          <ac:chgData name="Cristobal Lara" userId="47b0bf73-a5ab-465d-a81b-b09bd29d4ee9" providerId="ADAL" clId="{48BB2108-7EDA-482F-A5C0-5CFB3FDDAFDF}" dt="2022-05-17T14:37:15.515" v="5792" actId="1076"/>
          <ac:picMkLst>
            <pc:docMk/>
            <pc:sldMk cId="1884584988" sldId="287"/>
            <ac:picMk id="22" creationId="{7A876C33-1400-D666-7982-E0892A24103D}"/>
          </ac:picMkLst>
        </pc:picChg>
        <pc:picChg chg="add mod modCrop">
          <ac:chgData name="Cristobal Lara" userId="47b0bf73-a5ab-465d-a81b-b09bd29d4ee9" providerId="ADAL" clId="{48BB2108-7EDA-482F-A5C0-5CFB3FDDAFDF}" dt="2022-05-17T14:37:15.515" v="5792" actId="1076"/>
          <ac:picMkLst>
            <pc:docMk/>
            <pc:sldMk cId="1884584988" sldId="287"/>
            <ac:picMk id="23" creationId="{03D576D9-8170-CC51-B5AE-2541D8330C20}"/>
          </ac:picMkLst>
        </pc:picChg>
        <pc:picChg chg="add mod modCrop">
          <ac:chgData name="Cristobal Lara" userId="47b0bf73-a5ab-465d-a81b-b09bd29d4ee9" providerId="ADAL" clId="{48BB2108-7EDA-482F-A5C0-5CFB3FDDAFDF}" dt="2022-05-17T14:37:10.539" v="5791" actId="1076"/>
          <ac:picMkLst>
            <pc:docMk/>
            <pc:sldMk cId="1884584988" sldId="287"/>
            <ac:picMk id="24" creationId="{CEAD0A80-B4AB-2C60-7E6B-CFCAFF52FCC1}"/>
          </ac:picMkLst>
        </pc:picChg>
        <pc:picChg chg="add mod modCrop">
          <ac:chgData name="Cristobal Lara" userId="47b0bf73-a5ab-465d-a81b-b09bd29d4ee9" providerId="ADAL" clId="{48BB2108-7EDA-482F-A5C0-5CFB3FDDAFDF}" dt="2022-05-17T14:37:10.539" v="5791" actId="1076"/>
          <ac:picMkLst>
            <pc:docMk/>
            <pc:sldMk cId="1884584988" sldId="287"/>
            <ac:picMk id="25" creationId="{9C79A57F-608D-981A-85BF-0D77DB29667E}"/>
          </ac:picMkLst>
        </pc:picChg>
        <pc:cxnChg chg="del mod">
          <ac:chgData name="Cristobal Lara" userId="47b0bf73-a5ab-465d-a81b-b09bd29d4ee9" providerId="ADAL" clId="{48BB2108-7EDA-482F-A5C0-5CFB3FDDAFDF}" dt="2022-05-17T14:28:00.327" v="5487" actId="478"/>
          <ac:cxnSpMkLst>
            <pc:docMk/>
            <pc:sldMk cId="1884584988" sldId="287"/>
            <ac:cxnSpMk id="15" creationId="{D640F36A-2B88-DCB2-1845-65DB6289D961}"/>
          </ac:cxnSpMkLst>
        </pc:cxnChg>
      </pc:sldChg>
      <pc:sldChg chg="add del">
        <pc:chgData name="Cristobal Lara" userId="47b0bf73-a5ab-465d-a81b-b09bd29d4ee9" providerId="ADAL" clId="{48BB2108-7EDA-482F-A5C0-5CFB3FDDAFDF}" dt="2022-05-17T15:41:14.407" v="5958" actId="47"/>
        <pc:sldMkLst>
          <pc:docMk/>
          <pc:sldMk cId="351403682" sldId="288"/>
        </pc:sldMkLst>
      </pc:sldChg>
      <pc:sldChg chg="addSp delSp modSp add mod">
        <pc:chgData name="Cristobal Lara" userId="47b0bf73-a5ab-465d-a81b-b09bd29d4ee9" providerId="ADAL" clId="{48BB2108-7EDA-482F-A5C0-5CFB3FDDAFDF}" dt="2022-05-17T15:40:19.368" v="5957" actId="14100"/>
        <pc:sldMkLst>
          <pc:docMk/>
          <pc:sldMk cId="3553181464" sldId="289"/>
        </pc:sldMkLst>
        <pc:spChg chg="mod">
          <ac:chgData name="Cristobal Lara" userId="47b0bf73-a5ab-465d-a81b-b09bd29d4ee9" providerId="ADAL" clId="{48BB2108-7EDA-482F-A5C0-5CFB3FDDAFDF}" dt="2022-05-17T15:34:08.374" v="5941" actId="20577"/>
          <ac:spMkLst>
            <pc:docMk/>
            <pc:sldMk cId="3553181464" sldId="289"/>
            <ac:spMk id="17" creationId="{9F5689AD-75D4-1AC4-ED66-95B838B574D4}"/>
          </ac:spMkLst>
        </pc:spChg>
        <pc:picChg chg="add del mod">
          <ac:chgData name="Cristobal Lara" userId="47b0bf73-a5ab-465d-a81b-b09bd29d4ee9" providerId="ADAL" clId="{48BB2108-7EDA-482F-A5C0-5CFB3FDDAFDF}" dt="2022-05-17T15:35:01.353" v="5946"/>
          <ac:picMkLst>
            <pc:docMk/>
            <pc:sldMk cId="3553181464" sldId="289"/>
            <ac:picMk id="3" creationId="{6FFB255B-6CAC-DA6F-56BB-F267FD1141DA}"/>
          </ac:picMkLst>
        </pc:picChg>
        <pc:picChg chg="add del mod">
          <ac:chgData name="Cristobal Lara" userId="47b0bf73-a5ab-465d-a81b-b09bd29d4ee9" providerId="ADAL" clId="{48BB2108-7EDA-482F-A5C0-5CFB3FDDAFDF}" dt="2022-05-17T15:40:00.831" v="5952" actId="478"/>
          <ac:picMkLst>
            <pc:docMk/>
            <pc:sldMk cId="3553181464" sldId="289"/>
            <ac:picMk id="6" creationId="{B6CC445D-B019-A2CE-6E13-D521AB373C1F}"/>
          </ac:picMkLst>
        </pc:picChg>
        <pc:picChg chg="add mod">
          <ac:chgData name="Cristobal Lara" userId="47b0bf73-a5ab-465d-a81b-b09bd29d4ee9" providerId="ADAL" clId="{48BB2108-7EDA-482F-A5C0-5CFB3FDDAFDF}" dt="2022-05-17T15:40:19.368" v="5957" actId="14100"/>
          <ac:picMkLst>
            <pc:docMk/>
            <pc:sldMk cId="3553181464" sldId="289"/>
            <ac:picMk id="8" creationId="{513071CA-436F-A0A4-9A2D-B79EDF06A703}"/>
          </ac:picMkLst>
        </pc:picChg>
        <pc:picChg chg="del">
          <ac:chgData name="Cristobal Lara" userId="47b0bf73-a5ab-465d-a81b-b09bd29d4ee9" providerId="ADAL" clId="{48BB2108-7EDA-482F-A5C0-5CFB3FDDAFDF}" dt="2022-05-17T15:33:34.202" v="5871" actId="478"/>
          <ac:picMkLst>
            <pc:docMk/>
            <pc:sldMk cId="3553181464" sldId="289"/>
            <ac:picMk id="22" creationId="{7A876C33-1400-D666-7982-E0892A24103D}"/>
          </ac:picMkLst>
        </pc:picChg>
        <pc:picChg chg="del">
          <ac:chgData name="Cristobal Lara" userId="47b0bf73-a5ab-465d-a81b-b09bd29d4ee9" providerId="ADAL" clId="{48BB2108-7EDA-482F-A5C0-5CFB3FDDAFDF}" dt="2022-05-17T15:33:34.202" v="5871" actId="478"/>
          <ac:picMkLst>
            <pc:docMk/>
            <pc:sldMk cId="3553181464" sldId="289"/>
            <ac:picMk id="23" creationId="{03D576D9-8170-CC51-B5AE-2541D8330C20}"/>
          </ac:picMkLst>
        </pc:picChg>
        <pc:picChg chg="del">
          <ac:chgData name="Cristobal Lara" userId="47b0bf73-a5ab-465d-a81b-b09bd29d4ee9" providerId="ADAL" clId="{48BB2108-7EDA-482F-A5C0-5CFB3FDDAFDF}" dt="2022-05-17T15:33:34.202" v="5871" actId="478"/>
          <ac:picMkLst>
            <pc:docMk/>
            <pc:sldMk cId="3553181464" sldId="289"/>
            <ac:picMk id="24" creationId="{CEAD0A80-B4AB-2C60-7E6B-CFCAFF52FCC1}"/>
          </ac:picMkLst>
        </pc:picChg>
        <pc:picChg chg="del">
          <ac:chgData name="Cristobal Lara" userId="47b0bf73-a5ab-465d-a81b-b09bd29d4ee9" providerId="ADAL" clId="{48BB2108-7EDA-482F-A5C0-5CFB3FDDAFDF}" dt="2022-05-17T15:33:34.202" v="5871" actId="478"/>
          <ac:picMkLst>
            <pc:docMk/>
            <pc:sldMk cId="3553181464" sldId="289"/>
            <ac:picMk id="25" creationId="{9C79A57F-608D-981A-85BF-0D77DB29667E}"/>
          </ac:picMkLst>
        </pc:picChg>
      </pc:sldChg>
      <pc:sldChg chg="addSp delSp modSp add mod">
        <pc:chgData name="Cristobal Lara" userId="47b0bf73-a5ab-465d-a81b-b09bd29d4ee9" providerId="ADAL" clId="{48BB2108-7EDA-482F-A5C0-5CFB3FDDAFDF}" dt="2022-05-17T20:51:17.023" v="6030" actId="554"/>
        <pc:sldMkLst>
          <pc:docMk/>
          <pc:sldMk cId="907566273" sldId="290"/>
        </pc:sldMkLst>
        <pc:spChg chg="mod">
          <ac:chgData name="Cristobal Lara" userId="47b0bf73-a5ab-465d-a81b-b09bd29d4ee9" providerId="ADAL" clId="{48BB2108-7EDA-482F-A5C0-5CFB3FDDAFDF}" dt="2022-05-17T15:46:58.369" v="6014" actId="20577"/>
          <ac:spMkLst>
            <pc:docMk/>
            <pc:sldMk cId="907566273" sldId="290"/>
            <ac:spMk id="17" creationId="{9F5689AD-75D4-1AC4-ED66-95B838B574D4}"/>
          </ac:spMkLst>
        </pc:spChg>
        <pc:picChg chg="add mod">
          <ac:chgData name="Cristobal Lara" userId="47b0bf73-a5ab-465d-a81b-b09bd29d4ee9" providerId="ADAL" clId="{48BB2108-7EDA-482F-A5C0-5CFB3FDDAFDF}" dt="2022-05-17T20:51:17.023" v="6030" actId="554"/>
          <ac:picMkLst>
            <pc:docMk/>
            <pc:sldMk cId="907566273" sldId="290"/>
            <ac:picMk id="3" creationId="{004A3BC2-E8A3-F0C3-9F93-8D5F29C4623A}"/>
          </ac:picMkLst>
        </pc:picChg>
        <pc:picChg chg="add mod">
          <ac:chgData name="Cristobal Lara" userId="47b0bf73-a5ab-465d-a81b-b09bd29d4ee9" providerId="ADAL" clId="{48BB2108-7EDA-482F-A5C0-5CFB3FDDAFDF}" dt="2022-05-17T20:51:17.023" v="6030" actId="554"/>
          <ac:picMkLst>
            <pc:docMk/>
            <pc:sldMk cId="907566273" sldId="290"/>
            <ac:picMk id="6" creationId="{0ABE3761-4D79-D3D7-C736-CCD033563209}"/>
          </ac:picMkLst>
        </pc:picChg>
        <pc:picChg chg="del">
          <ac:chgData name="Cristobal Lara" userId="47b0bf73-a5ab-465d-a81b-b09bd29d4ee9" providerId="ADAL" clId="{48BB2108-7EDA-482F-A5C0-5CFB3FDDAFDF}" dt="2022-05-17T15:47:05.174" v="6015" actId="478"/>
          <ac:picMkLst>
            <pc:docMk/>
            <pc:sldMk cId="907566273" sldId="290"/>
            <ac:picMk id="8" creationId="{513071CA-436F-A0A4-9A2D-B79EDF06A703}"/>
          </ac:picMkLst>
        </pc:picChg>
      </pc:sldChg>
      <pc:sldChg chg="addSp delSp modSp add mod">
        <pc:chgData name="Cristobal Lara" userId="47b0bf73-a5ab-465d-a81b-b09bd29d4ee9" providerId="ADAL" clId="{48BB2108-7EDA-482F-A5C0-5CFB3FDDAFDF}" dt="2022-05-17T21:03:38.236" v="6656"/>
        <pc:sldMkLst>
          <pc:docMk/>
          <pc:sldMk cId="2558724914" sldId="291"/>
        </pc:sldMkLst>
        <pc:spChg chg="mod">
          <ac:chgData name="Cristobal Lara" userId="47b0bf73-a5ab-465d-a81b-b09bd29d4ee9" providerId="ADAL" clId="{48BB2108-7EDA-482F-A5C0-5CFB3FDDAFDF}" dt="2022-05-17T20:53:44.081" v="6066" actId="20577"/>
          <ac:spMkLst>
            <pc:docMk/>
            <pc:sldMk cId="2558724914" sldId="291"/>
            <ac:spMk id="3" creationId="{5FC7E595-AF10-BAAD-5C36-0E96432AB40A}"/>
          </ac:spMkLst>
        </pc:spChg>
        <pc:spChg chg="add mod">
          <ac:chgData name="Cristobal Lara" userId="47b0bf73-a5ab-465d-a81b-b09bd29d4ee9" providerId="ADAL" clId="{48BB2108-7EDA-482F-A5C0-5CFB3FDDAFDF}" dt="2022-05-17T21:03:38.236" v="6656"/>
          <ac:spMkLst>
            <pc:docMk/>
            <pc:sldMk cId="2558724914" sldId="291"/>
            <ac:spMk id="4" creationId="{58CA0723-9457-ACBD-979C-439CE5959B5D}"/>
          </ac:spMkLst>
        </pc:spChg>
        <pc:spChg chg="del">
          <ac:chgData name="Cristobal Lara" userId="47b0bf73-a5ab-465d-a81b-b09bd29d4ee9" providerId="ADAL" clId="{48BB2108-7EDA-482F-A5C0-5CFB3FDDAFDF}" dt="2022-05-17T20:53:47.982" v="6067" actId="478"/>
          <ac:spMkLst>
            <pc:docMk/>
            <pc:sldMk cId="2558724914" sldId="291"/>
            <ac:spMk id="5" creationId="{1BFE755C-A545-08CE-29D1-89AC767EC4A8}"/>
          </ac:spMkLst>
        </pc:spChg>
        <pc:spChg chg="mod">
          <ac:chgData name="Cristobal Lara" userId="47b0bf73-a5ab-465d-a81b-b09bd29d4ee9" providerId="ADAL" clId="{48BB2108-7EDA-482F-A5C0-5CFB3FDDAFDF}" dt="2022-05-17T20:58:26.732" v="6649" actId="20577"/>
          <ac:spMkLst>
            <pc:docMk/>
            <pc:sldMk cId="2558724914" sldId="291"/>
            <ac:spMk id="16" creationId="{4DC57BF8-3077-F1CC-5675-3E37731571D8}"/>
          </ac:spMkLst>
        </pc:spChg>
      </pc:sldChg>
      <pc:sldChg chg="addSp delSp modSp add mod">
        <pc:chgData name="Cristobal Lara" userId="47b0bf73-a5ab-465d-a81b-b09bd29d4ee9" providerId="ADAL" clId="{48BB2108-7EDA-482F-A5C0-5CFB3FDDAFDF}" dt="2022-05-17T22:29:05.433" v="6664" actId="1076"/>
        <pc:sldMkLst>
          <pc:docMk/>
          <pc:sldMk cId="164659116" sldId="292"/>
        </pc:sldMkLst>
        <pc:spChg chg="del">
          <ac:chgData name="Cristobal Lara" userId="47b0bf73-a5ab-465d-a81b-b09bd29d4ee9" providerId="ADAL" clId="{48BB2108-7EDA-482F-A5C0-5CFB3FDDAFDF}" dt="2022-05-17T22:28:47.853" v="6659" actId="478"/>
          <ac:spMkLst>
            <pc:docMk/>
            <pc:sldMk cId="164659116" sldId="292"/>
            <ac:spMk id="2" creationId="{E623826D-97D4-21C5-625D-B85B47EAD463}"/>
          </ac:spMkLst>
        </pc:spChg>
        <pc:spChg chg="add del mod">
          <ac:chgData name="Cristobal Lara" userId="47b0bf73-a5ab-465d-a81b-b09bd29d4ee9" providerId="ADAL" clId="{48BB2108-7EDA-482F-A5C0-5CFB3FDDAFDF}" dt="2022-05-17T22:28:50.220" v="6660" actId="478"/>
          <ac:spMkLst>
            <pc:docMk/>
            <pc:sldMk cId="164659116" sldId="292"/>
            <ac:spMk id="6" creationId="{CFDF3A8F-AE29-C689-A737-80ABCA75A558}"/>
          </ac:spMkLst>
        </pc:spChg>
        <pc:spChg chg="add mod">
          <ac:chgData name="Cristobal Lara" userId="47b0bf73-a5ab-465d-a81b-b09bd29d4ee9" providerId="ADAL" clId="{48BB2108-7EDA-482F-A5C0-5CFB3FDDAFDF}" dt="2022-05-17T22:28:53.595" v="6662" actId="1076"/>
          <ac:spMkLst>
            <pc:docMk/>
            <pc:sldMk cId="164659116" sldId="292"/>
            <ac:spMk id="7" creationId="{9F4AD362-60A3-4770-F002-6FB92445F120}"/>
          </ac:spMkLst>
        </pc:spChg>
        <pc:picChg chg="add mod">
          <ac:chgData name="Cristobal Lara" userId="47b0bf73-a5ab-465d-a81b-b09bd29d4ee9" providerId="ADAL" clId="{48BB2108-7EDA-482F-A5C0-5CFB3FDDAFDF}" dt="2022-05-17T22:29:05.433" v="6664" actId="1076"/>
          <ac:picMkLst>
            <pc:docMk/>
            <pc:sldMk cId="164659116" sldId="292"/>
            <ac:picMk id="8" creationId="{F6C8CB83-2F62-AA3B-6C9F-51F2B18A2051}"/>
          </ac:picMkLst>
        </pc:picChg>
      </pc:sldChg>
    </pc:docChg>
  </pc:docChgLst>
  <pc:docChgLst>
    <pc:chgData name="Cristobal Lara" userId="47b0bf73-a5ab-465d-a81b-b09bd29d4ee9" providerId="ADAL" clId="{C01872C3-8D0E-4E72-B8DA-1D166A3EED67}"/>
    <pc:docChg chg="undo custSel addSld delSld modSld modSection">
      <pc:chgData name="Cristobal Lara" userId="47b0bf73-a5ab-465d-a81b-b09bd29d4ee9" providerId="ADAL" clId="{C01872C3-8D0E-4E72-B8DA-1D166A3EED67}" dt="2022-05-17T09:08:17.733" v="1353" actId="1076"/>
      <pc:docMkLst>
        <pc:docMk/>
      </pc:docMkLst>
      <pc:sldChg chg="addSp delSp modSp mod">
        <pc:chgData name="Cristobal Lara" userId="47b0bf73-a5ab-465d-a81b-b09bd29d4ee9" providerId="ADAL" clId="{C01872C3-8D0E-4E72-B8DA-1D166A3EED67}" dt="2022-05-17T07:57:25.900" v="218"/>
        <pc:sldMkLst>
          <pc:docMk/>
          <pc:sldMk cId="3844306963" sldId="276"/>
        </pc:sldMkLst>
        <pc:spChg chg="add mod">
          <ac:chgData name="Cristobal Lara" userId="47b0bf73-a5ab-465d-a81b-b09bd29d4ee9" providerId="ADAL" clId="{C01872C3-8D0E-4E72-B8DA-1D166A3EED67}" dt="2022-05-17T07:56:14.694" v="212" actId="1035"/>
          <ac:spMkLst>
            <pc:docMk/>
            <pc:sldMk cId="3844306963" sldId="276"/>
            <ac:spMk id="12" creationId="{C40A322D-E23C-7BB3-19FA-E25AA6F05010}"/>
          </ac:spMkLst>
        </pc:spChg>
        <pc:spChg chg="add mod">
          <ac:chgData name="Cristobal Lara" userId="47b0bf73-a5ab-465d-a81b-b09bd29d4ee9" providerId="ADAL" clId="{C01872C3-8D0E-4E72-B8DA-1D166A3EED67}" dt="2022-05-17T07:57:25.900" v="218"/>
          <ac:spMkLst>
            <pc:docMk/>
            <pc:sldMk cId="3844306963" sldId="276"/>
            <ac:spMk id="14" creationId="{27C0006C-B797-DDD9-21C2-51E65AEE2B15}"/>
          </ac:spMkLst>
        </pc:spChg>
        <pc:spChg chg="mod">
          <ac:chgData name="Cristobal Lara" userId="47b0bf73-a5ab-465d-a81b-b09bd29d4ee9" providerId="ADAL" clId="{C01872C3-8D0E-4E72-B8DA-1D166A3EED67}" dt="2022-05-17T07:53:45.262" v="202" actId="14100"/>
          <ac:spMkLst>
            <pc:docMk/>
            <pc:sldMk cId="3844306963" sldId="276"/>
            <ac:spMk id="16" creationId="{4DC57BF8-3077-F1CC-5675-3E37731571D8}"/>
          </ac:spMkLst>
        </pc:spChg>
        <pc:grpChg chg="add mod">
          <ac:chgData name="Cristobal Lara" userId="47b0bf73-a5ab-465d-a81b-b09bd29d4ee9" providerId="ADAL" clId="{C01872C3-8D0E-4E72-B8DA-1D166A3EED67}" dt="2022-05-17T07:53:47.746" v="203" actId="1076"/>
          <ac:grpSpMkLst>
            <pc:docMk/>
            <pc:sldMk cId="3844306963" sldId="276"/>
            <ac:grpSpMk id="6" creationId="{AC0ADAFC-9667-535E-18F3-8C35DB095C20}"/>
          </ac:grpSpMkLst>
        </pc:grpChg>
        <pc:graphicFrameChg chg="mod">
          <ac:chgData name="Cristobal Lara" userId="47b0bf73-a5ab-465d-a81b-b09bd29d4ee9" providerId="ADAL" clId="{C01872C3-8D0E-4E72-B8DA-1D166A3EED67}" dt="2022-05-17T07:53:27.476" v="196"/>
          <ac:graphicFrameMkLst>
            <pc:docMk/>
            <pc:sldMk cId="3844306963" sldId="276"/>
            <ac:graphicFrameMk id="8" creationId="{E1A11BFD-872D-C32A-941D-41224B854E0A}"/>
          </ac:graphicFrameMkLst>
        </pc:graphicFrameChg>
        <pc:graphicFrameChg chg="mod">
          <ac:chgData name="Cristobal Lara" userId="47b0bf73-a5ab-465d-a81b-b09bd29d4ee9" providerId="ADAL" clId="{C01872C3-8D0E-4E72-B8DA-1D166A3EED67}" dt="2022-05-17T07:53:27.476" v="196"/>
          <ac:graphicFrameMkLst>
            <pc:docMk/>
            <pc:sldMk cId="3844306963" sldId="276"/>
            <ac:graphicFrameMk id="9" creationId="{BA94A5AF-3B3A-7C7E-5133-77764DA7320C}"/>
          </ac:graphicFrameMkLst>
        </pc:graphicFrameChg>
        <pc:picChg chg="add mod">
          <ac:chgData name="Cristobal Lara" userId="47b0bf73-a5ab-465d-a81b-b09bd29d4ee9" providerId="ADAL" clId="{C01872C3-8D0E-4E72-B8DA-1D166A3EED67}" dt="2022-05-17T07:53:52.489" v="204" actId="1076"/>
          <ac:picMkLst>
            <pc:docMk/>
            <pc:sldMk cId="3844306963" sldId="276"/>
            <ac:picMk id="4" creationId="{35E174BF-8443-B279-A0BA-4225A51DFCEF}"/>
          </ac:picMkLst>
        </pc:picChg>
        <pc:picChg chg="mod">
          <ac:chgData name="Cristobal Lara" userId="47b0bf73-a5ab-465d-a81b-b09bd29d4ee9" providerId="ADAL" clId="{C01872C3-8D0E-4E72-B8DA-1D166A3EED67}" dt="2022-05-17T07:53:27.476" v="196"/>
          <ac:picMkLst>
            <pc:docMk/>
            <pc:sldMk cId="3844306963" sldId="276"/>
            <ac:picMk id="7" creationId="{F257DA5D-5A0A-A40A-AD6B-67FF13C4FB05}"/>
          </ac:picMkLst>
        </pc:picChg>
        <pc:cxnChg chg="add del mod">
          <ac:chgData name="Cristobal Lara" userId="47b0bf73-a5ab-465d-a81b-b09bd29d4ee9" providerId="ADAL" clId="{C01872C3-8D0E-4E72-B8DA-1D166A3EED67}" dt="2022-05-17T07:55:56.732" v="208"/>
          <ac:cxnSpMkLst>
            <pc:docMk/>
            <pc:sldMk cId="3844306963" sldId="276"/>
            <ac:cxnSpMk id="10" creationId="{13F0BC65-F06B-3E99-A297-7F4AB450895A}"/>
          </ac:cxnSpMkLst>
        </pc:cxnChg>
        <pc:cxnChg chg="add mod">
          <ac:chgData name="Cristobal Lara" userId="47b0bf73-a5ab-465d-a81b-b09bd29d4ee9" providerId="ADAL" clId="{C01872C3-8D0E-4E72-B8DA-1D166A3EED67}" dt="2022-05-17T07:56:20.690" v="213" actId="14100"/>
          <ac:cxnSpMkLst>
            <pc:docMk/>
            <pc:sldMk cId="3844306963" sldId="276"/>
            <ac:cxnSpMk id="11" creationId="{71C1C10A-0061-E9A6-758B-73E3D0C43C61}"/>
          </ac:cxnSpMkLst>
        </pc:cxnChg>
      </pc:sldChg>
      <pc:sldChg chg="addSp delSp modSp add mod">
        <pc:chgData name="Cristobal Lara" userId="47b0bf73-a5ab-465d-a81b-b09bd29d4ee9" providerId="ADAL" clId="{C01872C3-8D0E-4E72-B8DA-1D166A3EED67}" dt="2022-05-17T09:03:30.021" v="1191" actId="478"/>
        <pc:sldMkLst>
          <pc:docMk/>
          <pc:sldMk cId="439870447" sldId="277"/>
        </pc:sldMkLst>
        <pc:spChg chg="add del mod">
          <ac:chgData name="Cristobal Lara" userId="47b0bf73-a5ab-465d-a81b-b09bd29d4ee9" providerId="ADAL" clId="{C01872C3-8D0E-4E72-B8DA-1D166A3EED67}" dt="2022-05-17T07:57:21.954" v="217" actId="478"/>
          <ac:spMkLst>
            <pc:docMk/>
            <pc:sldMk cId="439870447" sldId="277"/>
            <ac:spMk id="3" creationId="{CC81C7E8-AE96-84A3-7FFD-EBAA761E9E2D}"/>
          </ac:spMkLst>
        </pc:spChg>
        <pc:spChg chg="del">
          <ac:chgData name="Cristobal Lara" userId="47b0bf73-a5ab-465d-a81b-b09bd29d4ee9" providerId="ADAL" clId="{C01872C3-8D0E-4E72-B8DA-1D166A3EED67}" dt="2022-05-17T07:57:19.858" v="215" actId="478"/>
          <ac:spMkLst>
            <pc:docMk/>
            <pc:sldMk cId="439870447" sldId="277"/>
            <ac:spMk id="12" creationId="{C40A322D-E23C-7BB3-19FA-E25AA6F05010}"/>
          </ac:spMkLst>
        </pc:spChg>
        <pc:spChg chg="add mod">
          <ac:chgData name="Cristobal Lara" userId="47b0bf73-a5ab-465d-a81b-b09bd29d4ee9" providerId="ADAL" clId="{C01872C3-8D0E-4E72-B8DA-1D166A3EED67}" dt="2022-05-17T07:57:27.990" v="219"/>
          <ac:spMkLst>
            <pc:docMk/>
            <pc:sldMk cId="439870447" sldId="277"/>
            <ac:spMk id="13" creationId="{AA31DD43-3827-575B-5CA5-2C4484DDBD01}"/>
          </ac:spMkLst>
        </pc:spChg>
        <pc:spChg chg="del">
          <ac:chgData name="Cristobal Lara" userId="47b0bf73-a5ab-465d-a81b-b09bd29d4ee9" providerId="ADAL" clId="{C01872C3-8D0E-4E72-B8DA-1D166A3EED67}" dt="2022-05-17T07:57:19.858" v="215" actId="478"/>
          <ac:spMkLst>
            <pc:docMk/>
            <pc:sldMk cId="439870447" sldId="277"/>
            <ac:spMk id="16" creationId="{4DC57BF8-3077-F1CC-5675-3E37731571D8}"/>
          </ac:spMkLst>
        </pc:spChg>
        <pc:spChg chg="add mod">
          <ac:chgData name="Cristobal Lara" userId="47b0bf73-a5ab-465d-a81b-b09bd29d4ee9" providerId="ADAL" clId="{C01872C3-8D0E-4E72-B8DA-1D166A3EED67}" dt="2022-05-17T08:58:45.585" v="1177" actId="1076"/>
          <ac:spMkLst>
            <pc:docMk/>
            <pc:sldMk cId="439870447" sldId="277"/>
            <ac:spMk id="17" creationId="{4C99B70B-D5EB-BFBE-34FB-9AE2D02A3B1E}"/>
          </ac:spMkLst>
        </pc:spChg>
        <pc:grpChg chg="del">
          <ac:chgData name="Cristobal Lara" userId="47b0bf73-a5ab-465d-a81b-b09bd29d4ee9" providerId="ADAL" clId="{C01872C3-8D0E-4E72-B8DA-1D166A3EED67}" dt="2022-05-17T07:57:21.126" v="216" actId="478"/>
          <ac:grpSpMkLst>
            <pc:docMk/>
            <pc:sldMk cId="439870447" sldId="277"/>
            <ac:grpSpMk id="6" creationId="{AC0ADAFC-9667-535E-18F3-8C35DB095C20}"/>
          </ac:grpSpMkLst>
        </pc:grpChg>
        <pc:picChg chg="del">
          <ac:chgData name="Cristobal Lara" userId="47b0bf73-a5ab-465d-a81b-b09bd29d4ee9" providerId="ADAL" clId="{C01872C3-8D0E-4E72-B8DA-1D166A3EED67}" dt="2022-05-17T07:57:19.858" v="215" actId="478"/>
          <ac:picMkLst>
            <pc:docMk/>
            <pc:sldMk cId="439870447" sldId="277"/>
            <ac:picMk id="4" creationId="{35E174BF-8443-B279-A0BA-4225A51DFCEF}"/>
          </ac:picMkLst>
        </pc:picChg>
        <pc:picChg chg="add mod">
          <ac:chgData name="Cristobal Lara" userId="47b0bf73-a5ab-465d-a81b-b09bd29d4ee9" providerId="ADAL" clId="{C01872C3-8D0E-4E72-B8DA-1D166A3EED67}" dt="2022-05-17T08:53:17.134" v="1142" actId="1076"/>
          <ac:picMkLst>
            <pc:docMk/>
            <pc:sldMk cId="439870447" sldId="277"/>
            <ac:picMk id="14" creationId="{A4446E6E-4D64-C7F6-FD3F-6AB8930F2A89}"/>
          </ac:picMkLst>
        </pc:picChg>
        <pc:picChg chg="add mod">
          <ac:chgData name="Cristobal Lara" userId="47b0bf73-a5ab-465d-a81b-b09bd29d4ee9" providerId="ADAL" clId="{C01872C3-8D0E-4E72-B8DA-1D166A3EED67}" dt="2022-05-17T08:53:53.546" v="1144" actId="1076"/>
          <ac:picMkLst>
            <pc:docMk/>
            <pc:sldMk cId="439870447" sldId="277"/>
            <ac:picMk id="15" creationId="{9C82579E-D62E-19C6-56EA-E7C5A519B2E5}"/>
          </ac:picMkLst>
        </pc:picChg>
        <pc:picChg chg="add del mod modCrop">
          <ac:chgData name="Cristobal Lara" userId="47b0bf73-a5ab-465d-a81b-b09bd29d4ee9" providerId="ADAL" clId="{C01872C3-8D0E-4E72-B8DA-1D166A3EED67}" dt="2022-05-17T09:03:30.021" v="1191" actId="478"/>
          <ac:picMkLst>
            <pc:docMk/>
            <pc:sldMk cId="439870447" sldId="277"/>
            <ac:picMk id="18" creationId="{88A3D5C3-4F5D-451F-8469-6BB878D87606}"/>
          </ac:picMkLst>
        </pc:picChg>
        <pc:cxnChg chg="del mod">
          <ac:chgData name="Cristobal Lara" userId="47b0bf73-a5ab-465d-a81b-b09bd29d4ee9" providerId="ADAL" clId="{C01872C3-8D0E-4E72-B8DA-1D166A3EED67}" dt="2022-05-17T07:57:19.858" v="215" actId="478"/>
          <ac:cxnSpMkLst>
            <pc:docMk/>
            <pc:sldMk cId="439870447" sldId="277"/>
            <ac:cxnSpMk id="11" creationId="{71C1C10A-0061-E9A6-758B-73E3D0C43C61}"/>
          </ac:cxnSpMkLst>
        </pc:cxnChg>
      </pc:sldChg>
      <pc:sldChg chg="addSp delSp modSp add mod">
        <pc:chgData name="Cristobal Lara" userId="47b0bf73-a5ab-465d-a81b-b09bd29d4ee9" providerId="ADAL" clId="{C01872C3-8D0E-4E72-B8DA-1D166A3EED67}" dt="2022-05-17T08:11:28.907" v="453" actId="1076"/>
        <pc:sldMkLst>
          <pc:docMk/>
          <pc:sldMk cId="3186726322" sldId="278"/>
        </pc:sldMkLst>
        <pc:spChg chg="add mod">
          <ac:chgData name="Cristobal Lara" userId="47b0bf73-a5ab-465d-a81b-b09bd29d4ee9" providerId="ADAL" clId="{C01872C3-8D0E-4E72-B8DA-1D166A3EED67}" dt="2022-05-17T08:11:28.907" v="453" actId="1076"/>
          <ac:spMkLst>
            <pc:docMk/>
            <pc:sldMk cId="3186726322" sldId="278"/>
            <ac:spMk id="2" creationId="{A6A1AA91-C601-EABA-C66F-370BFAEC34C7}"/>
          </ac:spMkLst>
        </pc:spChg>
        <pc:spChg chg="add mod">
          <ac:chgData name="Cristobal Lara" userId="47b0bf73-a5ab-465d-a81b-b09bd29d4ee9" providerId="ADAL" clId="{C01872C3-8D0E-4E72-B8DA-1D166A3EED67}" dt="2022-05-17T08:09:10.924" v="407" actId="1076"/>
          <ac:spMkLst>
            <pc:docMk/>
            <pc:sldMk cId="3186726322" sldId="278"/>
            <ac:spMk id="12" creationId="{6E303F12-6643-13F4-2FF0-9CE1DA4D0AAC}"/>
          </ac:spMkLst>
        </pc:spChg>
        <pc:picChg chg="add mod">
          <ac:chgData name="Cristobal Lara" userId="47b0bf73-a5ab-465d-a81b-b09bd29d4ee9" providerId="ADAL" clId="{C01872C3-8D0E-4E72-B8DA-1D166A3EED67}" dt="2022-05-17T08:09:05.665" v="406" actId="1076"/>
          <ac:picMkLst>
            <pc:docMk/>
            <pc:sldMk cId="3186726322" sldId="278"/>
            <ac:picMk id="4" creationId="{2A569561-1B71-781D-747F-B3F2EFEDF84B}"/>
          </ac:picMkLst>
        </pc:picChg>
        <pc:picChg chg="add mod">
          <ac:chgData name="Cristobal Lara" userId="47b0bf73-a5ab-465d-a81b-b09bd29d4ee9" providerId="ADAL" clId="{C01872C3-8D0E-4E72-B8DA-1D166A3EED67}" dt="2022-05-17T08:07:43.846" v="405" actId="1076"/>
          <ac:picMkLst>
            <pc:docMk/>
            <pc:sldMk cId="3186726322" sldId="278"/>
            <ac:picMk id="6" creationId="{2E584765-2F6B-0107-C0E6-C446ACEB2950}"/>
          </ac:picMkLst>
        </pc:picChg>
        <pc:picChg chg="add del mod">
          <ac:chgData name="Cristobal Lara" userId="47b0bf73-a5ab-465d-a81b-b09bd29d4ee9" providerId="ADAL" clId="{C01872C3-8D0E-4E72-B8DA-1D166A3EED67}" dt="2022-05-17T07:59:17.841" v="243"/>
          <ac:picMkLst>
            <pc:docMk/>
            <pc:sldMk cId="3186726322" sldId="278"/>
            <ac:picMk id="7" creationId="{46001FC3-6EA7-91DF-4ED5-F86A1246C9C2}"/>
          </ac:picMkLst>
        </pc:picChg>
        <pc:picChg chg="add del mod">
          <ac:chgData name="Cristobal Lara" userId="47b0bf73-a5ab-465d-a81b-b09bd29d4ee9" providerId="ADAL" clId="{C01872C3-8D0E-4E72-B8DA-1D166A3EED67}" dt="2022-05-17T07:59:17.466" v="242"/>
          <ac:picMkLst>
            <pc:docMk/>
            <pc:sldMk cId="3186726322" sldId="278"/>
            <ac:picMk id="8" creationId="{81D6E6D0-28AB-B485-00FB-9776E8DAAEB6}"/>
          </ac:picMkLst>
        </pc:picChg>
        <pc:picChg chg="add del mod">
          <ac:chgData name="Cristobal Lara" userId="47b0bf73-a5ab-465d-a81b-b09bd29d4ee9" providerId="ADAL" clId="{C01872C3-8D0E-4E72-B8DA-1D166A3EED67}" dt="2022-05-17T07:59:17.145" v="241"/>
          <ac:picMkLst>
            <pc:docMk/>
            <pc:sldMk cId="3186726322" sldId="278"/>
            <ac:picMk id="9" creationId="{435B5D09-00D3-8DFF-A3C4-6C98369EE60B}"/>
          </ac:picMkLst>
        </pc:picChg>
        <pc:picChg chg="add del mod">
          <ac:chgData name="Cristobal Lara" userId="47b0bf73-a5ab-465d-a81b-b09bd29d4ee9" providerId="ADAL" clId="{C01872C3-8D0E-4E72-B8DA-1D166A3EED67}" dt="2022-05-17T07:59:16.888" v="240"/>
          <ac:picMkLst>
            <pc:docMk/>
            <pc:sldMk cId="3186726322" sldId="278"/>
            <ac:picMk id="10" creationId="{715AFA4E-1B10-736D-7414-A03A8CB83032}"/>
          </ac:picMkLst>
        </pc:picChg>
        <pc:picChg chg="add mod modCrop">
          <ac:chgData name="Cristobal Lara" userId="47b0bf73-a5ab-465d-a81b-b09bd29d4ee9" providerId="ADAL" clId="{C01872C3-8D0E-4E72-B8DA-1D166A3EED67}" dt="2022-05-17T08:07:30.003" v="400" actId="1076"/>
          <ac:picMkLst>
            <pc:docMk/>
            <pc:sldMk cId="3186726322" sldId="278"/>
            <ac:picMk id="11" creationId="{0BFE832B-BFF9-7E5A-C25B-2DD4E67B8A24}"/>
          </ac:picMkLst>
        </pc:picChg>
        <pc:picChg chg="add del mod">
          <ac:chgData name="Cristobal Lara" userId="47b0bf73-a5ab-465d-a81b-b09bd29d4ee9" providerId="ADAL" clId="{C01872C3-8D0E-4E72-B8DA-1D166A3EED67}" dt="2022-05-17T08:10:47.834" v="445" actId="478"/>
          <ac:picMkLst>
            <pc:docMk/>
            <pc:sldMk cId="3186726322" sldId="278"/>
            <ac:picMk id="14" creationId="{BD9423CB-8FED-62F3-D259-25D86F5AA25B}"/>
          </ac:picMkLst>
        </pc:picChg>
      </pc:sldChg>
      <pc:sldChg chg="addSp delSp modSp add del mod">
        <pc:chgData name="Cristobal Lara" userId="47b0bf73-a5ab-465d-a81b-b09bd29d4ee9" providerId="ADAL" clId="{C01872C3-8D0E-4E72-B8DA-1D166A3EED67}" dt="2022-05-17T08:32:00.619" v="626" actId="47"/>
        <pc:sldMkLst>
          <pc:docMk/>
          <pc:sldMk cId="2145594595" sldId="279"/>
        </pc:sldMkLst>
        <pc:spChg chg="add del mod">
          <ac:chgData name="Cristobal Lara" userId="47b0bf73-a5ab-465d-a81b-b09bd29d4ee9" providerId="ADAL" clId="{C01872C3-8D0E-4E72-B8DA-1D166A3EED67}" dt="2022-05-17T08:15:15.430" v="567" actId="478"/>
          <ac:spMkLst>
            <pc:docMk/>
            <pc:sldMk cId="2145594595" sldId="279"/>
            <ac:spMk id="6" creationId="{0687AB9E-F302-AD8C-3E1D-7816AD86EB9B}"/>
          </ac:spMkLst>
        </pc:spChg>
        <pc:spChg chg="add del mod">
          <ac:chgData name="Cristobal Lara" userId="47b0bf73-a5ab-465d-a81b-b09bd29d4ee9" providerId="ADAL" clId="{C01872C3-8D0E-4E72-B8DA-1D166A3EED67}" dt="2022-05-17T08:15:14.303" v="566" actId="478"/>
          <ac:spMkLst>
            <pc:docMk/>
            <pc:sldMk cId="2145594595" sldId="279"/>
            <ac:spMk id="7" creationId="{166CCAD1-2B19-2322-274F-D3287E1409F3}"/>
          </ac:spMkLst>
        </pc:spChg>
        <pc:spChg chg="add mod">
          <ac:chgData name="Cristobal Lara" userId="47b0bf73-a5ab-465d-a81b-b09bd29d4ee9" providerId="ADAL" clId="{C01872C3-8D0E-4E72-B8DA-1D166A3EED67}" dt="2022-05-17T08:15:03.237" v="564" actId="14100"/>
          <ac:spMkLst>
            <pc:docMk/>
            <pc:sldMk cId="2145594595" sldId="279"/>
            <ac:spMk id="8" creationId="{B93340F6-F27F-D40D-5AEE-0C2DD873D68F}"/>
          </ac:spMkLst>
        </pc:spChg>
        <pc:graphicFrameChg chg="add mod">
          <ac:chgData name="Cristobal Lara" userId="47b0bf73-a5ab-465d-a81b-b09bd29d4ee9" providerId="ADAL" clId="{C01872C3-8D0E-4E72-B8DA-1D166A3EED67}" dt="2022-05-17T08:19:33.513" v="598" actId="1076"/>
          <ac:graphicFrameMkLst>
            <pc:docMk/>
            <pc:sldMk cId="2145594595" sldId="279"/>
            <ac:graphicFrameMk id="2" creationId="{67174FA7-7483-93BA-838B-60A117614503}"/>
          </ac:graphicFrameMkLst>
        </pc:graphicFrameChg>
        <pc:graphicFrameChg chg="add mod ord">
          <ac:chgData name="Cristobal Lara" userId="47b0bf73-a5ab-465d-a81b-b09bd29d4ee9" providerId="ADAL" clId="{C01872C3-8D0E-4E72-B8DA-1D166A3EED67}" dt="2022-05-17T08:19:29.323" v="597" actId="166"/>
          <ac:graphicFrameMkLst>
            <pc:docMk/>
            <pc:sldMk cId="2145594595" sldId="279"/>
            <ac:graphicFrameMk id="3" creationId="{F936944B-47E3-84A9-4F9C-85BA00473F62}"/>
          </ac:graphicFrameMkLst>
        </pc:graphicFrameChg>
        <pc:graphicFrameChg chg="add mod">
          <ac:chgData name="Cristobal Lara" userId="47b0bf73-a5ab-465d-a81b-b09bd29d4ee9" providerId="ADAL" clId="{C01872C3-8D0E-4E72-B8DA-1D166A3EED67}" dt="2022-05-17T08:19:37.881" v="599" actId="1076"/>
          <ac:graphicFrameMkLst>
            <pc:docMk/>
            <pc:sldMk cId="2145594595" sldId="279"/>
            <ac:graphicFrameMk id="4" creationId="{5C0D6B18-CE4B-2EBD-0925-12CB30A3BF17}"/>
          </ac:graphicFrameMkLst>
        </pc:graphicFrameChg>
        <pc:picChg chg="add mod modCrop">
          <ac:chgData name="Cristobal Lara" userId="47b0bf73-a5ab-465d-a81b-b09bd29d4ee9" providerId="ADAL" clId="{C01872C3-8D0E-4E72-B8DA-1D166A3EED67}" dt="2022-05-17T08:17:11.643" v="578" actId="1076"/>
          <ac:picMkLst>
            <pc:docMk/>
            <pc:sldMk cId="2145594595" sldId="279"/>
            <ac:picMk id="10" creationId="{FE0D2220-D96F-531D-4F9C-60B321F2EFF3}"/>
          </ac:picMkLst>
        </pc:picChg>
        <pc:picChg chg="add mod modCrop">
          <ac:chgData name="Cristobal Lara" userId="47b0bf73-a5ab-465d-a81b-b09bd29d4ee9" providerId="ADAL" clId="{C01872C3-8D0E-4E72-B8DA-1D166A3EED67}" dt="2022-05-17T08:18:12.794" v="581" actId="1076"/>
          <ac:picMkLst>
            <pc:docMk/>
            <pc:sldMk cId="2145594595" sldId="279"/>
            <ac:picMk id="11" creationId="{95B2EDFF-3E93-8982-0EC9-210B714E2B98}"/>
          </ac:picMkLst>
        </pc:picChg>
      </pc:sldChg>
      <pc:sldChg chg="addSp delSp modSp add mod">
        <pc:chgData name="Cristobal Lara" userId="47b0bf73-a5ab-465d-a81b-b09bd29d4ee9" providerId="ADAL" clId="{C01872C3-8D0E-4E72-B8DA-1D166A3EED67}" dt="2022-05-17T08:39:50.135" v="906" actId="20577"/>
        <pc:sldMkLst>
          <pc:docMk/>
          <pc:sldMk cId="4030809562" sldId="280"/>
        </pc:sldMkLst>
        <pc:spChg chg="mod ord">
          <ac:chgData name="Cristobal Lara" userId="47b0bf73-a5ab-465d-a81b-b09bd29d4ee9" providerId="ADAL" clId="{C01872C3-8D0E-4E72-B8DA-1D166A3EED67}" dt="2022-05-17T08:30:53.162" v="613" actId="20577"/>
          <ac:spMkLst>
            <pc:docMk/>
            <pc:sldMk cId="4030809562" sldId="280"/>
            <ac:spMk id="8" creationId="{B93340F6-F27F-D40D-5AEE-0C2DD873D68F}"/>
          </ac:spMkLst>
        </pc:spChg>
        <pc:spChg chg="add del mod">
          <ac:chgData name="Cristobal Lara" userId="47b0bf73-a5ab-465d-a81b-b09bd29d4ee9" providerId="ADAL" clId="{C01872C3-8D0E-4E72-B8DA-1D166A3EED67}" dt="2022-05-17T08:35:50.526" v="646"/>
          <ac:spMkLst>
            <pc:docMk/>
            <pc:sldMk cId="4030809562" sldId="280"/>
            <ac:spMk id="14" creationId="{5F553E3D-074C-C7C1-85FD-783E5D038B65}"/>
          </ac:spMkLst>
        </pc:spChg>
        <pc:spChg chg="add mod">
          <ac:chgData name="Cristobal Lara" userId="47b0bf73-a5ab-465d-a81b-b09bd29d4ee9" providerId="ADAL" clId="{C01872C3-8D0E-4E72-B8DA-1D166A3EED67}" dt="2022-05-17T08:39:50.135" v="906" actId="20577"/>
          <ac:spMkLst>
            <pc:docMk/>
            <pc:sldMk cId="4030809562" sldId="280"/>
            <ac:spMk id="15" creationId="{D1F924BC-DEA3-DF8F-AAAA-D02C61D761A6}"/>
          </ac:spMkLst>
        </pc:spChg>
        <pc:graphicFrameChg chg="del">
          <ac:chgData name="Cristobal Lara" userId="47b0bf73-a5ab-465d-a81b-b09bd29d4ee9" providerId="ADAL" clId="{C01872C3-8D0E-4E72-B8DA-1D166A3EED67}" dt="2022-05-17T08:32:05.313" v="630" actId="478"/>
          <ac:graphicFrameMkLst>
            <pc:docMk/>
            <pc:sldMk cId="4030809562" sldId="280"/>
            <ac:graphicFrameMk id="2" creationId="{67174FA7-7483-93BA-838B-60A117614503}"/>
          </ac:graphicFrameMkLst>
        </pc:graphicFrameChg>
        <pc:graphicFrameChg chg="del">
          <ac:chgData name="Cristobal Lara" userId="47b0bf73-a5ab-465d-a81b-b09bd29d4ee9" providerId="ADAL" clId="{C01872C3-8D0E-4E72-B8DA-1D166A3EED67}" dt="2022-05-17T08:32:04.492" v="629" actId="478"/>
          <ac:graphicFrameMkLst>
            <pc:docMk/>
            <pc:sldMk cId="4030809562" sldId="280"/>
            <ac:graphicFrameMk id="3" creationId="{F936944B-47E3-84A9-4F9C-85BA00473F62}"/>
          </ac:graphicFrameMkLst>
        </pc:graphicFrameChg>
        <pc:graphicFrameChg chg="mod">
          <ac:chgData name="Cristobal Lara" userId="47b0bf73-a5ab-465d-a81b-b09bd29d4ee9" providerId="ADAL" clId="{C01872C3-8D0E-4E72-B8DA-1D166A3EED67}" dt="2022-05-17T08:35:35.757" v="640" actId="1076"/>
          <ac:graphicFrameMkLst>
            <pc:docMk/>
            <pc:sldMk cId="4030809562" sldId="280"/>
            <ac:graphicFrameMk id="4" creationId="{5C0D6B18-CE4B-2EBD-0925-12CB30A3BF17}"/>
          </ac:graphicFrameMkLst>
        </pc:graphicFrameChg>
        <pc:picChg chg="del">
          <ac:chgData name="Cristobal Lara" userId="47b0bf73-a5ab-465d-a81b-b09bd29d4ee9" providerId="ADAL" clId="{C01872C3-8D0E-4E72-B8DA-1D166A3EED67}" dt="2022-05-17T08:32:03.700" v="628" actId="478"/>
          <ac:picMkLst>
            <pc:docMk/>
            <pc:sldMk cId="4030809562" sldId="280"/>
            <ac:picMk id="10" creationId="{FE0D2220-D96F-531D-4F9C-60B321F2EFF3}"/>
          </ac:picMkLst>
        </pc:picChg>
        <pc:picChg chg="del">
          <ac:chgData name="Cristobal Lara" userId="47b0bf73-a5ab-465d-a81b-b09bd29d4ee9" providerId="ADAL" clId="{C01872C3-8D0E-4E72-B8DA-1D166A3EED67}" dt="2022-05-17T08:32:02.896" v="627" actId="478"/>
          <ac:picMkLst>
            <pc:docMk/>
            <pc:sldMk cId="4030809562" sldId="280"/>
            <ac:picMk id="11" creationId="{95B2EDFF-3E93-8982-0EC9-210B714E2B98}"/>
          </ac:picMkLst>
        </pc:picChg>
        <pc:picChg chg="add mod">
          <ac:chgData name="Cristobal Lara" userId="47b0bf73-a5ab-465d-a81b-b09bd29d4ee9" providerId="ADAL" clId="{C01872C3-8D0E-4E72-B8DA-1D166A3EED67}" dt="2022-05-17T08:35:30.880" v="639" actId="1076"/>
          <ac:picMkLst>
            <pc:docMk/>
            <pc:sldMk cId="4030809562" sldId="280"/>
            <ac:picMk id="12" creationId="{6416CD6E-E51D-E1C7-C336-7043ACA19624}"/>
          </ac:picMkLst>
        </pc:picChg>
      </pc:sldChg>
      <pc:sldChg chg="add del">
        <pc:chgData name="Cristobal Lara" userId="47b0bf73-a5ab-465d-a81b-b09bd29d4ee9" providerId="ADAL" clId="{C01872C3-8D0E-4E72-B8DA-1D166A3EED67}" dt="2022-05-17T08:31:59.528" v="625" actId="47"/>
        <pc:sldMkLst>
          <pc:docMk/>
          <pc:sldMk cId="3222231148" sldId="281"/>
        </pc:sldMkLst>
      </pc:sldChg>
      <pc:sldChg chg="addSp delSp modSp add mod">
        <pc:chgData name="Cristobal Lara" userId="47b0bf73-a5ab-465d-a81b-b09bd29d4ee9" providerId="ADAL" clId="{C01872C3-8D0E-4E72-B8DA-1D166A3EED67}" dt="2022-05-17T08:35:43.806" v="644"/>
        <pc:sldMkLst>
          <pc:docMk/>
          <pc:sldMk cId="2154105549" sldId="282"/>
        </pc:sldMkLst>
        <pc:graphicFrameChg chg="del">
          <ac:chgData name="Cristobal Lara" userId="47b0bf73-a5ab-465d-a81b-b09bd29d4ee9" providerId="ADAL" clId="{C01872C3-8D0E-4E72-B8DA-1D166A3EED67}" dt="2022-05-17T08:35:39.308" v="641" actId="478"/>
          <ac:graphicFrameMkLst>
            <pc:docMk/>
            <pc:sldMk cId="2154105549" sldId="282"/>
            <ac:graphicFrameMk id="4" creationId="{5C0D6B18-CE4B-2EBD-0925-12CB30A3BF17}"/>
          </ac:graphicFrameMkLst>
        </pc:graphicFrameChg>
        <pc:graphicFrameChg chg="add del mod">
          <ac:chgData name="Cristobal Lara" userId="47b0bf73-a5ab-465d-a81b-b09bd29d4ee9" providerId="ADAL" clId="{C01872C3-8D0E-4E72-B8DA-1D166A3EED67}" dt="2022-05-17T08:35:40.988" v="643"/>
          <ac:graphicFrameMkLst>
            <pc:docMk/>
            <pc:sldMk cId="2154105549" sldId="282"/>
            <ac:graphicFrameMk id="6" creationId="{F1C65ECB-8714-E705-A310-8D63DD444659}"/>
          </ac:graphicFrameMkLst>
        </pc:graphicFrameChg>
        <pc:graphicFrameChg chg="add mod">
          <ac:chgData name="Cristobal Lara" userId="47b0bf73-a5ab-465d-a81b-b09bd29d4ee9" providerId="ADAL" clId="{C01872C3-8D0E-4E72-B8DA-1D166A3EED67}" dt="2022-05-17T08:35:43.806" v="644"/>
          <ac:graphicFrameMkLst>
            <pc:docMk/>
            <pc:sldMk cId="2154105549" sldId="282"/>
            <ac:graphicFrameMk id="12" creationId="{767CC581-F35D-3A6F-F8A0-B82CAC6B12F4}"/>
          </ac:graphicFrameMkLst>
        </pc:graphicFrameChg>
      </pc:sldChg>
      <pc:sldChg chg="addSp delSp modSp add mod">
        <pc:chgData name="Cristobal Lara" userId="47b0bf73-a5ab-465d-a81b-b09bd29d4ee9" providerId="ADAL" clId="{C01872C3-8D0E-4E72-B8DA-1D166A3EED67}" dt="2022-05-17T08:49:03.932" v="1140" actId="1582"/>
        <pc:sldMkLst>
          <pc:docMk/>
          <pc:sldMk cId="4121413131" sldId="283"/>
        </pc:sldMkLst>
        <pc:spChg chg="mod">
          <ac:chgData name="Cristobal Lara" userId="47b0bf73-a5ab-465d-a81b-b09bd29d4ee9" providerId="ADAL" clId="{C01872C3-8D0E-4E72-B8DA-1D166A3EED67}" dt="2022-05-17T08:43:05.402" v="1012" actId="14100"/>
          <ac:spMkLst>
            <pc:docMk/>
            <pc:sldMk cId="4121413131" sldId="283"/>
            <ac:spMk id="8" creationId="{B93340F6-F27F-D40D-5AEE-0C2DD873D68F}"/>
          </ac:spMkLst>
        </pc:spChg>
        <pc:spChg chg="add mod">
          <ac:chgData name="Cristobal Lara" userId="47b0bf73-a5ab-465d-a81b-b09bd29d4ee9" providerId="ADAL" clId="{C01872C3-8D0E-4E72-B8DA-1D166A3EED67}" dt="2022-05-17T08:48:38.766" v="1133"/>
          <ac:spMkLst>
            <pc:docMk/>
            <pc:sldMk cId="4121413131" sldId="283"/>
            <ac:spMk id="9" creationId="{56A349F4-D704-E845-1A42-4D703ED56B46}"/>
          </ac:spMkLst>
        </pc:spChg>
        <pc:spChg chg="add mod">
          <ac:chgData name="Cristobal Lara" userId="47b0bf73-a5ab-465d-a81b-b09bd29d4ee9" providerId="ADAL" clId="{C01872C3-8D0E-4E72-B8DA-1D166A3EED67}" dt="2022-05-17T08:46:53.682" v="1107" actId="14100"/>
          <ac:spMkLst>
            <pc:docMk/>
            <pc:sldMk cId="4121413131" sldId="283"/>
            <ac:spMk id="10" creationId="{6ED03FF3-A770-C3DC-005E-AE3D02B7168E}"/>
          </ac:spMkLst>
        </pc:spChg>
        <pc:spChg chg="del">
          <ac:chgData name="Cristobal Lara" userId="47b0bf73-a5ab-465d-a81b-b09bd29d4ee9" providerId="ADAL" clId="{C01872C3-8D0E-4E72-B8DA-1D166A3EED67}" dt="2022-05-17T08:42:35.255" v="1007" actId="478"/>
          <ac:spMkLst>
            <pc:docMk/>
            <pc:sldMk cId="4121413131" sldId="283"/>
            <ac:spMk id="15" creationId="{D1F924BC-DEA3-DF8F-AAAA-D02C61D761A6}"/>
          </ac:spMkLst>
        </pc:spChg>
        <pc:spChg chg="add mod">
          <ac:chgData name="Cristobal Lara" userId="47b0bf73-a5ab-465d-a81b-b09bd29d4ee9" providerId="ADAL" clId="{C01872C3-8D0E-4E72-B8DA-1D166A3EED67}" dt="2022-05-17T08:48:06.390" v="1126" actId="20577"/>
          <ac:spMkLst>
            <pc:docMk/>
            <pc:sldMk cId="4121413131" sldId="283"/>
            <ac:spMk id="16" creationId="{A0B7AACC-1CF1-894A-3489-47913A23F084}"/>
          </ac:spMkLst>
        </pc:spChg>
        <pc:graphicFrameChg chg="add mod">
          <ac:chgData name="Cristobal Lara" userId="47b0bf73-a5ab-465d-a81b-b09bd29d4ee9" providerId="ADAL" clId="{C01872C3-8D0E-4E72-B8DA-1D166A3EED67}" dt="2022-05-17T08:49:03.932" v="1140" actId="1582"/>
          <ac:graphicFrameMkLst>
            <pc:docMk/>
            <pc:sldMk cId="4121413131" sldId="283"/>
            <ac:graphicFrameMk id="2" creationId="{714C9706-7D28-B707-102D-EBECD33476D9}"/>
          </ac:graphicFrameMkLst>
        </pc:graphicFrameChg>
        <pc:graphicFrameChg chg="add mod ord">
          <ac:chgData name="Cristobal Lara" userId="47b0bf73-a5ab-465d-a81b-b09bd29d4ee9" providerId="ADAL" clId="{C01872C3-8D0E-4E72-B8DA-1D166A3EED67}" dt="2022-05-17T08:47:52.022" v="1122" actId="1076"/>
          <ac:graphicFrameMkLst>
            <pc:docMk/>
            <pc:sldMk cId="4121413131" sldId="283"/>
            <ac:graphicFrameMk id="3" creationId="{123FEEDE-02FA-3272-A638-F984B3E3DECE}"/>
          </ac:graphicFrameMkLst>
        </pc:graphicFrameChg>
        <pc:graphicFrameChg chg="del">
          <ac:chgData name="Cristobal Lara" userId="47b0bf73-a5ab-465d-a81b-b09bd29d4ee9" providerId="ADAL" clId="{C01872C3-8D0E-4E72-B8DA-1D166A3EED67}" dt="2022-05-17T08:42:33.912" v="1006" actId="478"/>
          <ac:graphicFrameMkLst>
            <pc:docMk/>
            <pc:sldMk cId="4121413131" sldId="283"/>
            <ac:graphicFrameMk id="4" creationId="{5C0D6B18-CE4B-2EBD-0925-12CB30A3BF17}"/>
          </ac:graphicFrameMkLst>
        </pc:graphicFrameChg>
        <pc:picChg chg="add mod">
          <ac:chgData name="Cristobal Lara" userId="47b0bf73-a5ab-465d-a81b-b09bd29d4ee9" providerId="ADAL" clId="{C01872C3-8D0E-4E72-B8DA-1D166A3EED67}" dt="2022-05-17T08:45:56.334" v="1093" actId="1076"/>
          <ac:picMkLst>
            <pc:docMk/>
            <pc:sldMk cId="4121413131" sldId="283"/>
            <ac:picMk id="11" creationId="{DF523E7E-EFA0-90A0-D849-FE412B2BB957}"/>
          </ac:picMkLst>
        </pc:picChg>
        <pc:picChg chg="del">
          <ac:chgData name="Cristobal Lara" userId="47b0bf73-a5ab-465d-a81b-b09bd29d4ee9" providerId="ADAL" clId="{C01872C3-8D0E-4E72-B8DA-1D166A3EED67}" dt="2022-05-17T08:42:36.072" v="1008" actId="478"/>
          <ac:picMkLst>
            <pc:docMk/>
            <pc:sldMk cId="4121413131" sldId="283"/>
            <ac:picMk id="12" creationId="{6416CD6E-E51D-E1C7-C336-7043ACA19624}"/>
          </ac:picMkLst>
        </pc:picChg>
        <pc:picChg chg="add mod">
          <ac:chgData name="Cristobal Lara" userId="47b0bf73-a5ab-465d-a81b-b09bd29d4ee9" providerId="ADAL" clId="{C01872C3-8D0E-4E72-B8DA-1D166A3EED67}" dt="2022-05-17T08:47:47.837" v="1121" actId="1076"/>
          <ac:picMkLst>
            <pc:docMk/>
            <pc:sldMk cId="4121413131" sldId="283"/>
            <ac:picMk id="14" creationId="{60714B6F-3916-321F-9178-B9EC5F312019}"/>
          </ac:picMkLst>
        </pc:picChg>
      </pc:sldChg>
      <pc:sldChg chg="addSp delSp modSp add mod">
        <pc:chgData name="Cristobal Lara" userId="47b0bf73-a5ab-465d-a81b-b09bd29d4ee9" providerId="ADAL" clId="{C01872C3-8D0E-4E72-B8DA-1D166A3EED67}" dt="2022-05-17T09:04:39.090" v="1206" actId="1076"/>
        <pc:sldMkLst>
          <pc:docMk/>
          <pc:sldMk cId="2227841463" sldId="284"/>
        </pc:sldMkLst>
        <pc:spChg chg="add mod">
          <ac:chgData name="Cristobal Lara" userId="47b0bf73-a5ab-465d-a81b-b09bd29d4ee9" providerId="ADAL" clId="{C01872C3-8D0E-4E72-B8DA-1D166A3EED67}" dt="2022-05-17T09:04:35.842" v="1205" actId="1076"/>
          <ac:spMkLst>
            <pc:docMk/>
            <pc:sldMk cId="2227841463" sldId="284"/>
            <ac:spMk id="8" creationId="{A34FA83B-CA33-152D-9D1D-BB32E2749A7E}"/>
          </ac:spMkLst>
        </pc:spChg>
        <pc:spChg chg="del">
          <ac:chgData name="Cristobal Lara" userId="47b0bf73-a5ab-465d-a81b-b09bd29d4ee9" providerId="ADAL" clId="{C01872C3-8D0E-4E72-B8DA-1D166A3EED67}" dt="2022-05-17T09:03:41.733" v="1193" actId="478"/>
          <ac:spMkLst>
            <pc:docMk/>
            <pc:sldMk cId="2227841463" sldId="284"/>
            <ac:spMk id="17" creationId="{4C99B70B-D5EB-BFBE-34FB-9AE2D02A3B1E}"/>
          </ac:spMkLst>
        </pc:spChg>
        <pc:picChg chg="add mod">
          <ac:chgData name="Cristobal Lara" userId="47b0bf73-a5ab-465d-a81b-b09bd29d4ee9" providerId="ADAL" clId="{C01872C3-8D0E-4E72-B8DA-1D166A3EED67}" dt="2022-05-17T09:04:39.090" v="1206" actId="1076"/>
          <ac:picMkLst>
            <pc:docMk/>
            <pc:sldMk cId="2227841463" sldId="284"/>
            <ac:picMk id="7" creationId="{76EE6887-85AD-FD93-3FED-37861B070163}"/>
          </ac:picMkLst>
        </pc:picChg>
        <pc:picChg chg="add mod">
          <ac:chgData name="Cristobal Lara" userId="47b0bf73-a5ab-465d-a81b-b09bd29d4ee9" providerId="ADAL" clId="{C01872C3-8D0E-4E72-B8DA-1D166A3EED67}" dt="2022-05-17T09:04:35.842" v="1205" actId="1076"/>
          <ac:picMkLst>
            <pc:docMk/>
            <pc:sldMk cId="2227841463" sldId="284"/>
            <ac:picMk id="9" creationId="{09B31364-68AD-1802-F1F9-8BCD6764F00F}"/>
          </ac:picMkLst>
        </pc:picChg>
        <pc:picChg chg="del">
          <ac:chgData name="Cristobal Lara" userId="47b0bf73-a5ab-465d-a81b-b09bd29d4ee9" providerId="ADAL" clId="{C01872C3-8D0E-4E72-B8DA-1D166A3EED67}" dt="2022-05-17T09:03:41.733" v="1193" actId="478"/>
          <ac:picMkLst>
            <pc:docMk/>
            <pc:sldMk cId="2227841463" sldId="284"/>
            <ac:picMk id="15" creationId="{9C82579E-D62E-19C6-56EA-E7C5A519B2E5}"/>
          </ac:picMkLst>
        </pc:picChg>
      </pc:sldChg>
      <pc:sldChg chg="addSp delSp modSp add mod">
        <pc:chgData name="Cristobal Lara" userId="47b0bf73-a5ab-465d-a81b-b09bd29d4ee9" providerId="ADAL" clId="{C01872C3-8D0E-4E72-B8DA-1D166A3EED67}" dt="2022-05-17T09:08:17.733" v="1353" actId="1076"/>
        <pc:sldMkLst>
          <pc:docMk/>
          <pc:sldMk cId="2462524429" sldId="285"/>
        </pc:sldMkLst>
        <pc:spChg chg="mod">
          <ac:chgData name="Cristobal Lara" userId="47b0bf73-a5ab-465d-a81b-b09bd29d4ee9" providerId="ADAL" clId="{C01872C3-8D0E-4E72-B8DA-1D166A3EED67}" dt="2022-05-17T09:05:55.155" v="1238" actId="20577"/>
          <ac:spMkLst>
            <pc:docMk/>
            <pc:sldMk cId="2462524429" sldId="285"/>
            <ac:spMk id="5" creationId="{B2CE3185-CF29-C03A-6262-A3DF3198AA0E}"/>
          </ac:spMkLst>
        </pc:spChg>
        <pc:spChg chg="del">
          <ac:chgData name="Cristobal Lara" userId="47b0bf73-a5ab-465d-a81b-b09bd29d4ee9" providerId="ADAL" clId="{C01872C3-8D0E-4E72-B8DA-1D166A3EED67}" dt="2022-05-17T09:05:59.338" v="1240" actId="478"/>
          <ac:spMkLst>
            <pc:docMk/>
            <pc:sldMk cId="2462524429" sldId="285"/>
            <ac:spMk id="8" creationId="{A34FA83B-CA33-152D-9D1D-BB32E2749A7E}"/>
          </ac:spMkLst>
        </pc:spChg>
        <pc:spChg chg="add mod">
          <ac:chgData name="Cristobal Lara" userId="47b0bf73-a5ab-465d-a81b-b09bd29d4ee9" providerId="ADAL" clId="{C01872C3-8D0E-4E72-B8DA-1D166A3EED67}" dt="2022-05-17T09:07:44.968" v="1350" actId="20577"/>
          <ac:spMkLst>
            <pc:docMk/>
            <pc:sldMk cId="2462524429" sldId="285"/>
            <ac:spMk id="12" creationId="{10F13F01-A315-1BEA-5FA3-150513EF203E}"/>
          </ac:spMkLst>
        </pc:spChg>
        <pc:graphicFrameChg chg="add mod">
          <ac:chgData name="Cristobal Lara" userId="47b0bf73-a5ab-465d-a81b-b09bd29d4ee9" providerId="ADAL" clId="{C01872C3-8D0E-4E72-B8DA-1D166A3EED67}" dt="2022-05-17T09:08:17.733" v="1353" actId="1076"/>
          <ac:graphicFrameMkLst>
            <pc:docMk/>
            <pc:sldMk cId="2462524429" sldId="285"/>
            <ac:graphicFrameMk id="2" creationId="{40ED8288-6CF5-26C0-EDA8-7360456704D6}"/>
          </ac:graphicFrameMkLst>
        </pc:graphicFrameChg>
        <pc:graphicFrameChg chg="add mod">
          <ac:chgData name="Cristobal Lara" userId="47b0bf73-a5ab-465d-a81b-b09bd29d4ee9" providerId="ADAL" clId="{C01872C3-8D0E-4E72-B8DA-1D166A3EED67}" dt="2022-05-17T09:06:38.508" v="1243" actId="1076"/>
          <ac:graphicFrameMkLst>
            <pc:docMk/>
            <pc:sldMk cId="2462524429" sldId="285"/>
            <ac:graphicFrameMk id="10" creationId="{F9D2E237-9165-8D0C-7948-CD58B476DFD1}"/>
          </ac:graphicFrameMkLst>
        </pc:graphicFrameChg>
        <pc:graphicFrameChg chg="add mod">
          <ac:chgData name="Cristobal Lara" userId="47b0bf73-a5ab-465d-a81b-b09bd29d4ee9" providerId="ADAL" clId="{C01872C3-8D0E-4E72-B8DA-1D166A3EED67}" dt="2022-05-17T09:06:38.508" v="1243" actId="1076"/>
          <ac:graphicFrameMkLst>
            <pc:docMk/>
            <pc:sldMk cId="2462524429" sldId="285"/>
            <ac:graphicFrameMk id="11" creationId="{54356DB3-BD03-4DC3-E6CC-2F20FDA0C3A4}"/>
          </ac:graphicFrameMkLst>
        </pc:graphicFrameChg>
        <pc:picChg chg="del">
          <ac:chgData name="Cristobal Lara" userId="47b0bf73-a5ab-465d-a81b-b09bd29d4ee9" providerId="ADAL" clId="{C01872C3-8D0E-4E72-B8DA-1D166A3EED67}" dt="2022-05-17T09:05:58.145" v="1239" actId="478"/>
          <ac:picMkLst>
            <pc:docMk/>
            <pc:sldMk cId="2462524429" sldId="285"/>
            <ac:picMk id="9" creationId="{09B31364-68AD-1802-F1F9-8BCD6764F00F}"/>
          </ac:picMkLst>
        </pc:picChg>
        <pc:picChg chg="del">
          <ac:chgData name="Cristobal Lara" userId="47b0bf73-a5ab-465d-a81b-b09bd29d4ee9" providerId="ADAL" clId="{C01872C3-8D0E-4E72-B8DA-1D166A3EED67}" dt="2022-05-17T09:06:00.581" v="1241" actId="478"/>
          <ac:picMkLst>
            <pc:docMk/>
            <pc:sldMk cId="2462524429" sldId="285"/>
            <ac:picMk id="14" creationId="{A4446E6E-4D64-C7F6-FD3F-6AB8930F2A89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CompartidaXP\Cilindros\Concreto\Con%20datos%20Elasticidad\c19_1060\MODULO%20ELASTICO%20ESP%2019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87834789614019"/>
          <c:y val="4.5403083082464712E-2"/>
          <c:w val="0.80279127820438967"/>
          <c:h val="0.86991487327846317"/>
        </c:manualLayout>
      </c:layout>
      <c:scatterChart>
        <c:scatterStyle val="smoothMarker"/>
        <c:varyColors val="0"/>
        <c:ser>
          <c:idx val="0"/>
          <c:order val="0"/>
          <c:tx>
            <c:v>Test readings</c:v>
          </c:tx>
          <c:spPr>
            <a:ln w="15875">
              <a:solidFill>
                <a:srgbClr val="000080"/>
              </a:solidFill>
              <a:prstDash val="solid"/>
            </a:ln>
          </c:spPr>
          <c:marker>
            <c:symbol val="none"/>
          </c:marker>
          <c:xVal>
            <c:numRef>
              <c:f>'MODULO ELASTICO'!$C$13:$C$39</c:f>
              <c:numCache>
                <c:formatCode>_-* #,##0.0000000_-;\-* #,##0.0000000_-;_-* "-"??_-;_-@_-</c:formatCode>
                <c:ptCount val="27"/>
                <c:pt idx="0" formatCode="General">
                  <c:v>0</c:v>
                </c:pt>
                <c:pt idx="1">
                  <c:v>5.2500000000000002E-5</c:v>
                </c:pt>
                <c:pt idx="2">
                  <c:v>9.2499999999999999E-5</c:v>
                </c:pt>
                <c:pt idx="3">
                  <c:v>1.45E-4</c:v>
                </c:pt>
                <c:pt idx="4">
                  <c:v>2.0250000000000002E-4</c:v>
                </c:pt>
                <c:pt idx="5">
                  <c:v>2.6499999999999999E-4</c:v>
                </c:pt>
                <c:pt idx="6">
                  <c:v>3.2250000000000003E-4</c:v>
                </c:pt>
                <c:pt idx="7">
                  <c:v>3.8249999999999997E-4</c:v>
                </c:pt>
                <c:pt idx="8">
                  <c:v>4.4499999999999997E-4</c:v>
                </c:pt>
                <c:pt idx="9">
                  <c:v>5.0999999999999993E-4</c:v>
                </c:pt>
                <c:pt idx="10">
                  <c:v>5.7249999999999998E-4</c:v>
                </c:pt>
                <c:pt idx="11">
                  <c:v>6.3750000000000005E-4</c:v>
                </c:pt>
                <c:pt idx="12">
                  <c:v>7.074999999999999E-4</c:v>
                </c:pt>
                <c:pt idx="13">
                  <c:v>7.7749999999999998E-4</c:v>
                </c:pt>
                <c:pt idx="14">
                  <c:v>8.5250000000000007E-4</c:v>
                </c:pt>
                <c:pt idx="15">
                  <c:v>9.2749999999999994E-4</c:v>
                </c:pt>
                <c:pt idx="16">
                  <c:v>1.0075000000000001E-3</c:v>
                </c:pt>
                <c:pt idx="17">
                  <c:v>1.0924999999999999E-3</c:v>
                </c:pt>
                <c:pt idx="18">
                  <c:v>1.1849999999999999E-3</c:v>
                </c:pt>
                <c:pt idx="19">
                  <c:v>1.2850000000000001E-3</c:v>
                </c:pt>
                <c:pt idx="20">
                  <c:v>1.3850000000000002E-3</c:v>
                </c:pt>
                <c:pt idx="21">
                  <c:v>1.4974999999999999E-3</c:v>
                </c:pt>
                <c:pt idx="22">
                  <c:v>1.6250000000000001E-3</c:v>
                </c:pt>
                <c:pt idx="23">
                  <c:v>1.7625E-3</c:v>
                </c:pt>
                <c:pt idx="24">
                  <c:v>1.92E-3</c:v>
                </c:pt>
                <c:pt idx="25">
                  <c:v>2.0975E-3</c:v>
                </c:pt>
                <c:pt idx="26">
                  <c:v>2.3275000000000001E-3</c:v>
                </c:pt>
              </c:numCache>
            </c:numRef>
          </c:xVal>
          <c:yVal>
            <c:numRef>
              <c:f>'MODULO ELASTICO'!$E$13:$E$39</c:f>
              <c:numCache>
                <c:formatCode>0.00</c:formatCode>
                <c:ptCount val="27"/>
                <c:pt idx="0" formatCode="General">
                  <c:v>0</c:v>
                </c:pt>
                <c:pt idx="1">
                  <c:v>0.55494298573603584</c:v>
                </c:pt>
                <c:pt idx="2">
                  <c:v>1.1098859714720717</c:v>
                </c:pt>
                <c:pt idx="3">
                  <c:v>1.6648289572081079</c:v>
                </c:pt>
                <c:pt idx="4">
                  <c:v>2.2197719429441434</c:v>
                </c:pt>
                <c:pt idx="5">
                  <c:v>2.7747149286801793</c:v>
                </c:pt>
                <c:pt idx="6">
                  <c:v>3.3296579144162157</c:v>
                </c:pt>
                <c:pt idx="7">
                  <c:v>3.8846009001522508</c:v>
                </c:pt>
                <c:pt idx="8">
                  <c:v>4.4395438858882867</c:v>
                </c:pt>
                <c:pt idx="9">
                  <c:v>4.9944868716243231</c:v>
                </c:pt>
                <c:pt idx="10">
                  <c:v>5.5494298573603587</c:v>
                </c:pt>
                <c:pt idx="11">
                  <c:v>6.1043728430963942</c:v>
                </c:pt>
                <c:pt idx="12">
                  <c:v>6.6593158288324314</c:v>
                </c:pt>
                <c:pt idx="13">
                  <c:v>7.2142588145684661</c:v>
                </c:pt>
                <c:pt idx="14">
                  <c:v>7.7692018003045016</c:v>
                </c:pt>
                <c:pt idx="15">
                  <c:v>8.324144786040538</c:v>
                </c:pt>
                <c:pt idx="16">
                  <c:v>8.8790877717765735</c:v>
                </c:pt>
                <c:pt idx="17">
                  <c:v>9.4340307575126108</c:v>
                </c:pt>
                <c:pt idx="18">
                  <c:v>9.9889737432486463</c:v>
                </c:pt>
                <c:pt idx="19">
                  <c:v>10.543916728984682</c:v>
                </c:pt>
                <c:pt idx="20">
                  <c:v>11.098859714720717</c:v>
                </c:pt>
                <c:pt idx="21">
                  <c:v>11.653802700456753</c:v>
                </c:pt>
                <c:pt idx="22">
                  <c:v>12.208745686192788</c:v>
                </c:pt>
                <c:pt idx="23">
                  <c:v>12.763688671928826</c:v>
                </c:pt>
                <c:pt idx="24">
                  <c:v>13.318631657664863</c:v>
                </c:pt>
                <c:pt idx="25">
                  <c:v>13.873574643400897</c:v>
                </c:pt>
                <c:pt idx="26">
                  <c:v>14.095551837695313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27D-410B-9C2E-C13DFFDDE0E5}"/>
            </c:ext>
          </c:extLst>
        </c:ser>
        <c:ser>
          <c:idx val="1"/>
          <c:order val="1"/>
          <c:spPr>
            <a:ln w="15875">
              <a:solidFill>
                <a:srgbClr val="FF0000"/>
              </a:solidFill>
              <a:prstDash val="solid"/>
            </a:ln>
          </c:spPr>
          <c:marker>
            <c:symbol val="none"/>
          </c:marker>
          <c:dPt>
            <c:idx val="0"/>
            <c:marker>
              <c:symbol val="diamond"/>
              <c:size val="11"/>
              <c:spPr>
                <a:solidFill>
                  <a:schemeClr val="tx1"/>
                </a:solidFill>
                <a:ln>
                  <a:solidFill>
                    <a:schemeClr val="tx1"/>
                  </a:solidFill>
                </a:ln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E27D-410B-9C2E-C13DFFDDE0E5}"/>
              </c:ext>
            </c:extLst>
          </c:dPt>
          <c:dLbls>
            <c:dLbl>
              <c:idx val="0"/>
              <c:layout>
                <c:manualLayout>
                  <c:x val="0.21689089733681766"/>
                  <c:y val="-5.1932604244844235E-2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0" i="0" u="none" strike="noStrike" kern="1200" baseline="0">
                        <a:solidFill>
                          <a:srgbClr val="000000"/>
                        </a:solidFill>
                        <a:latin typeface="+mj-lt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r>
                      <a:rPr lang="en-US" sz="1500" dirty="0">
                        <a:latin typeface="+mj-lt"/>
                      </a:rPr>
                      <a:t>50E-6</a:t>
                    </a:r>
                    <a:r>
                      <a:rPr lang="en-US" sz="1500" baseline="0" dirty="0">
                        <a:latin typeface="+mj-lt"/>
                      </a:rPr>
                      <a:t> Strain</a:t>
                    </a:r>
                    <a:endParaRPr lang="en-US" sz="1500" dirty="0">
                      <a:latin typeface="+mj-lt"/>
                    </a:endParaRPr>
                  </a:p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500" b="0" i="0" u="none" strike="noStrike" kern="1200" baseline="0">
                        <a:solidFill>
                          <a:srgbClr val="000000"/>
                        </a:solidFill>
                        <a:latin typeface="+mj-lt"/>
                        <a:ea typeface="Verdana" panose="020B0604030504040204" pitchFamily="34" charset="0"/>
                        <a:cs typeface="Verdana" panose="020B0604030504040204" pitchFamily="34" charset="0"/>
                      </a:defRPr>
                    </a:pPr>
                    <a:endParaRPr lang="en-US" sz="1500" dirty="0">
                      <a:latin typeface="+mj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59973719842572"/>
                      <c:h val="9.938879428000868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E27D-410B-9C2E-C13DFFDDE0E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'MODULO ELASTICO'!$H$3:$H$4</c:f>
              <c:numCache>
                <c:formatCode>0.0000000</c:formatCode>
                <c:ptCount val="2"/>
                <c:pt idx="0">
                  <c:v>5.0000000000000002E-5</c:v>
                </c:pt>
                <c:pt idx="1">
                  <c:v>5.8290000000000002E-4</c:v>
                </c:pt>
              </c:numCache>
            </c:numRef>
          </c:xVal>
          <c:yVal>
            <c:numRef>
              <c:f>'MODULO ELASTICO'!$I$3:$I$4</c:f>
              <c:numCache>
                <c:formatCode>General</c:formatCode>
                <c:ptCount val="2"/>
                <c:pt idx="0">
                  <c:v>0.52851712927241512</c:v>
                </c:pt>
                <c:pt idx="1">
                  <c:v>5.638220735078125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27D-410B-9C2E-C13DFFDDE0E5}"/>
            </c:ext>
          </c:extLst>
        </c:ser>
        <c:ser>
          <c:idx val="2"/>
          <c:order val="2"/>
          <c:marker>
            <c:symbol val="diamond"/>
            <c:size val="11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0.1581038461291451"/>
                  <c:y val="-7.4382014264972554E-2"/>
                </c:manualLayout>
              </c:layout>
              <c:tx>
                <c:rich>
                  <a:bodyPr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1500">
                        <a:latin typeface="+mn-lt"/>
                      </a:defRPr>
                    </a:pPr>
                    <a:r>
                      <a:rPr lang="en-US" sz="1500">
                        <a:latin typeface="+mn-lt"/>
                      </a:rPr>
                      <a:t>40%</a:t>
                    </a:r>
                    <a:r>
                      <a:rPr lang="en-US" sz="1500" baseline="0">
                        <a:latin typeface="+mn-lt"/>
                      </a:rPr>
                      <a:t> f’c</a:t>
                    </a:r>
                    <a:endParaRPr lang="en-US" sz="1500" dirty="0">
                      <a:latin typeface="+mn-lt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2372584405001"/>
                      <c:h val="9.8336459653252453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E27D-410B-9C2E-C13DFFDDE0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+mn-lt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'MODULO ELASTICO'!$H$4</c:f>
              <c:numCache>
                <c:formatCode>0.0000000</c:formatCode>
                <c:ptCount val="1"/>
                <c:pt idx="0">
                  <c:v>5.8290000000000002E-4</c:v>
                </c:pt>
              </c:numCache>
            </c:numRef>
          </c:xVal>
          <c:yVal>
            <c:numRef>
              <c:f>'MODULO ELASTICO'!$I$4</c:f>
              <c:numCache>
                <c:formatCode>General</c:formatCode>
                <c:ptCount val="1"/>
                <c:pt idx="0">
                  <c:v>5.638220735078125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27D-410B-9C2E-C13DFFDDE0E5}"/>
            </c:ext>
          </c:extLst>
        </c:ser>
        <c:ser>
          <c:idx val="3"/>
          <c:order val="3"/>
          <c:marker>
            <c:symbol val="square"/>
            <c:size val="1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dLbls>
            <c:dLbl>
              <c:idx val="0"/>
              <c:layout>
                <c:manualLayout>
                  <c:x val="4.7834274952918143E-3"/>
                  <c:y val="7.05555555555555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f</a:t>
                    </a:r>
                    <a:r>
                      <a:rPr lang="en-US" baseline="-25000" dirty="0"/>
                      <a:t>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27D-410B-9C2E-C13DFFDDE0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'MODULO ELASTICO'!$C$39</c:f>
              <c:numCache>
                <c:formatCode>_-* #,##0.0000000_-;\-* #,##0.0000000_-;_-* "-"??_-;_-@_-</c:formatCode>
                <c:ptCount val="1"/>
                <c:pt idx="0">
                  <c:v>2.3275000000000001E-3</c:v>
                </c:pt>
              </c:numCache>
            </c:numRef>
          </c:xVal>
          <c:yVal>
            <c:numRef>
              <c:f>'MODULO ELASTICO'!$E$39</c:f>
              <c:numCache>
                <c:formatCode>0.00</c:formatCode>
                <c:ptCount val="1"/>
                <c:pt idx="0">
                  <c:v>14.095551837695313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E27D-410B-9C2E-C13DFFDDE0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63165295"/>
        <c:axId val="1"/>
      </c:scatterChart>
      <c:valAx>
        <c:axId val="1563165295"/>
        <c:scaling>
          <c:orientation val="minMax"/>
          <c:max val="2.5000000000000005E-3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s-MX" sz="1800"/>
                  <a:t>Strain</a:t>
                </a:r>
              </a:p>
            </c:rich>
          </c:tx>
          <c:layout>
            <c:manualLayout>
              <c:xMode val="edge"/>
              <c:yMode val="edge"/>
              <c:x val="0.52717777777777775"/>
              <c:y val="0.93119563492063495"/>
            </c:manualLayout>
          </c:layout>
          <c:overlay val="0"/>
          <c:spPr>
            <a:noFill/>
            <a:ln w="25400">
              <a:noFill/>
            </a:ln>
          </c:spPr>
        </c:title>
        <c:numFmt formatCode=";;;" sourceLinked="0"/>
        <c:majorTickMark val="out"/>
        <c:minorTickMark val="none"/>
        <c:tickLblPos val="nextTo"/>
        <c:spPr>
          <a:ln w="158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"/>
        <c:crosses val="autoZero"/>
        <c:crossBetween val="midCat"/>
        <c:majorUnit val="5.0000000000000012E-4"/>
      </c:valAx>
      <c:valAx>
        <c:axId val="1"/>
        <c:scaling>
          <c:orientation val="minMax"/>
          <c:max val="15"/>
          <c:min val="0"/>
        </c:scaling>
        <c:delete val="0"/>
        <c:axPos val="l"/>
        <c:majorGridlines>
          <c:spPr>
            <a:ln w="3175">
              <a:noFill/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s-MX" sz="1800" dirty="0"/>
                  <a:t>Stress</a:t>
                </a:r>
              </a:p>
            </c:rich>
          </c:tx>
          <c:layout>
            <c:manualLayout>
              <c:xMode val="edge"/>
              <c:yMode val="edge"/>
              <c:x val="8.3544239781900301E-2"/>
              <c:y val="0.34563533422186848"/>
            </c:manualLayout>
          </c:layout>
          <c:overlay val="0"/>
          <c:spPr>
            <a:noFill/>
            <a:ln w="25400">
              <a:noFill/>
            </a:ln>
          </c:spPr>
        </c:title>
        <c:numFmt formatCode=";;;" sourceLinked="0"/>
        <c:majorTickMark val="out"/>
        <c:minorTickMark val="none"/>
        <c:tickLblPos val="nextTo"/>
        <c:spPr>
          <a:noFill/>
          <a:ln w="158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563165295"/>
        <c:crosses val="autoZero"/>
        <c:crossBetween val="midCat"/>
        <c:majorUnit val="5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0.24952</cdr:x>
      <cdr:y>0.6252</cdr:y>
    </cdr:from>
    <cdr:to>
      <cdr:x>0.5</cdr:x>
      <cdr:y>0.69892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6BE02AC2-B57F-4B3D-A26E-C6F4ABA95531}"/>
            </a:ext>
          </a:extLst>
        </cdr:cNvPr>
        <cdr:cNvCxnSpPr/>
      </cdr:nvCxnSpPr>
      <cdr:spPr>
        <a:xfrm xmlns:a="http://schemas.openxmlformats.org/drawingml/2006/main" flipV="1">
          <a:off x="1184942" y="1996796"/>
          <a:ext cx="1189473" cy="235452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rgbClr val="FF0000"/>
          </a:solidFill>
          <a:headEnd type="triangle" w="lg" len="lg"/>
          <a:tailEnd type="none" w="lg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</cdr:x>
      <cdr:y>0.55725</cdr:y>
    </cdr:from>
    <cdr:to>
      <cdr:x>0.7579</cdr:x>
      <cdr:y>0.62764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7FD34BC-745B-49E5-9A88-DB9ED5B9E861}"/>
            </a:ext>
          </a:extLst>
        </cdr:cNvPr>
        <cdr:cNvSpPr txBox="1"/>
      </cdr:nvSpPr>
      <cdr:spPr>
        <a:xfrm xmlns:a="http://schemas.openxmlformats.org/drawingml/2006/main">
          <a:off x="2374415" y="1779782"/>
          <a:ext cx="1224723" cy="2248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CA" sz="1500" dirty="0">
              <a:ea typeface="Verdana" panose="020B0604030504040204" pitchFamily="34" charset="0"/>
            </a:rPr>
            <a:t>Static</a:t>
          </a:r>
          <a:r>
            <a:rPr lang="en-CA" sz="1600" dirty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n-CA" sz="1600" i="1" dirty="0">
              <a:latin typeface="Verdana" panose="020B0604030504040204" pitchFamily="34" charset="0"/>
              <a:ea typeface="Verdana" panose="020B0604030504040204" pitchFamily="34" charset="0"/>
            </a:rPr>
            <a:t>E</a:t>
          </a:r>
        </a:p>
      </cdr:txBody>
    </cdr:sp>
  </cdr:relSizeAnchor>
  <cdr:relSizeAnchor xmlns:cdr="http://schemas.openxmlformats.org/drawingml/2006/chartDrawing">
    <cdr:from>
      <cdr:x>0.1295</cdr:x>
      <cdr:y>0.85964</cdr:y>
    </cdr:from>
    <cdr:to>
      <cdr:x>0.20784</cdr:x>
      <cdr:y>0.94307</cdr:y>
    </cdr:to>
    <cdr:sp macro="" textlink="">
      <cdr:nvSpPr>
        <cdr:cNvPr id="6" name="Oval 5">
          <a:extLst xmlns:a="http://schemas.openxmlformats.org/drawingml/2006/main">
            <a:ext uri="{FF2B5EF4-FFF2-40B4-BE49-F238E27FC236}">
              <a16:creationId xmlns:a16="http://schemas.microsoft.com/office/drawing/2014/main" id="{7C715290-7BDF-421A-8970-FA3E78AC5FD4}"/>
            </a:ext>
          </a:extLst>
        </cdr:cNvPr>
        <cdr:cNvSpPr/>
      </cdr:nvSpPr>
      <cdr:spPr>
        <a:xfrm xmlns:a="http://schemas.openxmlformats.org/drawingml/2006/main">
          <a:off x="914524" y="4082751"/>
          <a:ext cx="553172" cy="39627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5400">
          <a:solidFill>
            <a:srgbClr val="0000C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0.11305</cdr:x>
      <cdr:y>0.93085</cdr:y>
    </cdr:from>
    <cdr:to>
      <cdr:x>0.14097</cdr:x>
      <cdr:y>1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0A352F52-92F9-40A2-B901-84B826212FCE}"/>
            </a:ext>
          </a:extLst>
        </cdr:cNvPr>
        <cdr:cNvCxnSpPr>
          <a:stCxn xmlns:a="http://schemas.openxmlformats.org/drawingml/2006/main" id="6" idx="3"/>
        </cdr:cNvCxnSpPr>
      </cdr:nvCxnSpPr>
      <cdr:spPr>
        <a:xfrm xmlns:a="http://schemas.openxmlformats.org/drawingml/2006/main" flipH="1">
          <a:off x="536870" y="2973002"/>
          <a:ext cx="132585" cy="220849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0000C0"/>
          </a:solidFill>
          <a:headEnd type="triangle" w="lg" len="lg"/>
          <a:tailEnd type="non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0.16708</cdr:x>
      <cdr:y>0.10086</cdr:y>
    </cdr:from>
    <cdr:to>
      <cdr:x>0.39956</cdr:x>
      <cdr:y>0.22956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7AA648B1-E475-475A-A4A3-5FF948885FA0}"/>
            </a:ext>
          </a:extLst>
        </cdr:cNvPr>
        <cdr:cNvSpPr txBox="1"/>
      </cdr:nvSpPr>
      <cdr:spPr>
        <a:xfrm xmlns:a="http://schemas.openxmlformats.org/drawingml/2006/main">
          <a:off x="793435" y="322124"/>
          <a:ext cx="1104008" cy="411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CA" sz="1500" dirty="0">
              <a:latin typeface="+mn-lt"/>
              <a:ea typeface="Verdana" panose="020B0604030504040204" pitchFamily="34" charset="0"/>
            </a:rPr>
            <a:t>Static Strain</a:t>
          </a:r>
          <a:br>
            <a:rPr lang="en-CA" sz="1500" dirty="0">
              <a:latin typeface="+mn-lt"/>
              <a:ea typeface="Verdana" panose="020B0604030504040204" pitchFamily="34" charset="0"/>
            </a:rPr>
          </a:br>
          <a:r>
            <a:rPr lang="en-CA" sz="1500" dirty="0">
              <a:latin typeface="+mn-lt"/>
              <a:ea typeface="Verdana" panose="020B0604030504040204" pitchFamily="34" charset="0"/>
            </a:rPr>
            <a:t>Range</a:t>
          </a:r>
          <a:endParaRPr lang="en-CA" sz="1500" i="1" dirty="0">
            <a:latin typeface="+mn-lt"/>
            <a:ea typeface="Verdana" panose="020B0604030504040204" pitchFamily="34" charset="0"/>
          </a:endParaRPr>
        </a:p>
      </cdr:txBody>
    </cdr:sp>
  </cdr:relSizeAnchor>
  <cdr:relSizeAnchor xmlns:cdr="http://schemas.openxmlformats.org/drawingml/2006/chartDrawing">
    <cdr:from>
      <cdr:x>0.16708</cdr:x>
      <cdr:y>0.30897</cdr:y>
    </cdr:from>
    <cdr:to>
      <cdr:x>0.33846</cdr:x>
      <cdr:y>0.35556</cdr:y>
    </cdr:to>
    <cdr:sp macro="" textlink="">
      <cdr:nvSpPr>
        <cdr:cNvPr id="16" name="Right Brace 15">
          <a:extLst xmlns:a="http://schemas.openxmlformats.org/drawingml/2006/main">
            <a:ext uri="{FF2B5EF4-FFF2-40B4-BE49-F238E27FC236}">
              <a16:creationId xmlns:a16="http://schemas.microsoft.com/office/drawing/2014/main" id="{ECAE0FEC-6FD8-48E7-A209-3154D93BB6A0}"/>
            </a:ext>
          </a:extLst>
        </cdr:cNvPr>
        <cdr:cNvSpPr/>
      </cdr:nvSpPr>
      <cdr:spPr>
        <a:xfrm xmlns:a="http://schemas.openxmlformats.org/drawingml/2006/main" rot="16200000">
          <a:off x="1674343" y="972940"/>
          <a:ext cx="221278" cy="1210219"/>
        </a:xfrm>
        <a:prstGeom xmlns:a="http://schemas.openxmlformats.org/drawingml/2006/main" prst="rightBrace">
          <a:avLst/>
        </a:prstGeom>
        <a:ln xmlns:a="http://schemas.openxmlformats.org/drawingml/2006/main" w="158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7DAB8-277C-4CB4-A3A5-E7F4A10639B1}" type="datetimeFigureOut">
              <a:rPr lang="en-CA" smtClean="0"/>
              <a:t>2022-05-17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D08DD-5A7E-4456-B067-9000A0048D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49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695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5614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9D08DD-5A7E-4456-B067-9000A0048D9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69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3498110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2411761" y="1869672"/>
            <a:ext cx="6380577" cy="1080120"/>
          </a:xfrm>
          <a:prstGeom prst="rect">
            <a:avLst/>
          </a:prstGeo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 baseline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dirty="0"/>
              <a:t>Slide 1 Title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 hasCustomPrompt="1"/>
          </p:nvPr>
        </p:nvSpPr>
        <p:spPr>
          <a:xfrm>
            <a:off x="2627784" y="3165816"/>
            <a:ext cx="6046440" cy="463308"/>
          </a:xfrm>
          <a:prstGeom prst="rect">
            <a:avLst/>
          </a:prstGeo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/>
              <a:t>Slide 1 Subtitle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rot="5400000">
            <a:off x="-1692303" y="2983653"/>
            <a:ext cx="4192547" cy="12714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4697" y="0"/>
              </a:cxn>
              <a:cxn ang="0">
                <a:pos x="4697" y="367"/>
              </a:cxn>
              <a:cxn ang="0">
                <a:pos x="0" y="218"/>
              </a:cxn>
              <a:cxn ang="0">
                <a:pos x="4697" y="0"/>
              </a:cxn>
            </a:cxnLst>
            <a:rect l="0" t="0" r="0" b="0"/>
            <a:pathLst>
              <a:path w="4697" h="367">
                <a:moveTo>
                  <a:pt x="4697" y="0"/>
                </a:moveTo>
                <a:lnTo>
                  <a:pt x="4697" y="367"/>
                </a:lnTo>
                <a:lnTo>
                  <a:pt x="0" y="218"/>
                </a:lnTo>
                <a:lnTo>
                  <a:pt x="4697" y="0"/>
                </a:lnTo>
                <a:close/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-2218764" y="2468828"/>
            <a:ext cx="5143499" cy="205845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-36512" y="-74543"/>
            <a:ext cx="495908" cy="5218044"/>
            <a:chOff x="-28366" y="-99391"/>
            <a:chExt cx="495908" cy="6957393"/>
          </a:xfrm>
        </p:grpSpPr>
        <p:sp>
          <p:nvSpPr>
            <p:cNvPr id="11" name="Freeform 10"/>
            <p:cNvSpPr>
              <a:spLocks/>
            </p:cNvSpPr>
            <p:nvPr/>
          </p:nvSpPr>
          <p:spPr bwMode="auto">
            <a:xfrm rot="5400000">
              <a:off x="-3213817" y="3188277"/>
              <a:ext cx="6855178" cy="48427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baseline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rot="5400000">
              <a:off x="-3259109" y="3131352"/>
              <a:ext cx="6957393" cy="49590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EE2D2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baseline="0">
                <a:solidFill>
                  <a:srgbClr val="FF0000"/>
                </a:solidFill>
              </a:endParaRPr>
            </a:p>
          </p:txBody>
        </p:sp>
      </p:grpSp>
      <p:pic>
        <p:nvPicPr>
          <p:cNvPr id="14" name="Picture 13" descr="Logo&#10;&#10;Description automatically generated with medium confidence">
            <a:extLst>
              <a:ext uri="{FF2B5EF4-FFF2-40B4-BE49-F238E27FC236}">
                <a16:creationId xmlns:a16="http://schemas.microsoft.com/office/drawing/2014/main" id="{3442D705-DBD1-16F4-6531-34651C590D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6" y="4443958"/>
            <a:ext cx="2552366" cy="62201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9752" y="1110997"/>
            <a:ext cx="6347048" cy="3394472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36512" y="-74543"/>
            <a:ext cx="495908" cy="5218044"/>
            <a:chOff x="-28366" y="-99391"/>
            <a:chExt cx="495908" cy="695739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 rot="5400000">
              <a:off x="-3213817" y="3188277"/>
              <a:ext cx="6855178" cy="48427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baseline="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 rot="5400000">
              <a:off x="-3259109" y="3131352"/>
              <a:ext cx="6957393" cy="49590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EE2D2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baseline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697085F8-6376-7AE0-F62A-567CC3DAAB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26" y="4443958"/>
            <a:ext cx="2552366" cy="6220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image" Target="../media/image14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5.wmf"/><Relationship Id="rId10" Type="http://schemas.openxmlformats.org/officeDocument/2006/relationships/image" Target="../media/image18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6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18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31.emf"/><Relationship Id="rId7" Type="http://schemas.openxmlformats.org/officeDocument/2006/relationships/image" Target="../media/image34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1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39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12.bin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7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icon-library.net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9558-7386-F2FF-2153-C5ECA55949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561" y="2324466"/>
            <a:ext cx="8180778" cy="1080120"/>
          </a:xfrm>
        </p:spPr>
        <p:txBody>
          <a:bodyPr>
            <a:normAutofit fontScale="90000"/>
          </a:bodyPr>
          <a:lstStyle/>
          <a:p>
            <a:r>
              <a:rPr lang="en-CA" dirty="0"/>
              <a:t>Static elastic modulus prediction at early ages using a modified test for concrete cylinders using MEMS microphones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E5D2D-740B-4B3D-6B20-902A88F214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7784" y="3620610"/>
            <a:ext cx="6046440" cy="463308"/>
          </a:xfrm>
        </p:spPr>
        <p:txBody>
          <a:bodyPr/>
          <a:lstStyle/>
          <a:p>
            <a:r>
              <a:rPr lang="en-CA" dirty="0"/>
              <a:t>Cristobal A. Lara, Giovanni Cascante, Jos</a:t>
            </a:r>
            <a:r>
              <a:rPr lang="es-419" dirty="0"/>
              <a:t>é F. De la Mora.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1715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55CFD7-8749-4D15-4ECA-DA6A847E65D5}"/>
              </a:ext>
            </a:extLst>
          </p:cNvPr>
          <p:cNvSpPr/>
          <p:nvPr/>
        </p:nvSpPr>
        <p:spPr>
          <a:xfrm>
            <a:off x="3762550" y="1615140"/>
            <a:ext cx="645678" cy="35324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945D6C5-5F31-FC5D-A58C-5C41D17EF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9862"/>
            <a:ext cx="5328592" cy="152871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BDFAB23-2376-F117-36E9-8392EFC2D016}"/>
              </a:ext>
            </a:extLst>
          </p:cNvPr>
          <p:cNvSpPr/>
          <p:nvPr/>
        </p:nvSpPr>
        <p:spPr>
          <a:xfrm>
            <a:off x="8153474" y="556071"/>
            <a:ext cx="66699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F9F5734-D859-90BA-EFD9-28FEAED40822}"/>
              </a:ext>
            </a:extLst>
          </p:cNvPr>
          <p:cNvCxnSpPr>
            <a:cxnSpLocks/>
            <a:stCxn id="51" idx="3"/>
            <a:endCxn id="11" idx="1"/>
          </p:cNvCxnSpPr>
          <p:nvPr/>
        </p:nvCxnSpPr>
        <p:spPr>
          <a:xfrm flipH="1" flipV="1">
            <a:off x="5490131" y="1997141"/>
            <a:ext cx="89981" cy="2206477"/>
          </a:xfrm>
          <a:prstGeom prst="bentConnector5">
            <a:avLst>
              <a:gd name="adj1" fmla="val -254054"/>
              <a:gd name="adj2" fmla="val 33704"/>
              <a:gd name="adj3" fmla="val 1056935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0E735C8-9107-927D-E945-4D39C484E9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47499"/>
              </p:ext>
            </p:extLst>
          </p:nvPr>
        </p:nvGraphicFramePr>
        <p:xfrm>
          <a:off x="1549447" y="1234280"/>
          <a:ext cx="2858781" cy="7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3400" imgH="482600" progId="Equation.DSMT4">
                  <p:embed/>
                </p:oleObj>
              </mc:Choice>
              <mc:Fallback>
                <p:oleObj name="Equation" r:id="rId4" imgW="1803400" imgH="4826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0E735C8-9107-927D-E945-4D39C484E9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9447" y="1234280"/>
                        <a:ext cx="2858781" cy="75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eft Brace 18">
            <a:extLst>
              <a:ext uri="{FF2B5EF4-FFF2-40B4-BE49-F238E27FC236}">
                <a16:creationId xmlns:a16="http://schemas.microsoft.com/office/drawing/2014/main" id="{C9694B19-60A8-6DF9-16A6-94232FF4ADCA}"/>
              </a:ext>
            </a:extLst>
          </p:cNvPr>
          <p:cNvSpPr/>
          <p:nvPr/>
        </p:nvSpPr>
        <p:spPr>
          <a:xfrm rot="16200000">
            <a:off x="9876013" y="3958143"/>
            <a:ext cx="231772" cy="638407"/>
          </a:xfrm>
          <a:prstGeom prst="leftBrace">
            <a:avLst>
              <a:gd name="adj1" fmla="val 17820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34ECF-7CD3-A728-ED9A-95DCA16D067E}"/>
              </a:ext>
            </a:extLst>
          </p:cNvPr>
          <p:cNvSpPr txBox="1"/>
          <p:nvPr/>
        </p:nvSpPr>
        <p:spPr>
          <a:xfrm>
            <a:off x="3078843" y="2571750"/>
            <a:ext cx="1295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i="1" dirty="0"/>
              <a:t>D, L</a:t>
            </a:r>
            <a:r>
              <a:rPr lang="en-CA" sz="1600" dirty="0"/>
              <a:t> and</a:t>
            </a:r>
            <a:r>
              <a:rPr lang="en-CA" sz="1600" i="1" dirty="0"/>
              <a:t> </a:t>
            </a:r>
            <a:r>
              <a:rPr lang="el-GR" sz="1600" i="1" dirty="0"/>
              <a:t>ν</a:t>
            </a:r>
            <a:r>
              <a:rPr lang="en-CA" sz="1600" i="1" baseline="-25000" dirty="0"/>
              <a:t>D</a:t>
            </a:r>
            <a:br>
              <a:rPr lang="en-CA" sz="1600" dirty="0"/>
            </a:br>
            <a:r>
              <a:rPr lang="en-CA" sz="1600" dirty="0"/>
              <a:t>dependant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DEADD48A-58EF-D57C-9498-87BF22ED904F}"/>
              </a:ext>
            </a:extLst>
          </p:cNvPr>
          <p:cNvCxnSpPr>
            <a:cxnSpLocks/>
            <a:stCxn id="10" idx="2"/>
            <a:endCxn id="20" idx="0"/>
          </p:cNvCxnSpPr>
          <p:nvPr/>
        </p:nvCxnSpPr>
        <p:spPr>
          <a:xfrm rot="5400000">
            <a:off x="3604320" y="2090680"/>
            <a:ext cx="603367" cy="358772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39C1AE9-A09D-1837-53B2-0DFD60EDF1CD}"/>
              </a:ext>
            </a:extLst>
          </p:cNvPr>
          <p:cNvGrpSpPr/>
          <p:nvPr/>
        </p:nvGrpSpPr>
        <p:grpSpPr>
          <a:xfrm>
            <a:off x="5490131" y="705285"/>
            <a:ext cx="3455904" cy="2583711"/>
            <a:chOff x="4017252" y="705285"/>
            <a:chExt cx="3455904" cy="258371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3DD0DD-C8E5-E369-22A5-5F2C9A5F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252" y="705285"/>
              <a:ext cx="3455904" cy="2583711"/>
            </a:xfrm>
            <a:prstGeom prst="rect">
              <a:avLst/>
            </a:prstGeom>
          </p:spPr>
        </p:pic>
        <p:graphicFrame>
          <p:nvGraphicFramePr>
            <p:cNvPr id="21" name="Object 20">
              <a:extLst>
                <a:ext uri="{FF2B5EF4-FFF2-40B4-BE49-F238E27FC236}">
                  <a16:creationId xmlns:a16="http://schemas.microsoft.com/office/drawing/2014/main" id="{913883FE-832A-F3F4-6103-029477128A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95629173"/>
                </p:ext>
              </p:extLst>
            </p:nvPr>
          </p:nvGraphicFramePr>
          <p:xfrm>
            <a:off x="5043337" y="1021570"/>
            <a:ext cx="1905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190440" imgH="241200" progId="Equation.DSMT4">
                    <p:embed/>
                  </p:oleObj>
                </mc:Choice>
                <mc:Fallback>
                  <p:oleObj name="Equation" r:id="rId7" imgW="190440" imgH="2412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913883FE-832A-F3F4-6103-029477128A3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043337" y="1021570"/>
                          <a:ext cx="1905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F57B5589-36E7-CE0B-B140-916CBFEFA0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422760"/>
                </p:ext>
              </p:extLst>
            </p:nvPr>
          </p:nvGraphicFramePr>
          <p:xfrm>
            <a:off x="5907433" y="1497980"/>
            <a:ext cx="1524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152280" imgH="228600" progId="Equation.DSMT4">
                    <p:embed/>
                  </p:oleObj>
                </mc:Choice>
                <mc:Fallback>
                  <p:oleObj name="Equation" r:id="rId9" imgW="152280" imgH="228600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F57B5589-36E7-CE0B-B140-916CBFEFA01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5907433" y="1497980"/>
                          <a:ext cx="1524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BAB65673-A80A-3A04-F0CD-1434D06108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193574"/>
              </p:ext>
            </p:extLst>
          </p:nvPr>
        </p:nvGraphicFramePr>
        <p:xfrm>
          <a:off x="6550153" y="3605281"/>
          <a:ext cx="2142267" cy="658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28178" imgH="438748" progId="Equation.DSMT4">
                  <p:embed/>
                </p:oleObj>
              </mc:Choice>
              <mc:Fallback>
                <p:oleObj name="Equation" r:id="rId11" imgW="1428178" imgH="438748" progId="Equation.DSMT4">
                  <p:embed/>
                  <p:pic>
                    <p:nvPicPr>
                      <p:cNvPr id="41" name="Object 40">
                        <a:extLst>
                          <a:ext uri="{FF2B5EF4-FFF2-40B4-BE49-F238E27FC236}">
                            <a16:creationId xmlns:a16="http://schemas.microsoft.com/office/drawing/2014/main" id="{BAB65673-A80A-3A04-F0CD-1434D0610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50153" y="3605281"/>
                        <a:ext cx="2142267" cy="658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tangle 50">
            <a:extLst>
              <a:ext uri="{FF2B5EF4-FFF2-40B4-BE49-F238E27FC236}">
                <a16:creationId xmlns:a16="http://schemas.microsoft.com/office/drawing/2014/main" id="{419BFD40-42B2-781B-1808-4B154A7A91B4}"/>
              </a:ext>
            </a:extLst>
          </p:cNvPr>
          <p:cNvSpPr/>
          <p:nvPr/>
        </p:nvSpPr>
        <p:spPr>
          <a:xfrm>
            <a:off x="5004048" y="4011910"/>
            <a:ext cx="576064" cy="383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8724831-0433-492A-D38B-46B35668869B}"/>
              </a:ext>
            </a:extLst>
          </p:cNvPr>
          <p:cNvSpPr txBox="1"/>
          <p:nvPr/>
        </p:nvSpPr>
        <p:spPr>
          <a:xfrm>
            <a:off x="539552" y="123478"/>
            <a:ext cx="4830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Proposed Testing Methodology</a:t>
            </a:r>
          </a:p>
        </p:txBody>
      </p:sp>
      <p:sp>
        <p:nvSpPr>
          <p:cNvPr id="66" name="Slide Number Placeholder 3">
            <a:extLst>
              <a:ext uri="{FF2B5EF4-FFF2-40B4-BE49-F238E27FC236}">
                <a16:creationId xmlns:a16="http://schemas.microsoft.com/office/drawing/2014/main" id="{3A082A46-F4EF-E070-D539-BDA61DA00057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10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542713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951F0EA1-58A5-7A30-21A4-E4511B3E0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r="13218" b="3800"/>
          <a:stretch/>
        </p:blipFill>
        <p:spPr>
          <a:xfrm>
            <a:off x="4053920" y="579415"/>
            <a:ext cx="3340415" cy="3260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CC3E1-2AFD-63B5-292E-81AA9ED81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36" y="169572"/>
            <a:ext cx="1458262" cy="2241119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BDFAB23-2376-F117-36E9-8392EFC2D016}"/>
              </a:ext>
            </a:extLst>
          </p:cNvPr>
          <p:cNvSpPr/>
          <p:nvPr/>
        </p:nvSpPr>
        <p:spPr>
          <a:xfrm>
            <a:off x="8153474" y="556071"/>
            <a:ext cx="66699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D7A31DB0-3612-8FD6-3E9C-AF5F3E32E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78" y="705285"/>
            <a:ext cx="3528392" cy="2802570"/>
          </a:xfrm>
        </p:spPr>
        <p:txBody>
          <a:bodyPr/>
          <a:lstStyle/>
          <a:p>
            <a:pPr marL="109728" indent="0">
              <a:buNone/>
            </a:pPr>
            <a:r>
              <a:rPr lang="en-CA" sz="2000" b="1" dirty="0"/>
              <a:t>Outline</a:t>
            </a:r>
          </a:p>
          <a:p>
            <a:pPr>
              <a:lnSpc>
                <a:spcPct val="200000"/>
              </a:lnSpc>
            </a:pPr>
            <a:r>
              <a:rPr lang="en-CA" sz="1800" dirty="0"/>
              <a:t>Impact &amp; sensor location</a:t>
            </a:r>
          </a:p>
          <a:p>
            <a:pPr>
              <a:lnSpc>
                <a:spcPct val="200000"/>
              </a:lnSpc>
            </a:pPr>
            <a:r>
              <a:rPr lang="en-CA" sz="1800" dirty="0"/>
              <a:t>Hammer selection</a:t>
            </a:r>
          </a:p>
          <a:p>
            <a:pPr>
              <a:lnSpc>
                <a:spcPct val="200000"/>
              </a:lnSpc>
            </a:pPr>
            <a:r>
              <a:rPr lang="en-CA" sz="1800" dirty="0"/>
              <a:t>Support method</a:t>
            </a:r>
          </a:p>
          <a:p>
            <a:pPr>
              <a:lnSpc>
                <a:spcPct val="200000"/>
              </a:lnSpc>
            </a:pPr>
            <a:r>
              <a:rPr lang="en-CA" sz="1800" dirty="0"/>
              <a:t>Signal processing</a:t>
            </a:r>
          </a:p>
          <a:p>
            <a:endParaRPr lang="en-CA" sz="1800" dirty="0"/>
          </a:p>
          <a:p>
            <a:endParaRPr lang="en-CA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AFD28C-6DF2-3CD1-B816-1015125D8031}"/>
              </a:ext>
            </a:extLst>
          </p:cNvPr>
          <p:cNvSpPr txBox="1"/>
          <p:nvPr/>
        </p:nvSpPr>
        <p:spPr>
          <a:xfrm>
            <a:off x="539552" y="123478"/>
            <a:ext cx="4830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Proposed Testing Methodology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F013D82-BCF1-EE4E-F557-F33DA1D6A89F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11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63718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736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Microphone and Impact Location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F99305F-4E23-C9D8-F654-C3C833D89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705285"/>
            <a:ext cx="7786338" cy="812700"/>
          </a:xfrm>
        </p:spPr>
        <p:txBody>
          <a:bodyPr/>
          <a:lstStyle/>
          <a:p>
            <a:pPr marL="109728" indent="0">
              <a:buNone/>
            </a:pPr>
            <a:r>
              <a:rPr lang="en-CA" sz="1800" dirty="0"/>
              <a:t>The objective is to excite and capture </a:t>
            </a:r>
            <a:r>
              <a:rPr lang="en-CA" sz="1800" b="1" dirty="0"/>
              <a:t>both </a:t>
            </a:r>
            <a:r>
              <a:rPr lang="en-CA" sz="1800" dirty="0"/>
              <a:t>fundamental modes, longitudinal and flexural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D3FE4-9846-DC50-B6CB-BA0A9F109D78}"/>
              </a:ext>
            </a:extLst>
          </p:cNvPr>
          <p:cNvSpPr txBox="1"/>
          <p:nvPr/>
        </p:nvSpPr>
        <p:spPr>
          <a:xfrm>
            <a:off x="683568" y="2521228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/>
              <a:t>Finite Element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97E0BF-479D-675F-15AE-198956F14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60022"/>
            <a:ext cx="1720600" cy="21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B30345-583D-D135-E313-4D251103A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9" y="2860022"/>
            <a:ext cx="1720600" cy="21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48366F-1F89-BC22-712E-726AA6EA3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876" y="2860022"/>
            <a:ext cx="1720600" cy="216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CA4040-9FA4-0036-8B53-F67501BADF3C}"/>
              </a:ext>
            </a:extLst>
          </p:cNvPr>
          <p:cNvSpPr txBox="1"/>
          <p:nvPr/>
        </p:nvSpPr>
        <p:spPr>
          <a:xfrm>
            <a:off x="755662" y="4700350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latin typeface="Verdana" panose="020B0604030504040204" pitchFamily="34" charset="0"/>
                <a:ea typeface="Verdana" panose="020B0604030504040204" pitchFamily="34" charset="0"/>
              </a:rPr>
              <a:t>6.00 kHz</a:t>
            </a:r>
            <a:endParaRPr lang="en-C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AB43CA-0FF0-0112-95C0-00D3D14AB8DF}"/>
              </a:ext>
            </a:extLst>
          </p:cNvPr>
          <p:cNvSpPr txBox="1"/>
          <p:nvPr/>
        </p:nvSpPr>
        <p:spPr>
          <a:xfrm>
            <a:off x="3844328" y="4689307"/>
            <a:ext cx="13708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latin typeface="Verdana" panose="020B0604030504040204" pitchFamily="34" charset="0"/>
                <a:ea typeface="Verdana" panose="020B0604030504040204" pitchFamily="34" charset="0"/>
              </a:rPr>
              <a:t>10.94 kHz</a:t>
            </a:r>
            <a:endParaRPr lang="en-C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2821D4-5D2C-9270-A819-B32F1FE21008}"/>
              </a:ext>
            </a:extLst>
          </p:cNvPr>
          <p:cNvSpPr txBox="1"/>
          <p:nvPr/>
        </p:nvSpPr>
        <p:spPr>
          <a:xfrm>
            <a:off x="2372322" y="4738370"/>
            <a:ext cx="1223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419" dirty="0">
                <a:latin typeface="Verdana" panose="020B0604030504040204" pitchFamily="34" charset="0"/>
                <a:ea typeface="Verdana" panose="020B0604030504040204" pitchFamily="34" charset="0"/>
              </a:rPr>
              <a:t>9.55 kHz</a:t>
            </a:r>
            <a:endParaRPr lang="en-CA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D78510-1516-0F65-6245-04B20A6721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7"/>
          <a:stretch/>
        </p:blipFill>
        <p:spPr>
          <a:xfrm>
            <a:off x="5284488" y="1154907"/>
            <a:ext cx="3516619" cy="18748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0C51B44-F3A0-0DEC-09C4-175188925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45" y="3268626"/>
            <a:ext cx="1318115" cy="1874874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3DDD5DF-674E-F245-E927-311E01333E44}"/>
              </a:ext>
            </a:extLst>
          </p:cNvPr>
          <p:cNvSpPr/>
          <p:nvPr/>
        </p:nvSpPr>
        <p:spPr>
          <a:xfrm>
            <a:off x="6001779" y="3573666"/>
            <a:ext cx="118727" cy="7217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7D2907-E2B1-FAB6-23F5-249F4EADB0A3}"/>
              </a:ext>
            </a:extLst>
          </p:cNvPr>
          <p:cNvSpPr txBox="1"/>
          <p:nvPr/>
        </p:nvSpPr>
        <p:spPr>
          <a:xfrm>
            <a:off x="6610544" y="314781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Sensor</a:t>
            </a:r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17C493CA-CC59-CC8C-76BF-35C2A1BD00F2}"/>
              </a:ext>
            </a:extLst>
          </p:cNvPr>
          <p:cNvCxnSpPr>
            <a:cxnSpLocks/>
            <a:stCxn id="26" idx="1"/>
            <a:endCxn id="24" idx="0"/>
          </p:cNvCxnSpPr>
          <p:nvPr/>
        </p:nvCxnSpPr>
        <p:spPr>
          <a:xfrm rot="10800000" flipV="1">
            <a:off x="6061144" y="3332480"/>
            <a:ext cx="549401" cy="241186"/>
          </a:xfrm>
          <a:prstGeom prst="bentConnector2">
            <a:avLst/>
          </a:prstGeom>
          <a:ln w="12700">
            <a:solidFill>
              <a:srgbClr val="92D050"/>
            </a:solidFill>
            <a:tailEnd type="triangle" w="lg" len="sm"/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7A43DACF-6272-FFC1-8E80-A40E3B239AA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12</a:t>
            </a:fld>
            <a:endParaRPr lang="en-CA" sz="1200" dirty="0"/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C2BFD555-09AF-B740-ADE4-3D88CC7F21EF}"/>
              </a:ext>
            </a:extLst>
          </p:cNvPr>
          <p:cNvSpPr txBox="1">
            <a:spLocks/>
          </p:cNvSpPr>
          <p:nvPr/>
        </p:nvSpPr>
        <p:spPr>
          <a:xfrm>
            <a:off x="530078" y="1429693"/>
            <a:ext cx="4473970" cy="812700"/>
          </a:xfrm>
          <a:prstGeom prst="rect">
            <a:avLst/>
          </a:prstGeom>
        </p:spPr>
        <p:txBody>
          <a:bodyPr numCol="2"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en-CA" sz="1800" dirty="0"/>
              <a:t>Cylinders average dimensions:</a:t>
            </a:r>
          </a:p>
          <a:p>
            <a:pPr marL="109728" indent="0">
              <a:buFont typeface="Wingdings 3"/>
              <a:buNone/>
            </a:pPr>
            <a:r>
              <a:rPr lang="en-CA" sz="1800" dirty="0"/>
              <a:t>D: 10.2 cm</a:t>
            </a:r>
            <a:br>
              <a:rPr lang="en-CA" sz="1800" dirty="0"/>
            </a:br>
            <a:r>
              <a:rPr lang="en-CA" sz="1800" dirty="0"/>
              <a:t>L: 20.1 cm</a:t>
            </a:r>
            <a:br>
              <a:rPr lang="en-CA" sz="1800" dirty="0"/>
            </a:br>
            <a:r>
              <a:rPr lang="en-C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ρ: 2.3 g/cm</a:t>
            </a:r>
            <a:r>
              <a:rPr lang="en-CA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182706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5187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Hammer Selection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71551"/>
            <a:ext cx="6408712" cy="731716"/>
          </a:xfrm>
        </p:spPr>
        <p:txBody>
          <a:bodyPr/>
          <a:lstStyle/>
          <a:p>
            <a:pPr marL="109728" indent="0">
              <a:buNone/>
            </a:pPr>
            <a:r>
              <a:rPr lang="en-CA" sz="1800" dirty="0"/>
              <a:t>The maximum excitation frequency can be estimated by Hertz theory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74EE-7DFF-DFAF-EC7E-116FC4428D67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13</a:t>
            </a:fld>
            <a:endParaRPr lang="en-CA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7F61B2-9783-E9A1-9862-5F95C0CEE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7614"/>
            <a:ext cx="4262310" cy="29291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1814DE9-51BB-BE41-28DB-B0DD5A97A1E2}"/>
              </a:ext>
            </a:extLst>
          </p:cNvPr>
          <p:cNvGrpSpPr/>
          <p:nvPr/>
        </p:nvGrpSpPr>
        <p:grpSpPr>
          <a:xfrm>
            <a:off x="1645332" y="1562994"/>
            <a:ext cx="1674224" cy="756000"/>
            <a:chOff x="2649511" y="3624791"/>
            <a:chExt cx="1674224" cy="756000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F427CF66-0194-348E-6ABA-949968202BD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95673133"/>
                </p:ext>
              </p:extLst>
            </p:nvPr>
          </p:nvGraphicFramePr>
          <p:xfrm>
            <a:off x="2649511" y="3624791"/>
            <a:ext cx="1136719" cy="75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47700" imgH="431800" progId="Equation.DSMT4">
                    <p:embed/>
                  </p:oleObj>
                </mc:Choice>
                <mc:Fallback>
                  <p:oleObj name="Equation" r:id="rId3" imgW="647700" imgH="431800" progId="Equation.DSMT4">
                    <p:embed/>
                    <p:pic>
                      <p:nvPicPr>
                        <p:cNvPr id="7" name="Object 6">
                          <a:extLst>
                            <a:ext uri="{FF2B5EF4-FFF2-40B4-BE49-F238E27FC236}">
                              <a16:creationId xmlns:a16="http://schemas.microsoft.com/office/drawing/2014/main" id="{F427CF66-0194-348E-6ABA-949968202BD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49511" y="3624791"/>
                          <a:ext cx="1136719" cy="756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81532C-46A9-5534-0B2C-3B7D581379BE}"/>
                </a:ext>
              </a:extLst>
            </p:cNvPr>
            <p:cNvSpPr txBox="1"/>
            <p:nvPr/>
          </p:nvSpPr>
          <p:spPr>
            <a:xfrm>
              <a:off x="3941899" y="4073014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[6]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B91D0A-06FB-8D78-FC46-B746A3673AAD}"/>
              </a:ext>
            </a:extLst>
          </p:cNvPr>
          <p:cNvGrpSpPr/>
          <p:nvPr/>
        </p:nvGrpSpPr>
        <p:grpSpPr>
          <a:xfrm>
            <a:off x="1739569" y="4011203"/>
            <a:ext cx="2040343" cy="414041"/>
            <a:chOff x="2579015" y="4830370"/>
            <a:chExt cx="2040343" cy="414041"/>
          </a:xfrm>
        </p:grpSpPr>
        <p:graphicFrame>
          <p:nvGraphicFramePr>
            <p:cNvPr id="10" name="Object 9">
              <a:extLst>
                <a:ext uri="{FF2B5EF4-FFF2-40B4-BE49-F238E27FC236}">
                  <a16:creationId xmlns:a16="http://schemas.microsoft.com/office/drawing/2014/main" id="{9C2AFFB4-835D-92CE-CF10-3F92D2D9683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1644813"/>
                </p:ext>
              </p:extLst>
            </p:nvPr>
          </p:nvGraphicFramePr>
          <p:xfrm>
            <a:off x="2579015" y="4830370"/>
            <a:ext cx="1485750" cy="37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901309" imgH="228501" progId="Equation.DSMT4">
                    <p:embed/>
                  </p:oleObj>
                </mc:Choice>
                <mc:Fallback>
                  <p:oleObj name="Equation" r:id="rId5" imgW="901309" imgH="228501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9C2AFFB4-835D-92CE-CF10-3F92D2D9683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79015" y="4830370"/>
                          <a:ext cx="1485750" cy="378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5130C1-F30D-13E4-175E-2AD1284436CC}"/>
                </a:ext>
              </a:extLst>
            </p:cNvPr>
            <p:cNvSpPr txBox="1"/>
            <p:nvPr/>
          </p:nvSpPr>
          <p:spPr>
            <a:xfrm>
              <a:off x="4237522" y="4967412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200" dirty="0"/>
                <a:t>[7]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25837AF-C175-6C2B-43E0-DF3C96051E13}"/>
              </a:ext>
            </a:extLst>
          </p:cNvPr>
          <p:cNvSpPr txBox="1"/>
          <p:nvPr/>
        </p:nvSpPr>
        <p:spPr>
          <a:xfrm>
            <a:off x="755576" y="2549545"/>
            <a:ext cx="36394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CA" sz="1800" dirty="0"/>
              <a:t>The time of contact </a:t>
            </a:r>
            <a:r>
              <a:rPr lang="en-CA" sz="1800" i="1" dirty="0" err="1"/>
              <a:t>t</a:t>
            </a:r>
            <a:r>
              <a:rPr lang="en-CA" sz="1800" i="1" baseline="-25000" dirty="0" err="1"/>
              <a:t>c</a:t>
            </a:r>
            <a:r>
              <a:rPr lang="en-CA" sz="1800" i="1" dirty="0"/>
              <a:t> </a:t>
            </a:r>
            <a:r>
              <a:rPr lang="en-CA" sz="1800" dirty="0"/>
              <a:t>can be approximated as a function of the impact sphere diameter:</a:t>
            </a:r>
          </a:p>
        </p:txBody>
      </p:sp>
    </p:spTree>
    <p:extLst>
      <p:ext uri="{BB962C8B-B14F-4D97-AF65-F5344CB8AC3E}">
        <p14:creationId xmlns:p14="http://schemas.microsoft.com/office/powerpoint/2010/main" val="258279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00088"/>
            <a:ext cx="8496944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1800" dirty="0"/>
              <a:t>Free falling sphere test using different support conditions</a:t>
            </a:r>
          </a:p>
          <a:p>
            <a:endParaRPr lang="en-CA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F68BB-E40B-C924-863A-EFDB0EB16395}"/>
              </a:ext>
            </a:extLst>
          </p:cNvPr>
          <p:cNvSpPr txBox="1"/>
          <p:nvPr/>
        </p:nvSpPr>
        <p:spPr>
          <a:xfrm>
            <a:off x="539552" y="123478"/>
            <a:ext cx="5096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Support Selection</a:t>
            </a:r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D5B5732B-A743-5661-1F4C-88ADA2F6E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004414"/>
            <a:ext cx="4896544" cy="4033522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1C5A0D2-A8B3-DAD7-DB32-51B20B17CBC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14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665703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00088"/>
            <a:ext cx="8496944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1800" dirty="0"/>
              <a:t>Testing different hammer handles</a:t>
            </a:r>
          </a:p>
          <a:p>
            <a:endParaRPr lang="en-CA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6F68BB-E40B-C924-863A-EFDB0EB16395}"/>
              </a:ext>
            </a:extLst>
          </p:cNvPr>
          <p:cNvSpPr txBox="1"/>
          <p:nvPr/>
        </p:nvSpPr>
        <p:spPr>
          <a:xfrm>
            <a:off x="539552" y="123478"/>
            <a:ext cx="5187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Hammer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18BD9D-14D1-EB08-1669-F2AA96C12937}"/>
              </a:ext>
            </a:extLst>
          </p:cNvPr>
          <p:cNvSpPr txBox="1"/>
          <p:nvPr/>
        </p:nvSpPr>
        <p:spPr>
          <a:xfrm>
            <a:off x="2257137" y="4793501"/>
            <a:ext cx="1752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dirty="0"/>
              <a:t>Support: Foam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7CFBCA-D50B-3CE9-F275-F14660103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51515"/>
            <a:ext cx="4571872" cy="375248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1491E0D-D534-D0F0-76A6-6ED593453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068413"/>
              </p:ext>
            </p:extLst>
          </p:nvPr>
        </p:nvGraphicFramePr>
        <p:xfrm>
          <a:off x="5796136" y="267494"/>
          <a:ext cx="3269501" cy="19358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535">
                  <a:extLst>
                    <a:ext uri="{9D8B030D-6E8A-4147-A177-3AD203B41FA5}">
                      <a16:colId xmlns:a16="http://schemas.microsoft.com/office/drawing/2014/main" val="3684960885"/>
                    </a:ext>
                  </a:extLst>
                </a:gridCol>
                <a:gridCol w="978149">
                  <a:extLst>
                    <a:ext uri="{9D8B030D-6E8A-4147-A177-3AD203B41FA5}">
                      <a16:colId xmlns:a16="http://schemas.microsoft.com/office/drawing/2014/main" val="3919267716"/>
                    </a:ext>
                  </a:extLst>
                </a:gridCol>
                <a:gridCol w="1025183">
                  <a:extLst>
                    <a:ext uri="{9D8B030D-6E8A-4147-A177-3AD203B41FA5}">
                      <a16:colId xmlns:a16="http://schemas.microsoft.com/office/drawing/2014/main" val="293963359"/>
                    </a:ext>
                  </a:extLst>
                </a:gridCol>
                <a:gridCol w="904634">
                  <a:extLst>
                    <a:ext uri="{9D8B030D-6E8A-4147-A177-3AD203B41FA5}">
                      <a16:colId xmlns:a16="http://schemas.microsoft.com/office/drawing/2014/main" val="3010165138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D9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Sphere Diameter (d</a:t>
                      </a:r>
                      <a:r>
                        <a:rPr lang="en-CA" sz="12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</a:t>
                      </a:r>
                      <a:r>
                        <a:rPr lang="en-CA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</a:p>
                  </a:txBody>
                  <a:tcPr marL="68580" marR="6858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D9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</a:t>
                      </a:r>
                      <a:r>
                        <a:rPr lang="en-CA" sz="1200" baseline="-250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max</a:t>
                      </a:r>
                      <a:r>
                        <a:rPr lang="en-CA" sz="12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[kHz]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5288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CA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[in]</a:t>
                      </a:r>
                    </a:p>
                  </a:txBody>
                  <a:tcPr marL="68580" marR="68580" marT="0" marB="0" anchor="ctr">
                    <a:lnL w="381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D9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b="1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[mm]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381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D9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3930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06</a:t>
                      </a:r>
                    </a:p>
                  </a:txBody>
                  <a:tcPr marL="68580" marR="68580" marT="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1/4</a:t>
                      </a:r>
                    </a:p>
                  </a:txBody>
                  <a:tcPr marL="68580" marR="68580" marT="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6.4</a:t>
                      </a:r>
                    </a:p>
                  </a:txBody>
                  <a:tcPr marL="68580" marR="68580" marT="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54.9</a:t>
                      </a:r>
                    </a:p>
                  </a:txBody>
                  <a:tcPr marL="68580" marR="68580" marT="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66638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07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7/16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11.1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31.4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601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08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1/2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12.7</a:t>
                      </a: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27.5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1804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09</a:t>
                      </a: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3/4</a:t>
                      </a: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19.1</a:t>
                      </a: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18.3</a:t>
                      </a:r>
                    </a:p>
                  </a:txBody>
                  <a:tcPr marL="68580" marR="6858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4179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1/2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12.7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27.5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1340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b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</a:t>
                      </a: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3/4</a:t>
                      </a: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19.1</a:t>
                      </a: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CA" sz="120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18.3</a:t>
                      </a:r>
                    </a:p>
                  </a:txBody>
                  <a:tcPr marL="68580" marR="68580" marT="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7828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52AF24E7-F2E5-E498-9066-654A63661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3" y="2464807"/>
            <a:ext cx="2946866" cy="19692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2769A2E1-D79B-7FA8-D7CA-A72466B81115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15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40072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56" y="704790"/>
            <a:ext cx="4887640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1800" b="1" dirty="0"/>
              <a:t>Recap:</a:t>
            </a:r>
            <a:endParaRPr lang="en-CA" sz="1800" dirty="0"/>
          </a:p>
          <a:p>
            <a:pPr marL="109728" indent="0">
              <a:buNone/>
            </a:pPr>
            <a:r>
              <a:rPr lang="en-CA" sz="1800" dirty="0"/>
              <a:t>A single test requires several (≳10) impact recordings in a single audio 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E3185-CF29-C03A-6262-A3DF3198AA0E}"/>
              </a:ext>
            </a:extLst>
          </p:cNvPr>
          <p:cNvSpPr txBox="1"/>
          <p:nvPr/>
        </p:nvSpPr>
        <p:spPr>
          <a:xfrm>
            <a:off x="539552" y="123478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Signal processing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174BF-8443-B279-A0BA-4225A51DF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56612"/>
            <a:ext cx="5328592" cy="152871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0ADAFC-9667-535E-18F3-8C35DB095C20}"/>
              </a:ext>
            </a:extLst>
          </p:cNvPr>
          <p:cNvGrpSpPr/>
          <p:nvPr/>
        </p:nvGrpSpPr>
        <p:grpSpPr>
          <a:xfrm>
            <a:off x="5642231" y="557709"/>
            <a:ext cx="3455904" cy="2583711"/>
            <a:chOff x="4017252" y="705285"/>
            <a:chExt cx="3455904" cy="25837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57DA5D-5A0A-A40A-AD6B-67FF13C4F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252" y="705285"/>
              <a:ext cx="3455904" cy="2583711"/>
            </a:xfrm>
            <a:prstGeom prst="rect">
              <a:avLst/>
            </a:prstGeom>
          </p:spPr>
        </p:pic>
        <p:graphicFrame>
          <p:nvGraphicFramePr>
            <p:cNvPr id="8" name="Object 7">
              <a:extLst>
                <a:ext uri="{FF2B5EF4-FFF2-40B4-BE49-F238E27FC236}">
                  <a16:creationId xmlns:a16="http://schemas.microsoft.com/office/drawing/2014/main" id="{E1A11BFD-872D-C32A-941D-41224B854E0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0627750"/>
                </p:ext>
              </p:extLst>
            </p:nvPr>
          </p:nvGraphicFramePr>
          <p:xfrm>
            <a:off x="5043337" y="1021570"/>
            <a:ext cx="1905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0440" imgH="241200" progId="Equation.DSMT4">
                    <p:embed/>
                  </p:oleObj>
                </mc:Choice>
                <mc:Fallback>
                  <p:oleObj name="Equation" r:id="rId4" imgW="190440" imgH="241200" progId="Equation.DSMT4">
                    <p:embed/>
                    <p:pic>
                      <p:nvPicPr>
                        <p:cNvPr id="8" name="Object 7">
                          <a:extLst>
                            <a:ext uri="{FF2B5EF4-FFF2-40B4-BE49-F238E27FC236}">
                              <a16:creationId xmlns:a16="http://schemas.microsoft.com/office/drawing/2014/main" id="{E1A11BFD-872D-C32A-941D-41224B854E0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043337" y="1021570"/>
                          <a:ext cx="1905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>
              <a:extLst>
                <a:ext uri="{FF2B5EF4-FFF2-40B4-BE49-F238E27FC236}">
                  <a16:creationId xmlns:a16="http://schemas.microsoft.com/office/drawing/2014/main" id="{BA94A5AF-3B3A-7C7E-5133-77764DA7320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6141971"/>
                </p:ext>
              </p:extLst>
            </p:nvPr>
          </p:nvGraphicFramePr>
          <p:xfrm>
            <a:off x="5907433" y="1497980"/>
            <a:ext cx="1524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280" imgH="228600" progId="Equation.DSMT4">
                    <p:embed/>
                  </p:oleObj>
                </mc:Choice>
                <mc:Fallback>
                  <p:oleObj name="Equation" r:id="rId6" imgW="152280" imgH="228600" progId="Equation.DSMT4">
                    <p:embed/>
                    <p:pic>
                      <p:nvPicPr>
                        <p:cNvPr id="9" name="Object 8">
                          <a:extLst>
                            <a:ext uri="{FF2B5EF4-FFF2-40B4-BE49-F238E27FC236}">
                              <a16:creationId xmlns:a16="http://schemas.microsoft.com/office/drawing/2014/main" id="{BA94A5AF-3B3A-7C7E-5133-77764DA7320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907433" y="1497980"/>
                          <a:ext cx="1524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71C1C10A-0061-E9A6-758B-73E3D0C43C61}"/>
              </a:ext>
            </a:extLst>
          </p:cNvPr>
          <p:cNvCxnSpPr>
            <a:cxnSpLocks/>
            <a:stCxn id="12" idx="3"/>
            <a:endCxn id="7" idx="2"/>
          </p:cNvCxnSpPr>
          <p:nvPr/>
        </p:nvCxnSpPr>
        <p:spPr>
          <a:xfrm flipV="1">
            <a:off x="5854725" y="3141420"/>
            <a:ext cx="1515458" cy="628695"/>
          </a:xfrm>
          <a:prstGeom prst="bentConnector2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40A322D-E23C-7BB3-19FA-E25AA6F05010}"/>
              </a:ext>
            </a:extLst>
          </p:cNvPr>
          <p:cNvSpPr/>
          <p:nvPr/>
        </p:nvSpPr>
        <p:spPr>
          <a:xfrm>
            <a:off x="5278661" y="3578407"/>
            <a:ext cx="576064" cy="383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7C0006C-B797-DDD9-21C2-51E65AEE2B15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16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844306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CE3185-CF29-C03A-6262-A3DF3198AA0E}"/>
              </a:ext>
            </a:extLst>
          </p:cNvPr>
          <p:cNvSpPr txBox="1"/>
          <p:nvPr/>
        </p:nvSpPr>
        <p:spPr>
          <a:xfrm>
            <a:off x="539552" y="123478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Signal processing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A31DD43-3827-575B-5CA5-2C4484DDBD0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17</a:t>
            </a:fld>
            <a:endParaRPr lang="en-CA" sz="1200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7174FA7-7483-93BA-838B-60A1176145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762" y="2915433"/>
          <a:ext cx="1123950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23400" imgH="438748" progId="Equation.DSMT4">
                  <p:embed/>
                </p:oleObj>
              </mc:Choice>
              <mc:Fallback>
                <p:oleObj name="Equation" r:id="rId2" imgW="1123400" imgH="438748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7174FA7-7483-93BA-838B-60A1176145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9762" y="2915433"/>
                        <a:ext cx="1123950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Correction factor ‘Tm’ obtained with the equation (4.6) for different slender ratios and Poisson’s ratios. (a) L/D ratios from 0.5 to 50. And (b) close up to L/D ratios from 1.8 to 2.2.">
            <a:extLst>
              <a:ext uri="{FF2B5EF4-FFF2-40B4-BE49-F238E27FC236}">
                <a16:creationId xmlns:a16="http://schemas.microsoft.com/office/drawing/2014/main" id="{FE0D2220-D96F-531D-4F9C-60B321F2EF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35"/>
          <a:stretch/>
        </p:blipFill>
        <p:spPr bwMode="auto">
          <a:xfrm>
            <a:off x="6410201" y="1089424"/>
            <a:ext cx="2624520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Love's correction factor (4.5) for different Slender ratios L/D. (a) L/D ratio ranges between 0.5 and 50, and (b) close up to Slender ratios of interest (around 2).">
            <a:extLst>
              <a:ext uri="{FF2B5EF4-FFF2-40B4-BE49-F238E27FC236}">
                <a16:creationId xmlns:a16="http://schemas.microsoft.com/office/drawing/2014/main" id="{95B2EDFF-3E93-8982-0EC9-210B714E2B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52"/>
          <a:stretch/>
        </p:blipFill>
        <p:spPr bwMode="auto">
          <a:xfrm>
            <a:off x="3783906" y="950131"/>
            <a:ext cx="2624520" cy="28778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936944B-47E3-84A9-4F9C-85BA00473F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9762" y="3747352"/>
          <a:ext cx="3932238" cy="138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931899" imgH="1382940" progId="Equation.DSMT4">
                  <p:embed/>
                </p:oleObj>
              </mc:Choice>
              <mc:Fallback>
                <p:oleObj name="Equation" r:id="rId6" imgW="3931899" imgH="13829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936944B-47E3-84A9-4F9C-85BA00473F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9762" y="3747352"/>
                        <a:ext cx="3932238" cy="1382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93340F6-F27F-D40D-5AEE-0C2DD873D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56" y="704790"/>
            <a:ext cx="8488040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1800" dirty="0"/>
              <a:t>The filter algorithm uses the ratio between flexural and longitudinal vibration frequencies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767CC581-F35D-3A6F-F8A0-B82CAC6B12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453386"/>
              </p:ext>
            </p:extLst>
          </p:nvPr>
        </p:nvGraphicFramePr>
        <p:xfrm>
          <a:off x="716760" y="1438138"/>
          <a:ext cx="2858781" cy="7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03400" imgH="482600" progId="Equation.DSMT4">
                  <p:embed/>
                </p:oleObj>
              </mc:Choice>
              <mc:Fallback>
                <p:oleObj name="Equation" r:id="rId8" imgW="1803400" imgH="482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67CC581-F35D-3A6F-F8A0-B82CAC6B12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760" y="1438138"/>
                        <a:ext cx="2858781" cy="756000"/>
                      </a:xfrm>
                      <a:prstGeom prst="rect">
                        <a:avLst/>
                      </a:prstGeom>
                      <a:solidFill>
                        <a:srgbClr val="0053A9">
                          <a:alpha val="25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0025DB2-2E57-EAC3-B658-E6530C363CE8}"/>
              </a:ext>
            </a:extLst>
          </p:cNvPr>
          <p:cNvSpPr txBox="1"/>
          <p:nvPr/>
        </p:nvSpPr>
        <p:spPr>
          <a:xfrm>
            <a:off x="1752285" y="3225863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[8]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410309-DE84-C4FC-53EB-3B361D017DB6}"/>
              </a:ext>
            </a:extLst>
          </p:cNvPr>
          <p:cNvSpPr txBox="1"/>
          <p:nvPr/>
        </p:nvSpPr>
        <p:spPr>
          <a:xfrm>
            <a:off x="4249410" y="4870542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[9]</a:t>
            </a:r>
          </a:p>
        </p:txBody>
      </p:sp>
    </p:spTree>
    <p:extLst>
      <p:ext uri="{BB962C8B-B14F-4D97-AF65-F5344CB8AC3E}">
        <p14:creationId xmlns:p14="http://schemas.microsoft.com/office/powerpoint/2010/main" val="2154105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CE3185-CF29-C03A-6262-A3DF3198AA0E}"/>
              </a:ext>
            </a:extLst>
          </p:cNvPr>
          <p:cNvSpPr txBox="1"/>
          <p:nvPr/>
        </p:nvSpPr>
        <p:spPr>
          <a:xfrm>
            <a:off x="539552" y="123478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Signal processing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A31DD43-3827-575B-5CA5-2C4484DDBD0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18</a:t>
            </a:fld>
            <a:endParaRPr lang="en-CA" sz="12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C0D6B18-CE4B-2EBD-0925-12CB30A3BF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58279"/>
              </p:ext>
            </p:extLst>
          </p:nvPr>
        </p:nvGraphicFramePr>
        <p:xfrm>
          <a:off x="716760" y="1438138"/>
          <a:ext cx="2858781" cy="75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03400" imgH="482600" progId="Equation.DSMT4">
                  <p:embed/>
                </p:oleObj>
              </mc:Choice>
              <mc:Fallback>
                <p:oleObj name="Equation" r:id="rId2" imgW="1803400" imgH="482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C0D6B18-CE4B-2EBD-0925-12CB30A3BF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760" y="1438138"/>
                        <a:ext cx="2858781" cy="756000"/>
                      </a:xfrm>
                      <a:prstGeom prst="rect">
                        <a:avLst/>
                      </a:prstGeom>
                      <a:solidFill>
                        <a:srgbClr val="0053A9">
                          <a:alpha val="25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93340F6-F27F-D40D-5AEE-0C2DD873D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56" y="704790"/>
            <a:ext cx="8488040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1800" dirty="0"/>
              <a:t>The filter algorithm uses the ratio between flexural and longitudinal vibration frequencies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16CD6E-E51D-E1C7-C336-7043ACA19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12" y="2508353"/>
            <a:ext cx="5258728" cy="2622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F924BC-DEA3-DF8F-AAAA-D02C61D761A6}"/>
              </a:ext>
            </a:extLst>
          </p:cNvPr>
          <p:cNvSpPr txBox="1"/>
          <p:nvPr/>
        </p:nvSpPr>
        <p:spPr>
          <a:xfrm>
            <a:off x="3933817" y="1438138"/>
            <a:ext cx="51026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CA" dirty="0"/>
              <a:t>A Monte Carlo simulation is used to estimate the 99% confidence interval for the frequency ratio. </a:t>
            </a:r>
          </a:p>
          <a:p>
            <a:pPr marL="109728" indent="0">
              <a:buNone/>
            </a:pPr>
            <a:endParaRPr lang="en-CA" dirty="0"/>
          </a:p>
          <a:p>
            <a:pPr marL="109728" indent="0">
              <a:buNone/>
            </a:pPr>
            <a:r>
              <a:rPr lang="en-CA" dirty="0"/>
              <a:t>T</a:t>
            </a:r>
            <a:r>
              <a:rPr lang="en-CA" sz="1800" dirty="0"/>
              <a:t>he mean and standard deviation for </a:t>
            </a:r>
            <a:r>
              <a:rPr lang="en-CA" sz="1800" i="1" dirty="0"/>
              <a:t>L</a:t>
            </a:r>
            <a:r>
              <a:rPr lang="en-CA" sz="1800" dirty="0"/>
              <a:t>, </a:t>
            </a:r>
            <a:r>
              <a:rPr lang="en-CA" sz="1800" i="1" dirty="0"/>
              <a:t>D</a:t>
            </a:r>
            <a:r>
              <a:rPr lang="en-CA" sz="1800" dirty="0"/>
              <a:t>, and </a:t>
            </a:r>
            <a:r>
              <a:rPr lang="el-GR" sz="1800" i="1" dirty="0"/>
              <a:t>ν</a:t>
            </a:r>
            <a:r>
              <a:rPr lang="en-CA" dirty="0"/>
              <a:t> are used</a:t>
            </a:r>
            <a:endParaRPr lang="en-CA" sz="1800" i="1" dirty="0"/>
          </a:p>
        </p:txBody>
      </p:sp>
    </p:spTree>
    <p:extLst>
      <p:ext uri="{BB962C8B-B14F-4D97-AF65-F5344CB8AC3E}">
        <p14:creationId xmlns:p14="http://schemas.microsoft.com/office/powerpoint/2010/main" val="4030809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CE3185-CF29-C03A-6262-A3DF3198AA0E}"/>
              </a:ext>
            </a:extLst>
          </p:cNvPr>
          <p:cNvSpPr txBox="1"/>
          <p:nvPr/>
        </p:nvSpPr>
        <p:spPr>
          <a:xfrm>
            <a:off x="539552" y="123478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Signal processing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A31DD43-3827-575B-5CA5-2C4484DDBD0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19</a:t>
            </a:fld>
            <a:endParaRPr lang="en-CA" sz="1200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93340F6-F27F-D40D-5AEE-0C2DD873D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56" y="704791"/>
            <a:ext cx="8488040" cy="426800"/>
          </a:xfrm>
        </p:spPr>
        <p:txBody>
          <a:bodyPr/>
          <a:lstStyle/>
          <a:p>
            <a:pPr marL="109728" indent="0">
              <a:buNone/>
            </a:pPr>
            <a:r>
              <a:rPr lang="en-CA" sz="1800" dirty="0"/>
              <a:t>A quality index is defined to qualify the peaks in the amplitude spectra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14C9706-7D28-B707-102D-EBECD33476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072746"/>
              </p:ext>
            </p:extLst>
          </p:nvPr>
        </p:nvGraphicFramePr>
        <p:xfrm>
          <a:off x="749718" y="1190829"/>
          <a:ext cx="175518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228600" progId="Equation.DSMT4">
                  <p:embed/>
                </p:oleObj>
              </mc:Choice>
              <mc:Fallback>
                <p:oleObj name="Equation" r:id="rId2" imgW="100296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14C9706-7D28-B707-102D-EBECD33476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49718" y="1190829"/>
                        <a:ext cx="1755180" cy="400050"/>
                      </a:xfrm>
                      <a:prstGeom prst="rect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6A349F4-D704-E845-1A42-4D703ED56B46}"/>
              </a:ext>
            </a:extLst>
          </p:cNvPr>
          <p:cNvSpPr txBox="1">
            <a:spLocks/>
          </p:cNvSpPr>
          <p:nvPr/>
        </p:nvSpPr>
        <p:spPr>
          <a:xfrm>
            <a:off x="971600" y="1851670"/>
            <a:ext cx="2209508" cy="911226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Font typeface="Wingdings 3"/>
              <a:buNone/>
            </a:pPr>
            <a:r>
              <a:rPr lang="en-CA" sz="1400" i="1" dirty="0"/>
              <a:t>Q</a:t>
            </a:r>
            <a:r>
              <a:rPr lang="en-CA" sz="1400" i="1" baseline="-25000" dirty="0"/>
              <a:t>R</a:t>
            </a:r>
            <a:r>
              <a:rPr lang="en-CA" sz="1400" dirty="0"/>
              <a:t>: Ratio index</a:t>
            </a:r>
          </a:p>
          <a:p>
            <a:pPr marL="109728" indent="0">
              <a:buNone/>
            </a:pPr>
            <a:r>
              <a:rPr lang="en-CA" sz="1400" i="1" dirty="0"/>
              <a:t>Q</a:t>
            </a:r>
            <a:r>
              <a:rPr lang="en-CA" sz="1400" i="1" baseline="-25000" dirty="0"/>
              <a:t>P</a:t>
            </a:r>
            <a:r>
              <a:rPr lang="en-CA" sz="1400" dirty="0"/>
              <a:t>: Prominence index</a:t>
            </a:r>
          </a:p>
          <a:p>
            <a:pPr marL="109728" indent="0">
              <a:buNone/>
            </a:pPr>
            <a:r>
              <a:rPr lang="en-CA" sz="1400" i="1" dirty="0"/>
              <a:t>Q</a:t>
            </a:r>
            <a:r>
              <a:rPr lang="en-CA" sz="1400" i="1" baseline="-25000" dirty="0"/>
              <a:t>M</a:t>
            </a:r>
            <a:r>
              <a:rPr lang="en-CA" sz="1400" dirty="0"/>
              <a:t>: Magnitude index</a:t>
            </a:r>
          </a:p>
          <a:p>
            <a:pPr marL="109728" indent="0">
              <a:buNone/>
            </a:pPr>
            <a:endParaRPr lang="en-CA" sz="1400" dirty="0"/>
          </a:p>
          <a:p>
            <a:pPr marL="109728" indent="0">
              <a:buFont typeface="Wingdings 3"/>
              <a:buNone/>
            </a:pPr>
            <a:endParaRPr lang="en-CA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03FF3-A770-C3DC-005E-AE3D02B7168E}"/>
              </a:ext>
            </a:extLst>
          </p:cNvPr>
          <p:cNvSpPr txBox="1"/>
          <p:nvPr/>
        </p:nvSpPr>
        <p:spPr>
          <a:xfrm>
            <a:off x="2195736" y="2757640"/>
            <a:ext cx="45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s-419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CA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523E7E-EFA0-90A0-D849-FE412B2BB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9" y="3165120"/>
            <a:ext cx="3841638" cy="1933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714B6F-3916-321F-9178-B9EC5F312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994" y="1174813"/>
            <a:ext cx="4800291" cy="2793873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23FEEDE-02FA-3272-A638-F984B3E3DE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214445"/>
              </p:ext>
            </p:extLst>
          </p:nvPr>
        </p:nvGraphicFramePr>
        <p:xfrm>
          <a:off x="4470046" y="3968686"/>
          <a:ext cx="1911350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11075" imgH="756002" progId="Equation.DSMT4">
                  <p:embed/>
                </p:oleObj>
              </mc:Choice>
              <mc:Fallback>
                <p:oleObj name="Equation" r:id="rId6" imgW="1911075" imgH="756002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23FEEDE-02FA-3272-A638-F984B3E3DE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70046" y="3968686"/>
                        <a:ext cx="1911350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A0B7AACC-1CF1-894A-3489-47913A23F084}"/>
              </a:ext>
            </a:extLst>
          </p:cNvPr>
          <p:cNvSpPr txBox="1"/>
          <p:nvPr/>
        </p:nvSpPr>
        <p:spPr>
          <a:xfrm>
            <a:off x="6520154" y="1021505"/>
            <a:ext cx="45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s-419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CA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41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704790"/>
            <a:ext cx="7931224" cy="3733919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s-419" sz="2000" dirty="0" err="1"/>
              <a:t>Introduction</a:t>
            </a:r>
            <a:endParaRPr lang="es-419" sz="2000" dirty="0"/>
          </a:p>
          <a:p>
            <a:pPr>
              <a:lnSpc>
                <a:spcPct val="200000"/>
              </a:lnSpc>
            </a:pPr>
            <a:r>
              <a:rPr lang="es-419" sz="2000" dirty="0"/>
              <a:t>Test </a:t>
            </a:r>
            <a:r>
              <a:rPr lang="es-419" sz="2000" dirty="0" err="1"/>
              <a:t>Methodology</a:t>
            </a:r>
            <a:endParaRPr lang="es-419" sz="2000" dirty="0"/>
          </a:p>
          <a:p>
            <a:pPr>
              <a:lnSpc>
                <a:spcPct val="200000"/>
              </a:lnSpc>
            </a:pPr>
            <a:r>
              <a:rPr lang="es-419" sz="2000" dirty="0" err="1"/>
              <a:t>Forecasting</a:t>
            </a:r>
            <a:r>
              <a:rPr lang="es-419" sz="2000" dirty="0"/>
              <a:t> </a:t>
            </a:r>
            <a:r>
              <a:rPr lang="es-419" sz="2000" dirty="0" err="1"/>
              <a:t>Methodology</a:t>
            </a:r>
            <a:endParaRPr lang="es-419" sz="2000" dirty="0"/>
          </a:p>
          <a:p>
            <a:pPr>
              <a:lnSpc>
                <a:spcPct val="200000"/>
              </a:lnSpc>
            </a:pPr>
            <a:r>
              <a:rPr lang="es-419" sz="2000" dirty="0" err="1"/>
              <a:t>Conclusions</a:t>
            </a:r>
            <a:endParaRPr lang="es-419" sz="2000" dirty="0"/>
          </a:p>
          <a:p>
            <a:endParaRPr lang="en-CA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u="sng" dirty="0">
                <a:latin typeface="+mj-lt"/>
              </a:rPr>
              <a:t>OUTLINE</a:t>
            </a:r>
            <a:endParaRPr lang="en-CA" sz="2400" b="1" u="sng" dirty="0">
              <a:latin typeface="+mj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A97DCDA-42DA-6A95-650F-92CF81361EF0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194645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CE3185-CF29-C03A-6262-A3DF3198AA0E}"/>
              </a:ext>
            </a:extLst>
          </p:cNvPr>
          <p:cNvSpPr txBox="1"/>
          <p:nvPr/>
        </p:nvSpPr>
        <p:spPr>
          <a:xfrm>
            <a:off x="539552" y="123478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Signal processing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A31DD43-3827-575B-5CA5-2C4484DDBD0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20</a:t>
            </a:fld>
            <a:endParaRPr lang="en-CA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69561-1B71-781D-747F-B3F2EFEDF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3" y="843558"/>
            <a:ext cx="2761488" cy="426110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584765-2F6B-0107-C0E6-C446ACEB2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139702"/>
            <a:ext cx="5184659" cy="1940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FE832B-BFF9-7E5A-C25B-2DD4E67B8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3" t="3009" r="303"/>
          <a:stretch/>
        </p:blipFill>
        <p:spPr>
          <a:xfrm>
            <a:off x="4211960" y="4223196"/>
            <a:ext cx="1883659" cy="7649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303F12-6643-13F4-2FF0-9CE1DA4D0AAC}"/>
              </a:ext>
            </a:extLst>
          </p:cNvPr>
          <p:cNvSpPr txBox="1"/>
          <p:nvPr/>
        </p:nvSpPr>
        <p:spPr>
          <a:xfrm>
            <a:off x="3923928" y="1203598"/>
            <a:ext cx="51026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CA" sz="1800" dirty="0"/>
              <a:t>This algorithm separate the potential impacts (shown in red, black and blue)</a:t>
            </a:r>
          </a:p>
        </p:txBody>
      </p:sp>
      <p:sp>
        <p:nvSpPr>
          <p:cNvPr id="2" name="Flowchart: Predefined Process 1">
            <a:extLst>
              <a:ext uri="{FF2B5EF4-FFF2-40B4-BE49-F238E27FC236}">
                <a16:creationId xmlns:a16="http://schemas.microsoft.com/office/drawing/2014/main" id="{A6A1AA91-C601-EABA-C66F-370BFAEC34C7}"/>
              </a:ext>
            </a:extLst>
          </p:cNvPr>
          <p:cNvSpPr/>
          <p:nvPr/>
        </p:nvSpPr>
        <p:spPr>
          <a:xfrm>
            <a:off x="3599892" y="585143"/>
            <a:ext cx="1944216" cy="432594"/>
          </a:xfrm>
          <a:prstGeom prst="flowChartPredefinedProcess">
            <a:avLst/>
          </a:prstGeom>
          <a:solidFill>
            <a:srgbClr val="E2EFD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Detect Individual Impacts</a:t>
            </a:r>
          </a:p>
        </p:txBody>
      </p:sp>
    </p:spTree>
    <p:extLst>
      <p:ext uri="{BB962C8B-B14F-4D97-AF65-F5344CB8AC3E}">
        <p14:creationId xmlns:p14="http://schemas.microsoft.com/office/powerpoint/2010/main" val="318672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CE3185-CF29-C03A-6262-A3DF3198AA0E}"/>
              </a:ext>
            </a:extLst>
          </p:cNvPr>
          <p:cNvSpPr txBox="1"/>
          <p:nvPr/>
        </p:nvSpPr>
        <p:spPr>
          <a:xfrm>
            <a:off x="539552" y="123478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Signal processing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A31DD43-3827-575B-5CA5-2C4484DDBD0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21</a:t>
            </a:fld>
            <a:endParaRPr lang="en-CA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446E6E-4D64-C7F6-FD3F-6AB8930F2A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3262"/>
            <a:ext cx="3738304" cy="42858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82579E-D62E-19C6-56EA-E7C5A519B2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15566"/>
            <a:ext cx="3820795" cy="303720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7" name="Flowchart: Predefined Process 16">
            <a:extLst>
              <a:ext uri="{FF2B5EF4-FFF2-40B4-BE49-F238E27FC236}">
                <a16:creationId xmlns:a16="http://schemas.microsoft.com/office/drawing/2014/main" id="{4C99B70B-D5EB-BFBE-34FB-9AE2D02A3B1E}"/>
              </a:ext>
            </a:extLst>
          </p:cNvPr>
          <p:cNvSpPr/>
          <p:nvPr/>
        </p:nvSpPr>
        <p:spPr>
          <a:xfrm>
            <a:off x="6084168" y="317761"/>
            <a:ext cx="2232248" cy="432594"/>
          </a:xfrm>
          <a:prstGeom prst="flowChartPredefinedProcess">
            <a:avLst/>
          </a:prstGeom>
          <a:solidFill>
            <a:srgbClr val="E2EFD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>
                <a:solidFill>
                  <a:schemeClr val="tx1"/>
                </a:solidFill>
              </a:rPr>
              <a:t>Frequency Selection Algorithm</a:t>
            </a:r>
          </a:p>
        </p:txBody>
      </p:sp>
    </p:spTree>
    <p:extLst>
      <p:ext uri="{BB962C8B-B14F-4D97-AF65-F5344CB8AC3E}">
        <p14:creationId xmlns:p14="http://schemas.microsoft.com/office/powerpoint/2010/main" val="439870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CE3185-CF29-C03A-6262-A3DF3198AA0E}"/>
              </a:ext>
            </a:extLst>
          </p:cNvPr>
          <p:cNvSpPr txBox="1"/>
          <p:nvPr/>
        </p:nvSpPr>
        <p:spPr>
          <a:xfrm>
            <a:off x="539552" y="123478"/>
            <a:ext cx="5102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Signal processing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A31DD43-3827-575B-5CA5-2C4484DDBD0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22</a:t>
            </a:fld>
            <a:endParaRPr lang="en-CA" sz="1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4446E6E-4D64-C7F6-FD3F-6AB8930F2A8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3262"/>
            <a:ext cx="3738304" cy="42858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EE6887-85AD-FD93-3FED-37861B07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78" y="2546970"/>
            <a:ext cx="3126105" cy="19431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A34FA83B-CA33-152D-9D1D-BB32E2749A7E}"/>
              </a:ext>
            </a:extLst>
          </p:cNvPr>
          <p:cNvSpPr/>
          <p:nvPr/>
        </p:nvSpPr>
        <p:spPr>
          <a:xfrm rot="5400000">
            <a:off x="7142240" y="2309021"/>
            <a:ext cx="362583" cy="179642"/>
          </a:xfrm>
          <a:prstGeom prst="rightArrow">
            <a:avLst>
              <a:gd name="adj1" fmla="val 50000"/>
              <a:gd name="adj2" fmla="val 7463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B31364-68AD-1802-F1F9-8BCD6764F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659" y="235145"/>
            <a:ext cx="312610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41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CE3185-CF29-C03A-6262-A3DF3198AA0E}"/>
              </a:ext>
            </a:extLst>
          </p:cNvPr>
          <p:cNvSpPr txBox="1"/>
          <p:nvPr/>
        </p:nvSpPr>
        <p:spPr>
          <a:xfrm>
            <a:off x="539552" y="123478"/>
            <a:ext cx="6210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– Dynamic elastic modulus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A31DD43-3827-575B-5CA5-2C4484DDBD0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23</a:t>
            </a:fld>
            <a:endParaRPr lang="en-CA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E6887-85AD-FD93-3FED-37861B070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378" y="2546970"/>
            <a:ext cx="3126105" cy="1943100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F9D2E237-9165-8D0C-7948-CD58B476DF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925318"/>
              </p:ext>
            </p:extLst>
          </p:nvPr>
        </p:nvGraphicFramePr>
        <p:xfrm>
          <a:off x="6588224" y="2743412"/>
          <a:ext cx="190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90440" imgH="241200" progId="Equation.DSMT4">
                  <p:embed/>
                </p:oleObj>
              </mc:Choice>
              <mc:Fallback>
                <p:oleObj name="Equation" r:id="rId3" imgW="190440" imgH="241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9D2E237-9165-8D0C-7948-CD58B476DF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88224" y="2743412"/>
                        <a:ext cx="1905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4356DB3-BD03-4DC3-E6CC-2F20FDA0C3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090469"/>
              </p:ext>
            </p:extLst>
          </p:nvPr>
        </p:nvGraphicFramePr>
        <p:xfrm>
          <a:off x="7452320" y="3219822"/>
          <a:ext cx="152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2280" imgH="228600" progId="Equation.DSMT4">
                  <p:embed/>
                </p:oleObj>
              </mc:Choice>
              <mc:Fallback>
                <p:oleObj name="Equation" r:id="rId5" imgW="15228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4356DB3-BD03-4DC3-E6CC-2F20FDA0C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52320" y="3219822"/>
                        <a:ext cx="152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0ED8288-6CF5-26C0-EDA8-7360456704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443496"/>
              </p:ext>
            </p:extLst>
          </p:nvPr>
        </p:nvGraphicFramePr>
        <p:xfrm>
          <a:off x="1691680" y="2325899"/>
          <a:ext cx="2143125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42807" imgH="658663" progId="Equation.DSMT4">
                  <p:embed/>
                </p:oleObj>
              </mc:Choice>
              <mc:Fallback>
                <p:oleObj name="Equation" r:id="rId7" imgW="2142807" imgH="658663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40ED8288-6CF5-26C0-EDA8-7360456704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91680" y="2325899"/>
                        <a:ext cx="2143125" cy="658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0F13F01-A315-1BEA-5FA3-150513EF2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456" y="704790"/>
            <a:ext cx="8488040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1800" dirty="0"/>
              <a:t>Once the longitudinal resonant frequency is found. The dynamic elastic modulus can be computed</a:t>
            </a:r>
          </a:p>
        </p:txBody>
      </p:sp>
    </p:spTree>
    <p:extLst>
      <p:ext uri="{BB962C8B-B14F-4D97-AF65-F5344CB8AC3E}">
        <p14:creationId xmlns:p14="http://schemas.microsoft.com/office/powerpoint/2010/main" val="2462524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04790"/>
            <a:ext cx="7992888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2000" b="1" dirty="0"/>
              <a:t>Outline</a:t>
            </a:r>
          </a:p>
          <a:p>
            <a:pPr>
              <a:lnSpc>
                <a:spcPct val="200000"/>
              </a:lnSpc>
            </a:pPr>
            <a:r>
              <a:rPr lang="en-CA" sz="2000" dirty="0"/>
              <a:t>Forecasting Methodology Overview</a:t>
            </a:r>
          </a:p>
          <a:p>
            <a:pPr lvl="1">
              <a:lnSpc>
                <a:spcPct val="200000"/>
              </a:lnSpc>
            </a:pPr>
            <a:r>
              <a:rPr lang="en-CA" sz="1600" dirty="0"/>
              <a:t>Dynamic elastic modulus vs age relationship</a:t>
            </a:r>
          </a:p>
          <a:p>
            <a:pPr lvl="1">
              <a:lnSpc>
                <a:spcPct val="200000"/>
              </a:lnSpc>
            </a:pPr>
            <a:r>
              <a:rPr lang="en-CA" sz="1600" dirty="0"/>
              <a:t>Static-dynamic elastic modulus relationship</a:t>
            </a:r>
          </a:p>
          <a:p>
            <a:pPr lvl="1">
              <a:lnSpc>
                <a:spcPct val="200000"/>
              </a:lnSpc>
            </a:pPr>
            <a:r>
              <a:rPr lang="en-CA" sz="1600" dirty="0"/>
              <a:t>Estimation of static modulus at 28</a:t>
            </a:r>
            <a:r>
              <a:rPr lang="en-CA" sz="1600" baseline="30000" dirty="0"/>
              <a:t>th</a:t>
            </a:r>
            <a:r>
              <a:rPr lang="en-CA" sz="1600" dirty="0"/>
              <a:t> day</a:t>
            </a:r>
          </a:p>
          <a:p>
            <a:endParaRPr lang="en-CA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E3185-CF29-C03A-6262-A3DF3198AA0E}"/>
              </a:ext>
            </a:extLst>
          </p:cNvPr>
          <p:cNvSpPr txBox="1"/>
          <p:nvPr/>
        </p:nvSpPr>
        <p:spPr>
          <a:xfrm>
            <a:off x="539552" y="123478"/>
            <a:ext cx="3953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Forecasting 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745B0-2EF0-01AC-01EB-DDE510F379AB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24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79691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BE41F-3384-5EC2-90CF-D5ACFDEC1B5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25</a:t>
            </a:fld>
            <a:endParaRPr lang="en-CA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B45929-397D-417A-D948-EAD4136F3BE0}"/>
              </a:ext>
            </a:extLst>
          </p:cNvPr>
          <p:cNvSpPr txBox="1"/>
          <p:nvPr/>
        </p:nvSpPr>
        <p:spPr>
          <a:xfrm>
            <a:off x="539552" y="123478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Proposed Forecasting Methodology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5713C-97AB-7287-2EB7-E8A874FCFE9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b="5147"/>
          <a:stretch/>
        </p:blipFill>
        <p:spPr bwMode="auto">
          <a:xfrm>
            <a:off x="554637" y="1593114"/>
            <a:ext cx="2099466" cy="11419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96C191C-0B11-7854-CF94-E46DD7853D23}"/>
              </a:ext>
            </a:extLst>
          </p:cNvPr>
          <p:cNvSpPr/>
          <p:nvPr/>
        </p:nvSpPr>
        <p:spPr>
          <a:xfrm>
            <a:off x="539552" y="627534"/>
            <a:ext cx="3600400" cy="20293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60527-A064-37C5-8642-1F83729D1C5F}"/>
              </a:ext>
            </a:extLst>
          </p:cNvPr>
          <p:cNvSpPr txBox="1"/>
          <p:nvPr/>
        </p:nvSpPr>
        <p:spPr>
          <a:xfrm>
            <a:off x="467544" y="688368"/>
            <a:ext cx="36004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CA" sz="1400" dirty="0"/>
              <a:t>Test cylinders dynamically with time and compute linear regression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F4AAFA6-6507-2C7E-07B7-A98BDB9E8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338915"/>
              </p:ext>
            </p:extLst>
          </p:nvPr>
        </p:nvGraphicFramePr>
        <p:xfrm>
          <a:off x="1763688" y="1163497"/>
          <a:ext cx="2189226" cy="404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32473" imgH="449564" progId="Equation.DSMT4">
                  <p:embed/>
                </p:oleObj>
              </mc:Choice>
              <mc:Fallback>
                <p:oleObj name="Equation" r:id="rId3" imgW="2432473" imgH="449564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F4AAFA6-6507-2C7E-07B7-A98BDB9E8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63688" y="1163497"/>
                        <a:ext cx="2189226" cy="404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2716C365-D61F-1FF7-8683-E53ED863FCF6}"/>
              </a:ext>
            </a:extLst>
          </p:cNvPr>
          <p:cNvSpPr/>
          <p:nvPr/>
        </p:nvSpPr>
        <p:spPr>
          <a:xfrm>
            <a:off x="5292081" y="627534"/>
            <a:ext cx="3600400" cy="20293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825452-EBD8-0092-4B75-E8434DDDAE02}"/>
              </a:ext>
            </a:extLst>
          </p:cNvPr>
          <p:cNvSpPr/>
          <p:nvPr/>
        </p:nvSpPr>
        <p:spPr>
          <a:xfrm>
            <a:off x="1604370" y="2961650"/>
            <a:ext cx="3600400" cy="20293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D640F36A-2B88-DCB2-1845-65DB6289D961}"/>
              </a:ext>
            </a:extLst>
          </p:cNvPr>
          <p:cNvCxnSpPr>
            <a:stCxn id="2" idx="3"/>
            <a:endCxn id="13" idx="1"/>
          </p:cNvCxnSpPr>
          <p:nvPr/>
        </p:nvCxnSpPr>
        <p:spPr>
          <a:xfrm>
            <a:off x="4139952" y="1642192"/>
            <a:ext cx="1152129" cy="12700"/>
          </a:xfrm>
          <a:prstGeom prst="bentConnector3">
            <a:avLst>
              <a:gd name="adj1" fmla="val 32932"/>
            </a:avLst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2CE56D8-93FD-A4FE-70D5-747FD8493873}"/>
              </a:ext>
            </a:extLst>
          </p:cNvPr>
          <p:cNvSpPr txBox="1"/>
          <p:nvPr/>
        </p:nvSpPr>
        <p:spPr>
          <a:xfrm>
            <a:off x="5292080" y="715302"/>
            <a:ext cx="36004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CA" sz="1400" dirty="0"/>
              <a:t>Correlate the dynamic modulus regression to static modulus using their relationship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DFCC8FF4-AB8B-ACAE-1E1B-4E58A7A78B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4233714"/>
              </p:ext>
            </p:extLst>
          </p:nvPr>
        </p:nvGraphicFramePr>
        <p:xfrm>
          <a:off x="5868144" y="1547265"/>
          <a:ext cx="218757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87067" imgH="449564" progId="Equation.DSMT4">
                  <p:embed/>
                </p:oleObj>
              </mc:Choice>
              <mc:Fallback>
                <p:oleObj name="Equation" r:id="rId5" imgW="2187067" imgH="449564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DFCC8FF4-AB8B-ACAE-1E1B-4E58A7A78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68144" y="1547265"/>
                        <a:ext cx="2187575" cy="449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05C926BC-4111-CE11-AA18-B036993494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93" t="2997" r="2507" b="4030"/>
          <a:stretch/>
        </p:blipFill>
        <p:spPr>
          <a:xfrm>
            <a:off x="2843808" y="3442287"/>
            <a:ext cx="2170981" cy="14620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4F8242-D96A-A5BF-7340-00D8338057D8}"/>
              </a:ext>
            </a:extLst>
          </p:cNvPr>
          <p:cNvSpPr txBox="1"/>
          <p:nvPr/>
        </p:nvSpPr>
        <p:spPr>
          <a:xfrm>
            <a:off x="1547664" y="3053481"/>
            <a:ext cx="36004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en-CA" sz="1400" dirty="0"/>
              <a:t>Estimate the expected static value based on the extrapolation of the linear regression</a:t>
            </a:r>
          </a:p>
        </p:txBody>
      </p:sp>
    </p:spTree>
    <p:extLst>
      <p:ext uri="{BB962C8B-B14F-4D97-AF65-F5344CB8AC3E}">
        <p14:creationId xmlns:p14="http://schemas.microsoft.com/office/powerpoint/2010/main" val="474766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BE41F-3384-5EC2-90CF-D5ACFDEC1B5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26</a:t>
            </a:fld>
            <a:endParaRPr lang="en-CA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F42B0A-F518-7A2C-BEEF-70D4EF92DB55}"/>
              </a:ext>
            </a:extLst>
          </p:cNvPr>
          <p:cNvSpPr txBox="1"/>
          <p:nvPr/>
        </p:nvSpPr>
        <p:spPr>
          <a:xfrm>
            <a:off x="539552" y="123478"/>
            <a:ext cx="4051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Forecasting Methodology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F5689AD-75D4-1AC4-ED66-95B838B57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04791"/>
            <a:ext cx="7992888" cy="858848"/>
          </a:xfrm>
        </p:spPr>
        <p:txBody>
          <a:bodyPr/>
          <a:lstStyle/>
          <a:p>
            <a:pPr marL="109728" indent="0">
              <a:buNone/>
            </a:pPr>
            <a:r>
              <a:rPr lang="en-CA" sz="2000" b="1" dirty="0"/>
              <a:t>Young’s modulus vs Age</a:t>
            </a:r>
          </a:p>
          <a:p>
            <a:r>
              <a:rPr lang="en-CA" sz="1800" dirty="0"/>
              <a:t>Both, static and dynamic elastic modulus mature linearly in semi logarithmic plot (between 1-28</a:t>
            </a:r>
            <a:r>
              <a:rPr lang="en-CA" sz="1800" baseline="30000" dirty="0"/>
              <a:t>th</a:t>
            </a:r>
            <a:r>
              <a:rPr lang="en-CA" sz="1800" dirty="0"/>
              <a:t> day)</a:t>
            </a:r>
          </a:p>
          <a:p>
            <a:pPr lvl="1"/>
            <a:endParaRPr lang="en-CA" sz="1600" dirty="0"/>
          </a:p>
          <a:p>
            <a:endParaRPr lang="en-CA" sz="2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876C33-1400-D666-7982-E0892A241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45328"/>
          <a:stretch/>
        </p:blipFill>
        <p:spPr>
          <a:xfrm>
            <a:off x="5219582" y="2077963"/>
            <a:ext cx="3419980" cy="21397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3D576D9-8170-CC51-B5AE-2541D8330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" t="50849" r="95054" b="19713"/>
          <a:stretch/>
        </p:blipFill>
        <p:spPr>
          <a:xfrm>
            <a:off x="4867581" y="2331598"/>
            <a:ext cx="360040" cy="11521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AD0A80-B4AB-2C60-7E6B-CFCAFF52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4" t="45337" r="1368"/>
          <a:stretch/>
        </p:blipFill>
        <p:spPr>
          <a:xfrm>
            <a:off x="1043608" y="2077963"/>
            <a:ext cx="3240360" cy="213970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79A57F-608D-981A-85BF-0D77DB296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678" r="96551" b="18050"/>
          <a:stretch/>
        </p:blipFill>
        <p:spPr>
          <a:xfrm>
            <a:off x="687588" y="2254574"/>
            <a:ext cx="36004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584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BE41F-3384-5EC2-90CF-D5ACFDEC1B5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27</a:t>
            </a:fld>
            <a:endParaRPr lang="en-CA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F42B0A-F518-7A2C-BEEF-70D4EF92DB55}"/>
              </a:ext>
            </a:extLst>
          </p:cNvPr>
          <p:cNvSpPr txBox="1"/>
          <p:nvPr/>
        </p:nvSpPr>
        <p:spPr>
          <a:xfrm>
            <a:off x="539552" y="123478"/>
            <a:ext cx="4051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Forecasting Methodology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F5689AD-75D4-1AC4-ED66-95B838B57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04791"/>
            <a:ext cx="7992888" cy="858848"/>
          </a:xfrm>
        </p:spPr>
        <p:txBody>
          <a:bodyPr/>
          <a:lstStyle/>
          <a:p>
            <a:pPr marL="109728" indent="0">
              <a:buNone/>
            </a:pPr>
            <a:r>
              <a:rPr lang="en-CA" sz="2000" b="1" dirty="0"/>
              <a:t>Static vs Dynamic elastic modulus</a:t>
            </a:r>
          </a:p>
          <a:p>
            <a:r>
              <a:rPr lang="en-CA" sz="1800" dirty="0"/>
              <a:t>The relationship between both moduli is linear</a:t>
            </a:r>
          </a:p>
          <a:p>
            <a:pPr lvl="1"/>
            <a:endParaRPr lang="en-CA" sz="1600" dirty="0"/>
          </a:p>
          <a:p>
            <a:endParaRPr lang="en-CA" sz="2000" dirty="0"/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513071CA-436F-A0A4-9A2D-B79EDF06A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71023"/>
            <a:ext cx="4896636" cy="367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814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BE41F-3384-5EC2-90CF-D5ACFDEC1B51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28</a:t>
            </a:fld>
            <a:endParaRPr lang="en-CA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F42B0A-F518-7A2C-BEEF-70D4EF92DB55}"/>
              </a:ext>
            </a:extLst>
          </p:cNvPr>
          <p:cNvSpPr txBox="1"/>
          <p:nvPr/>
        </p:nvSpPr>
        <p:spPr>
          <a:xfrm>
            <a:off x="539552" y="123478"/>
            <a:ext cx="4051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Forecasting Methodology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9F5689AD-75D4-1AC4-ED66-95B838B57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04791"/>
            <a:ext cx="7992888" cy="858848"/>
          </a:xfrm>
        </p:spPr>
        <p:txBody>
          <a:bodyPr/>
          <a:lstStyle/>
          <a:p>
            <a:pPr marL="109728" indent="0">
              <a:buNone/>
            </a:pPr>
            <a:r>
              <a:rPr lang="en-CA" sz="2000" b="1" dirty="0"/>
              <a:t>Estimation of Static modulus at 28</a:t>
            </a:r>
            <a:r>
              <a:rPr lang="en-CA" sz="2000" b="1" baseline="30000" dirty="0"/>
              <a:t>th</a:t>
            </a:r>
            <a:r>
              <a:rPr lang="en-CA" sz="2000" b="1" dirty="0"/>
              <a:t> day</a:t>
            </a:r>
          </a:p>
          <a:p>
            <a:r>
              <a:rPr lang="en-CA" sz="1800" dirty="0"/>
              <a:t>The relationship between both moduli is linear</a:t>
            </a:r>
          </a:p>
          <a:p>
            <a:pPr lvl="1"/>
            <a:endParaRPr lang="en-CA" sz="1600" dirty="0"/>
          </a:p>
          <a:p>
            <a:endParaRPr lang="en-CA" sz="2000" dirty="0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04A3BC2-E8A3-F0C3-9F93-8D5F29C46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91630"/>
            <a:ext cx="3645035" cy="2834646"/>
          </a:xfrm>
          <a:prstGeom prst="rect">
            <a:avLst/>
          </a:prstGeom>
        </p:spPr>
      </p:pic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0ABE3761-4D79-D3D7-C736-CCD033563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7" y="1491630"/>
            <a:ext cx="3645035" cy="283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662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Conclusions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71550"/>
            <a:ext cx="8280920" cy="373391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When using the test setup and the signal processing algorithm proposed, the resonant frequencies were accurately found for all tests</a:t>
            </a:r>
          </a:p>
          <a:p>
            <a:pPr>
              <a:lnSpc>
                <a:spcPct val="100000"/>
              </a:lnSpc>
            </a:pP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Based on the linearity of the elastic moduli and age, it’s possible to accurately forecast the static modulus using early age measurements of the dynamic modulus.</a:t>
            </a:r>
          </a:p>
          <a:p>
            <a:pPr>
              <a:lnSpc>
                <a:spcPct val="100000"/>
              </a:lnSpc>
            </a:pP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The 95% confidence interval for the static modulus found was within ±7.4% of the expected value.</a:t>
            </a:r>
          </a:p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However the actual error for the estimation for the computed example was less than 2%</a:t>
            </a:r>
            <a:endParaRPr lang="en-CA" sz="2000" dirty="0"/>
          </a:p>
          <a:p>
            <a:r>
              <a:rPr lang="en-CA" sz="2000" dirty="0"/>
              <a:t>Methodology useful for cylinders with length between 11 – 50 cm. (Assuming an L/D =2)</a:t>
            </a:r>
          </a:p>
          <a:p>
            <a:endParaRPr lang="en-CA" sz="2000" dirty="0"/>
          </a:p>
          <a:p>
            <a:endParaRPr lang="en-CA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856F2-84AE-AF36-C72B-C354B5C75676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29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534288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392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u="sng" dirty="0" err="1">
                <a:latin typeface="+mj-lt"/>
              </a:rPr>
              <a:t>Introduction</a:t>
            </a:r>
            <a:r>
              <a:rPr lang="es-419" sz="2400" b="1" u="sng" dirty="0">
                <a:latin typeface="+mj-lt"/>
              </a:rPr>
              <a:t> </a:t>
            </a:r>
            <a:r>
              <a:rPr lang="en-CA" sz="2400" b="1" u="sng" dirty="0">
                <a:latin typeface="+mj-lt"/>
              </a:rPr>
              <a:t>– Static Test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DD50B1-A24B-60E0-AE95-15077A36D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93" y="1085434"/>
            <a:ext cx="2135745" cy="18594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9423C74-B00E-2B66-ECAA-64D28E5343D1}"/>
              </a:ext>
            </a:extLst>
          </p:cNvPr>
          <p:cNvSpPr txBox="1"/>
          <p:nvPr/>
        </p:nvSpPr>
        <p:spPr>
          <a:xfrm>
            <a:off x="402744" y="1292712"/>
            <a:ext cx="2513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ea typeface="Verdana" panose="020B0604030504040204" pitchFamily="34" charset="0"/>
              </a:rPr>
              <a:t>Standard Concrete Cylinders</a:t>
            </a:r>
          </a:p>
          <a:p>
            <a:pPr algn="ctr"/>
            <a:r>
              <a:rPr lang="en-CA" sz="2000" dirty="0">
                <a:ea typeface="Verdana" panose="020B0604030504040204" pitchFamily="34" charset="0"/>
              </a:rPr>
              <a:t>10x20 cm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D5EFAE9F-D794-0550-0937-75AAF4D46F83}"/>
              </a:ext>
            </a:extLst>
          </p:cNvPr>
          <p:cNvCxnSpPr>
            <a:cxnSpLocks/>
            <a:stCxn id="12" idx="1"/>
            <a:endCxn id="11" idx="0"/>
          </p:cNvCxnSpPr>
          <p:nvPr/>
        </p:nvCxnSpPr>
        <p:spPr>
          <a:xfrm rot="10800000" flipV="1">
            <a:off x="3939366" y="755580"/>
            <a:ext cx="1220946" cy="329853"/>
          </a:xfrm>
          <a:prstGeom prst="bentConnector2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8277C79-649C-0091-486A-EACB2384E17E}"/>
              </a:ext>
            </a:extLst>
          </p:cNvPr>
          <p:cNvSpPr txBox="1"/>
          <p:nvPr/>
        </p:nvSpPr>
        <p:spPr>
          <a:xfrm>
            <a:off x="688246" y="654424"/>
            <a:ext cx="1897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>
                <a:latin typeface="Verdana" panose="020B0604030504040204" pitchFamily="34" charset="0"/>
                <a:ea typeface="Verdana" panose="020B0604030504040204" pitchFamily="34" charset="0"/>
              </a:rPr>
              <a:t>Quality Assurance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430E22-9BD1-C027-20B4-C88810122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168274"/>
            <a:ext cx="2902122" cy="1934202"/>
          </a:xfrm>
          <a:prstGeom prst="rect">
            <a:avLst/>
          </a:prstGeom>
        </p:spPr>
      </p:pic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0F425391-1D69-740F-47F9-0F3B8ED6A124}"/>
              </a:ext>
            </a:extLst>
          </p:cNvPr>
          <p:cNvCxnSpPr>
            <a:cxnSpLocks/>
            <a:stCxn id="11" idx="2"/>
            <a:endCxn id="22" idx="1"/>
          </p:cNvCxnSpPr>
          <p:nvPr/>
        </p:nvCxnSpPr>
        <p:spPr>
          <a:xfrm rot="5400000">
            <a:off x="2472320" y="2668329"/>
            <a:ext cx="1190462" cy="1743630"/>
          </a:xfrm>
          <a:prstGeom prst="bentConnector4">
            <a:avLst>
              <a:gd name="adj1" fmla="val 9381"/>
              <a:gd name="adj2" fmla="val 113111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99D681D-93A5-CA2C-7F56-869555081328}"/>
              </a:ext>
            </a:extLst>
          </p:cNvPr>
          <p:cNvSpPr txBox="1"/>
          <p:nvPr/>
        </p:nvSpPr>
        <p:spPr>
          <a:xfrm>
            <a:off x="402744" y="4171116"/>
            <a:ext cx="2009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dirty="0">
                <a:latin typeface="Verdana" panose="020B0604030504040204" pitchFamily="34" charset="0"/>
                <a:ea typeface="Verdana" panose="020B0604030504040204" pitchFamily="34" charset="0"/>
              </a:rPr>
              <a:t>Standard </a:t>
            </a:r>
            <a:r>
              <a:rPr lang="es-419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for</a:t>
            </a:r>
            <a:r>
              <a:rPr lang="es-419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419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static</a:t>
            </a:r>
            <a:r>
              <a:rPr lang="es-419" sz="2000" dirty="0">
                <a:latin typeface="Verdana" panose="020B0604030504040204" pitchFamily="34" charset="0"/>
                <a:ea typeface="Verdana" panose="020B0604030504040204" pitchFamily="34" charset="0"/>
              </a:rPr>
              <a:t> test</a:t>
            </a:r>
          </a:p>
        </p:txBody>
      </p:sp>
      <p:pic>
        <p:nvPicPr>
          <p:cNvPr id="10" name="Picture 2" descr="No automatic alt text available.">
            <a:extLst>
              <a:ext uri="{FF2B5EF4-FFF2-40B4-BE49-F238E27FC236}">
                <a16:creationId xmlns:a16="http://schemas.microsoft.com/office/drawing/2014/main" id="{0E47E824-D886-E6FC-9B24-3AD20A7B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12" y="555526"/>
            <a:ext cx="3901572" cy="292617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854B5E-DABD-A1A2-AE17-8D3811DF9632}"/>
              </a:ext>
            </a:extLst>
          </p:cNvPr>
          <p:cNvSpPr txBox="1"/>
          <p:nvPr/>
        </p:nvSpPr>
        <p:spPr>
          <a:xfrm>
            <a:off x="5160312" y="555526"/>
            <a:ext cx="2388316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dirty="0">
                <a:ea typeface="Verdana" panose="020B0604030504040204" pitchFamily="34" charset="0"/>
              </a:rPr>
              <a:t>Construction Site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04E2A48-E04F-4187-9165-59381C3829E9}"/>
              </a:ext>
            </a:extLst>
          </p:cNvPr>
          <p:cNvSpPr txBox="1"/>
          <p:nvPr/>
        </p:nvSpPr>
        <p:spPr>
          <a:xfrm>
            <a:off x="5160312" y="3681759"/>
            <a:ext cx="337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err="1">
                <a:latin typeface="Verdana" panose="020B0604030504040204" pitchFamily="34" charset="0"/>
                <a:ea typeface="Verdana" panose="020B0604030504040204" pitchFamily="34" charset="0"/>
              </a:rPr>
              <a:t>Compressive</a:t>
            </a:r>
            <a:r>
              <a:rPr lang="es-419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419" dirty="0" err="1">
                <a:latin typeface="Verdana" panose="020B0604030504040204" pitchFamily="34" charset="0"/>
                <a:ea typeface="Verdana" panose="020B0604030504040204" pitchFamily="34" charset="0"/>
              </a:rPr>
              <a:t>Strength</a:t>
            </a:r>
            <a:r>
              <a:rPr lang="es-419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s-419" dirty="0" err="1">
                <a:latin typeface="Verdana" panose="020B0604030504040204" pitchFamily="34" charset="0"/>
                <a:ea typeface="Verdana" panose="020B0604030504040204" pitchFamily="34" charset="0"/>
              </a:rPr>
              <a:t>f</a:t>
            </a:r>
            <a:r>
              <a:rPr lang="es-419" baseline="-25000" dirty="0" err="1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s-419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r>
              <a:rPr lang="es-419" dirty="0" err="1">
                <a:latin typeface="Verdana" panose="020B0604030504040204" pitchFamily="34" charset="0"/>
                <a:ea typeface="Verdana" panose="020B0604030504040204" pitchFamily="34" charset="0"/>
              </a:rPr>
              <a:t>Young’s</a:t>
            </a:r>
            <a:r>
              <a:rPr lang="es-419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419" dirty="0" err="1">
                <a:latin typeface="Verdana" panose="020B0604030504040204" pitchFamily="34" charset="0"/>
                <a:ea typeface="Verdana" panose="020B0604030504040204" pitchFamily="34" charset="0"/>
              </a:rPr>
              <a:t>modulus</a:t>
            </a:r>
            <a:r>
              <a:rPr lang="es-419" dirty="0">
                <a:latin typeface="Verdana" panose="020B0604030504040204" pitchFamily="34" charset="0"/>
                <a:ea typeface="Verdana" panose="020B0604030504040204" pitchFamily="34" charset="0"/>
              </a:rPr>
              <a:t> (E)</a:t>
            </a:r>
          </a:p>
        </p:txBody>
      </p:sp>
      <p:sp>
        <p:nvSpPr>
          <p:cNvPr id="46" name="Slide Number Placeholder 3">
            <a:extLst>
              <a:ext uri="{FF2B5EF4-FFF2-40B4-BE49-F238E27FC236}">
                <a16:creationId xmlns:a16="http://schemas.microsoft.com/office/drawing/2014/main" id="{05C9F268-A1B0-3BC7-44D3-84BFB0835582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3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226108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350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Special considerations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71550"/>
            <a:ext cx="8280920" cy="3733919"/>
          </a:xfrm>
        </p:spPr>
        <p:txBody>
          <a:bodyPr/>
          <a:lstStyle/>
          <a:p>
            <a:r>
              <a:rPr lang="en-CA" sz="2000" dirty="0"/>
              <a:t>Methodology useful for cylinders with length between 11 – 50 cm. (Assuming an L/D =2)</a:t>
            </a:r>
          </a:p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Smartphones microphones required validation of relatively flat frequency response within band of interest</a:t>
            </a:r>
          </a:p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It is recommender to use a hammer with low mass handle.</a:t>
            </a:r>
          </a:p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For concrete, it is recommended a steel sphere with diameter around 10% the length of the cylinder.</a:t>
            </a:r>
          </a:p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The impact and microphone location have large </a:t>
            </a:r>
            <a:r>
              <a:rPr lang="en-CA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tolerancies</a:t>
            </a:r>
            <a:endParaRPr lang="en-CA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The foam support could be optional. But it is recommended for cleaner signals</a:t>
            </a:r>
          </a:p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The E</a:t>
            </a:r>
            <a:r>
              <a:rPr lang="en-CA" sz="20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-E</a:t>
            </a:r>
            <a:r>
              <a:rPr lang="en-CA" sz="20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 relationship is recommended to be obtained by the concrete supplier</a:t>
            </a:r>
          </a:p>
          <a:p>
            <a:endParaRPr lang="en-CA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CA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CA" sz="2000" dirty="0"/>
          </a:p>
          <a:p>
            <a:endParaRPr lang="en-CA" sz="2000" dirty="0"/>
          </a:p>
          <a:p>
            <a:endParaRPr lang="en-CA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A0723-9457-ACBD-979C-439CE5959B5D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30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558724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717258"/>
            <a:ext cx="8424936" cy="3733919"/>
          </a:xfrm>
        </p:spPr>
        <p:txBody>
          <a:bodyPr/>
          <a:lstStyle/>
          <a:p>
            <a:pPr marL="109728" indent="0">
              <a:buNone/>
              <a:tabLst>
                <a:tab pos="447675" algn="l"/>
              </a:tabLst>
            </a:pPr>
            <a:r>
              <a:rPr lang="en-CA" sz="1200" dirty="0"/>
              <a:t>[1]	ASTM C39/C39M, </a:t>
            </a:r>
            <a:r>
              <a:rPr lang="en-US" sz="1200" i="1" dirty="0"/>
              <a:t>Standard test method for compressive strength of cylindrical concrete specimens</a:t>
            </a:r>
            <a:r>
              <a:rPr lang="en-US" sz="1200" dirty="0"/>
              <a:t>. 2018, ASTM International: West Conshohocken.</a:t>
            </a:r>
          </a:p>
          <a:p>
            <a:pPr marL="109728" indent="0">
              <a:buNone/>
              <a:tabLst>
                <a:tab pos="447675" algn="l"/>
              </a:tabLst>
            </a:pPr>
            <a:r>
              <a:rPr lang="en-CA" sz="1200" dirty="0"/>
              <a:t>[2]	Boone, S.D., </a:t>
            </a:r>
            <a:r>
              <a:rPr lang="en-US" sz="1200" dirty="0"/>
              <a:t>A comparison between the compressive strength and the dynamic properties of concrete as a function of time. 2005, University of Tennessee, Knoxville.</a:t>
            </a:r>
          </a:p>
          <a:p>
            <a:pPr marL="109728" indent="0">
              <a:buNone/>
              <a:tabLst>
                <a:tab pos="447675" algn="l"/>
              </a:tabLst>
            </a:pPr>
            <a:r>
              <a:rPr lang="en-US" sz="1200" dirty="0"/>
              <a:t>[3]	Bay, J.A. and H. </a:t>
            </a:r>
            <a:r>
              <a:rPr lang="en-US" sz="1200" dirty="0" err="1"/>
              <a:t>Stokoe</a:t>
            </a:r>
            <a:r>
              <a:rPr lang="en-US" sz="1200" dirty="0"/>
              <a:t>, </a:t>
            </a:r>
            <a:r>
              <a:rPr lang="en-US" sz="1200" i="1" dirty="0"/>
              <a:t>Field and laboratory determination of elastic properties of </a:t>
            </a:r>
            <a:r>
              <a:rPr lang="en-US" sz="1200" i="1" dirty="0" err="1"/>
              <a:t>portland</a:t>
            </a:r>
            <a:r>
              <a:rPr lang="en-US" sz="1200" i="1" dirty="0"/>
              <a:t> cement concrete using seismic techniques.</a:t>
            </a:r>
            <a:r>
              <a:rPr lang="en-US" sz="1200" dirty="0"/>
              <a:t> Transportation Research Record, 1992(1355).</a:t>
            </a:r>
          </a:p>
          <a:p>
            <a:pPr marL="109728" indent="0">
              <a:buNone/>
              <a:tabLst>
                <a:tab pos="447675" algn="l"/>
              </a:tabLst>
            </a:pPr>
            <a:r>
              <a:rPr lang="en-US" sz="1200" dirty="0"/>
              <a:t>[4]	Neville, A.M., </a:t>
            </a:r>
            <a:r>
              <a:rPr lang="en-US" sz="1200" i="1" dirty="0"/>
              <a:t>Properties of concrete</a:t>
            </a:r>
            <a:r>
              <a:rPr lang="en-US" sz="1200" dirty="0"/>
              <a:t>. 1996: Pearson.</a:t>
            </a:r>
          </a:p>
          <a:p>
            <a:pPr marL="109728" indent="0">
              <a:buNone/>
              <a:tabLst>
                <a:tab pos="447675" algn="l"/>
              </a:tabLst>
            </a:pPr>
            <a:r>
              <a:rPr lang="en-US" sz="1200" dirty="0"/>
              <a:t>[5]	Free Icon Library. 2019; Available from: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https://icon-library.net/</a:t>
            </a:r>
            <a:r>
              <a:rPr lang="en-US" sz="1200" dirty="0"/>
              <a:t>.</a:t>
            </a:r>
          </a:p>
          <a:p>
            <a:pPr marL="109728" indent="0">
              <a:buNone/>
              <a:tabLst>
                <a:tab pos="447675" algn="l"/>
              </a:tabLst>
            </a:pPr>
            <a:r>
              <a:rPr lang="en-US" sz="1200" dirty="0"/>
              <a:t>[6]	</a:t>
            </a:r>
            <a:r>
              <a:rPr lang="en-US" sz="1200" dirty="0" err="1"/>
              <a:t>Carino</a:t>
            </a:r>
            <a:r>
              <a:rPr lang="en-US" sz="1200" dirty="0"/>
              <a:t>, N.J. </a:t>
            </a:r>
            <a:r>
              <a:rPr lang="en-US" sz="1200" i="1" dirty="0"/>
              <a:t>The impact-echo method: an overview</a:t>
            </a:r>
            <a:r>
              <a:rPr lang="en-US" sz="1200" dirty="0"/>
              <a:t>. in </a:t>
            </a:r>
            <a:r>
              <a:rPr lang="en-US" sz="1200" i="1" dirty="0"/>
              <a:t>2001 Structures Congress &amp; Exposition</a:t>
            </a:r>
            <a:r>
              <a:rPr lang="en-US" sz="1200" dirty="0"/>
              <a:t>. American Society of Civil Engineering.</a:t>
            </a:r>
          </a:p>
          <a:p>
            <a:pPr marL="109728" indent="0">
              <a:buNone/>
              <a:tabLst>
                <a:tab pos="447675" algn="l"/>
              </a:tabLst>
            </a:pPr>
            <a:r>
              <a:rPr lang="en-US" sz="1200" dirty="0"/>
              <a:t>[7]	Lin, Y., M. </a:t>
            </a:r>
            <a:r>
              <a:rPr lang="en-US" sz="1200" dirty="0" err="1"/>
              <a:t>Sansalone</a:t>
            </a:r>
            <a:r>
              <a:rPr lang="en-US" sz="1200" dirty="0"/>
              <a:t>, and N. </a:t>
            </a:r>
            <a:r>
              <a:rPr lang="en-US" sz="1200" dirty="0" err="1"/>
              <a:t>Carino</a:t>
            </a:r>
            <a:r>
              <a:rPr lang="en-US" sz="1200" dirty="0"/>
              <a:t>, </a:t>
            </a:r>
            <a:r>
              <a:rPr lang="en-US" sz="1200" i="1" dirty="0"/>
              <a:t>Impact-echo response of concrete shafts.</a:t>
            </a:r>
            <a:r>
              <a:rPr lang="en-US" sz="1200" dirty="0"/>
              <a:t> Geotechnical Testing Journal, 1991. </a:t>
            </a:r>
            <a:r>
              <a:rPr lang="en-US" sz="1200" b="1" dirty="0"/>
              <a:t>14</a:t>
            </a:r>
            <a:r>
              <a:rPr lang="en-US" sz="1200" dirty="0"/>
              <a:t>(2): p. 121–137-121–137.</a:t>
            </a:r>
          </a:p>
          <a:p>
            <a:pPr marL="109728" indent="0">
              <a:buNone/>
              <a:tabLst>
                <a:tab pos="447675" algn="l"/>
              </a:tabLst>
            </a:pPr>
            <a:r>
              <a:rPr lang="en-US" sz="1200" dirty="0"/>
              <a:t>[8]	Love, A.E.H., </a:t>
            </a:r>
            <a:r>
              <a:rPr lang="en-US" sz="1200" i="1" dirty="0"/>
              <a:t>A Treatise on the Mathematical Theory of Elasticity</a:t>
            </a:r>
            <a:r>
              <a:rPr lang="en-US" sz="1200" dirty="0"/>
              <a:t>. 1944: Cambridge University Press Warehouse.</a:t>
            </a:r>
          </a:p>
          <a:p>
            <a:pPr marL="109728" indent="0">
              <a:buNone/>
              <a:tabLst>
                <a:tab pos="447675" algn="l"/>
              </a:tabLst>
            </a:pPr>
            <a:r>
              <a:rPr lang="en-US" sz="1200" dirty="0"/>
              <a:t>[9]	ASTM C215/C215M, </a:t>
            </a:r>
            <a:r>
              <a:rPr lang="en-US" sz="1200" i="1" dirty="0"/>
              <a:t>Standard test method for fundamental transverse, longitudinal, and torsional resonant frequencies of concrete specimens</a:t>
            </a:r>
            <a:r>
              <a:rPr lang="en-US" sz="1200" dirty="0"/>
              <a:t>. 2014.</a:t>
            </a:r>
          </a:p>
          <a:p>
            <a:pPr marL="109728" indent="0">
              <a:buNone/>
              <a:tabLst>
                <a:tab pos="447675" algn="l"/>
              </a:tabLst>
            </a:pPr>
            <a:endParaRPr lang="en-US" sz="1200" i="1" dirty="0"/>
          </a:p>
          <a:p>
            <a:pPr marL="109728" indent="0">
              <a:buNone/>
              <a:tabLst>
                <a:tab pos="447675" algn="l"/>
              </a:tabLst>
            </a:pPr>
            <a:endParaRPr lang="en-US" sz="1200" i="1" dirty="0"/>
          </a:p>
          <a:p>
            <a:pPr marL="109728" indent="0">
              <a:buNone/>
              <a:tabLst>
                <a:tab pos="447675" algn="l"/>
              </a:tabLst>
            </a:pPr>
            <a:endParaRPr lang="en-US" sz="1200" b="1" dirty="0"/>
          </a:p>
          <a:p>
            <a:pPr marL="109728" indent="0">
              <a:buNone/>
              <a:tabLst>
                <a:tab pos="447675" algn="l"/>
              </a:tabLst>
            </a:pPr>
            <a:endParaRPr lang="en-US" sz="1200" i="1" dirty="0"/>
          </a:p>
          <a:p>
            <a:pPr marL="109728" indent="0">
              <a:buNone/>
              <a:tabLst>
                <a:tab pos="447675" algn="l"/>
              </a:tabLst>
            </a:pPr>
            <a:endParaRPr lang="en-US" sz="1200" dirty="0"/>
          </a:p>
          <a:p>
            <a:pPr marL="109728" indent="0">
              <a:buNone/>
              <a:tabLst>
                <a:tab pos="447675" algn="l"/>
              </a:tabLst>
            </a:pPr>
            <a:endParaRPr lang="en-US" sz="1200" i="1" dirty="0"/>
          </a:p>
          <a:p>
            <a:pPr marL="109728" indent="0">
              <a:buNone/>
              <a:tabLst>
                <a:tab pos="447675" algn="l"/>
              </a:tabLst>
            </a:pPr>
            <a:endParaRPr lang="en-US" sz="1200" i="1" dirty="0"/>
          </a:p>
          <a:p>
            <a:pPr marL="109728" indent="0">
              <a:buNone/>
            </a:pPr>
            <a:endParaRPr lang="en-CA" sz="20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7F963F-F799-F013-A522-661C341B67DF}"/>
              </a:ext>
            </a:extLst>
          </p:cNvPr>
          <p:cNvSpPr txBox="1"/>
          <p:nvPr/>
        </p:nvSpPr>
        <p:spPr>
          <a:xfrm>
            <a:off x="539552" y="123478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u="sng" dirty="0" err="1">
                <a:latin typeface="+mj-lt"/>
              </a:rPr>
              <a:t>References</a:t>
            </a:r>
            <a:endParaRPr lang="en-CA" sz="2400" b="1" u="sng" dirty="0">
              <a:latin typeface="+mj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C1C75C2-69C1-7C6D-B560-24DA4E3BB1A2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31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276899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7F963F-F799-F013-A522-661C341B67DF}"/>
              </a:ext>
            </a:extLst>
          </p:cNvPr>
          <p:cNvSpPr txBox="1"/>
          <p:nvPr/>
        </p:nvSpPr>
        <p:spPr>
          <a:xfrm>
            <a:off x="539552" y="123478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u="sng" dirty="0" err="1">
                <a:latin typeface="+mj-lt"/>
              </a:rPr>
              <a:t>References</a:t>
            </a:r>
            <a:endParaRPr lang="en-CA" sz="2400" b="1" u="sng" dirty="0">
              <a:latin typeface="+mj-lt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C1C75C2-69C1-7C6D-B560-24DA4E3BB1A2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32</a:t>
            </a:fld>
            <a:endParaRPr lang="en-CA" sz="1200" dirty="0"/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9F4AD362-60A3-4770-F002-6FB92445F120}"/>
              </a:ext>
            </a:extLst>
          </p:cNvPr>
          <p:cNvSpPr txBox="1">
            <a:spLocks/>
          </p:cNvSpPr>
          <p:nvPr/>
        </p:nvSpPr>
        <p:spPr>
          <a:xfrm>
            <a:off x="899592" y="771550"/>
            <a:ext cx="6899275" cy="4537075"/>
          </a:xfrm>
          <a:prstGeom prst="rect">
            <a:avLst/>
          </a:prstGeom>
        </p:spPr>
        <p:txBody>
          <a:bodyPr rtlCol="0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Clr>
                <a:srgbClr val="DE9421"/>
              </a:buClr>
              <a:buFont typeface="Wingdings 3"/>
              <a:buNone/>
              <a:defRPr/>
            </a:pPr>
            <a:r>
              <a:rPr lang="en-US">
                <a:latin typeface="Times New Roman" panose="02020603050405020304" pitchFamily="18" charset="0"/>
                <a:cs typeface="Arial" panose="020B0604020202020204" pitchFamily="34" charset="0"/>
              </a:rPr>
              <a:t>The Natural Science and Engineering Research Council of Canada (NSERC), the Ontario Centres of Excellence, the Ministry of Transportation of Ontario, (MTO), for their financial support; and to Mr. Ed Ginzel his strong technical and personal support to our research group.</a:t>
            </a:r>
          </a:p>
          <a:p>
            <a:pPr marL="0" indent="0">
              <a:buClr>
                <a:srgbClr val="DE9421"/>
              </a:buClr>
              <a:buFont typeface="Wingdings 3"/>
              <a:buNone/>
              <a:defRPr/>
            </a:pPr>
            <a:endParaRPr lang="en-US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Clr>
                <a:srgbClr val="DE9421"/>
              </a:buClr>
              <a:buFont typeface="Wingdings 3"/>
              <a:buNone/>
              <a:defRPr/>
            </a:pPr>
            <a:endParaRPr lang="en-US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Clr>
                <a:srgbClr val="DE9421"/>
              </a:buClr>
              <a:buFont typeface="Wingdings 3"/>
              <a:buNone/>
              <a:defRPr/>
            </a:pPr>
            <a:endParaRPr lang="en-US" sz="2400"/>
          </a:p>
          <a:p>
            <a:pPr marL="0" indent="0">
              <a:buClr>
                <a:srgbClr val="DE9421"/>
              </a:buClr>
              <a:buFont typeface="Wingdings 3"/>
              <a:buNone/>
              <a:defRPr/>
            </a:pP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C8CB83-2F62-AA3B-6C9F-51F2B18A2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869233"/>
            <a:ext cx="2013100" cy="86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3922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sz="2400" b="1" u="sng" dirty="0" err="1">
                <a:latin typeface="+mj-lt"/>
              </a:rPr>
              <a:t>Introduction</a:t>
            </a:r>
            <a:r>
              <a:rPr lang="es-419" sz="2400" b="1" u="sng" dirty="0">
                <a:latin typeface="+mj-lt"/>
              </a:rPr>
              <a:t> – </a:t>
            </a:r>
            <a:r>
              <a:rPr lang="es-419" sz="2400" b="1" u="sng" dirty="0" err="1">
                <a:latin typeface="+mj-lt"/>
              </a:rPr>
              <a:t>Static</a:t>
            </a:r>
            <a:r>
              <a:rPr lang="es-419" sz="2400" b="1" u="sng" dirty="0">
                <a:latin typeface="+mj-lt"/>
              </a:rPr>
              <a:t> Test</a:t>
            </a:r>
            <a:endParaRPr lang="en-CA" sz="2400" b="1" u="sng" dirty="0">
              <a:latin typeface="+mj-lt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9" y="704790"/>
            <a:ext cx="5760443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2000" b="1" dirty="0"/>
              <a:t>Main Drawbacks</a:t>
            </a:r>
          </a:p>
          <a:p>
            <a:r>
              <a:rPr lang="en-CA" sz="2000" dirty="0"/>
              <a:t>Transportation of specimens required</a:t>
            </a:r>
          </a:p>
          <a:p>
            <a:r>
              <a:rPr lang="en-CA" sz="2000" dirty="0"/>
              <a:t>Time consuming</a:t>
            </a:r>
          </a:p>
          <a:p>
            <a:r>
              <a:rPr lang="en-CA" sz="2000" dirty="0"/>
              <a:t>Modulus of elasticity is often disregarded from the test</a:t>
            </a:r>
          </a:p>
          <a:p>
            <a:r>
              <a:rPr lang="en-CA" sz="2000" dirty="0"/>
              <a:t>Expensive test equipment required</a:t>
            </a:r>
          </a:p>
          <a:p>
            <a:r>
              <a:rPr lang="en-CA" sz="2000" dirty="0"/>
              <a:t>Non-repeatable (destroy the specimens)</a:t>
            </a:r>
          </a:p>
          <a:p>
            <a:pPr marL="109728" indent="0">
              <a:buNone/>
            </a:pPr>
            <a:r>
              <a:rPr lang="en-CA" sz="2000" b="1" dirty="0"/>
              <a:t>Main Advantage</a:t>
            </a:r>
          </a:p>
          <a:p>
            <a:r>
              <a:rPr lang="en-CA" sz="2000" dirty="0"/>
              <a:t>Good representation of real loading conditions</a:t>
            </a:r>
          </a:p>
          <a:p>
            <a:endParaRPr lang="en-CA" sz="2000" dirty="0"/>
          </a:p>
          <a:p>
            <a:endParaRPr lang="en-CA" sz="20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F13760E-15E7-BE2B-5F2F-DBABA4C1F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2" t="11450" r="12530" b="19650"/>
          <a:stretch/>
        </p:blipFill>
        <p:spPr bwMode="auto">
          <a:xfrm>
            <a:off x="7092280" y="2592060"/>
            <a:ext cx="1292361" cy="176600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B8B572-2F91-33AE-4CDF-E9F7FEA3070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19302" r="10120" b="23128"/>
          <a:stretch/>
        </p:blipFill>
        <p:spPr bwMode="auto">
          <a:xfrm>
            <a:off x="6693743" y="550109"/>
            <a:ext cx="1897892" cy="193719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35F54DF-1E22-8AC5-61F6-073713919016}"/>
              </a:ext>
            </a:extLst>
          </p:cNvPr>
          <p:cNvSpPr txBox="1"/>
          <p:nvPr/>
        </p:nvSpPr>
        <p:spPr>
          <a:xfrm>
            <a:off x="8604251" y="2179523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[1]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BA1DF846-9E96-F511-04E1-E639627139CE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4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74650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4394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Introduction</a:t>
            </a:r>
            <a:r>
              <a:rPr lang="es-419" sz="2400" b="1" u="sng" dirty="0">
                <a:latin typeface="+mj-lt"/>
              </a:rPr>
              <a:t> – Dynamic Test</a:t>
            </a:r>
            <a:endParaRPr lang="en-CA" sz="2400" b="1" u="sng" dirty="0"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D50965B-FFC5-278D-9F3A-82A93FE8F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879" y="483518"/>
            <a:ext cx="3920112" cy="29658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71550"/>
            <a:ext cx="4178128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2000" b="1" dirty="0"/>
              <a:t>Main advantages</a:t>
            </a:r>
          </a:p>
          <a:p>
            <a:r>
              <a:rPr lang="en-CA" sz="2000" dirty="0"/>
              <a:t>Non-destructive allowing repeatable testing (maturing monitoring)</a:t>
            </a:r>
          </a:p>
          <a:p>
            <a:r>
              <a:rPr lang="en-CA" sz="2000" dirty="0"/>
              <a:t>More portable &amp; affordable equipment</a:t>
            </a:r>
          </a:p>
          <a:p>
            <a:r>
              <a:rPr lang="en-CA" sz="2000" dirty="0"/>
              <a:t>Faster Testing</a:t>
            </a:r>
          </a:p>
          <a:p>
            <a:pPr marL="109728" indent="0">
              <a:buNone/>
            </a:pPr>
            <a:r>
              <a:rPr lang="en-CA" sz="2000" b="1" dirty="0"/>
              <a:t>Main Drawback</a:t>
            </a:r>
          </a:p>
          <a:p>
            <a:r>
              <a:rPr lang="en-CA" sz="2000" dirty="0"/>
              <a:t>Test does not represent real loading cases</a:t>
            </a:r>
            <a:endParaRPr lang="en-CA" sz="2000" b="1" dirty="0"/>
          </a:p>
          <a:p>
            <a:endParaRPr lang="en-CA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8EF562-30A7-6084-A4EF-990BA2F862D8}"/>
              </a:ext>
            </a:extLst>
          </p:cNvPr>
          <p:cNvSpPr txBox="1"/>
          <p:nvPr/>
        </p:nvSpPr>
        <p:spPr>
          <a:xfrm>
            <a:off x="8577659" y="3465014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[2]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197474B-0A76-2C6D-123A-282A75F70773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5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307169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23826D-97D4-21C5-625D-B85B47EAD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71550"/>
            <a:ext cx="7931224" cy="3733919"/>
          </a:xfrm>
        </p:spPr>
        <p:txBody>
          <a:bodyPr/>
          <a:lstStyle/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Strain levels difference</a:t>
            </a:r>
          </a:p>
          <a:p>
            <a:pPr lvl="1"/>
            <a:r>
              <a:rPr lang="en-CA" sz="1800" dirty="0">
                <a:latin typeface="Verdana" panose="020B0604030504040204" pitchFamily="34" charset="0"/>
                <a:ea typeface="Verdana" panose="020B0604030504040204" pitchFamily="34" charset="0"/>
              </a:rPr>
              <a:t>Static: 	1E-3 </a:t>
            </a:r>
            <a:r>
              <a:rPr lang="en-CA" sz="18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[1]</a:t>
            </a:r>
          </a:p>
          <a:p>
            <a:pPr lvl="1"/>
            <a:r>
              <a:rPr lang="en-CA" sz="1800" dirty="0">
                <a:latin typeface="Verdana" panose="020B0604030504040204" pitchFamily="34" charset="0"/>
                <a:ea typeface="Verdana" panose="020B0604030504040204" pitchFamily="34" charset="0"/>
              </a:rPr>
              <a:t>Dynamic:	~6E-6 </a:t>
            </a:r>
            <a:r>
              <a:rPr lang="en-CA" sz="18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[3]</a:t>
            </a:r>
          </a:p>
          <a:p>
            <a:pPr marL="109728" indent="0">
              <a:buNone/>
            </a:pPr>
            <a:endParaRPr lang="en-CA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9728" indent="0">
              <a:buNone/>
            </a:pPr>
            <a:endParaRPr lang="en-CA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E</a:t>
            </a:r>
            <a:r>
              <a:rPr lang="en-CA" sz="20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d </a:t>
            </a: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&gt; E</a:t>
            </a:r>
            <a:r>
              <a:rPr lang="en-CA" sz="20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</a:p>
          <a:p>
            <a:endParaRPr lang="en-CA" sz="2000" baseline="-25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en-CA" sz="2000" dirty="0">
                <a:latin typeface="Verdana" panose="020B0604030504040204" pitchFamily="34" charset="0"/>
                <a:ea typeface="Verdana" panose="020B0604030504040204" pitchFamily="34" charset="0"/>
              </a:rPr>
              <a:t>Poisson’s ratio</a:t>
            </a:r>
          </a:p>
          <a:p>
            <a:pPr lvl="1"/>
            <a:r>
              <a:rPr lang="en-CA" sz="1800" dirty="0">
                <a:latin typeface="Verdana" panose="020B0604030504040204" pitchFamily="34" charset="0"/>
                <a:ea typeface="Verdana" panose="020B0604030504040204" pitchFamily="34" charset="0"/>
              </a:rPr>
              <a:t>Static:	0.15 - 0.20</a:t>
            </a:r>
          </a:p>
          <a:p>
            <a:pPr lvl="1"/>
            <a:r>
              <a:rPr lang="en-CA" sz="1800" dirty="0">
                <a:latin typeface="Verdana" panose="020B0604030504040204" pitchFamily="34" charset="0"/>
                <a:ea typeface="Verdana" panose="020B0604030504040204" pitchFamily="34" charset="0"/>
              </a:rPr>
              <a:t>Dynamic:	0.20 - 0.30</a:t>
            </a:r>
            <a:r>
              <a:rPr lang="en-CA" sz="1800" baseline="-25000" dirty="0">
                <a:latin typeface="Verdana" panose="020B0604030504040204" pitchFamily="34" charset="0"/>
                <a:ea typeface="Verdana" panose="020B0604030504040204" pitchFamily="34" charset="0"/>
              </a:rPr>
              <a:t>[4]</a:t>
            </a:r>
          </a:p>
          <a:p>
            <a:endParaRPr lang="en-CA" sz="2000" baseline="-25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09728" indent="0">
              <a:buNone/>
            </a:pPr>
            <a:endParaRPr lang="en-CA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6E2A9-E2BB-FAB3-659F-835E48A9224C}"/>
              </a:ext>
            </a:extLst>
          </p:cNvPr>
          <p:cNvSpPr txBox="1"/>
          <p:nvPr/>
        </p:nvSpPr>
        <p:spPr>
          <a:xfrm>
            <a:off x="539552" y="123478"/>
            <a:ext cx="6636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Introduction</a:t>
            </a:r>
            <a:r>
              <a:rPr lang="es-419" sz="2400" b="1" u="sng" dirty="0">
                <a:latin typeface="+mj-lt"/>
              </a:rPr>
              <a:t> – </a:t>
            </a:r>
            <a:r>
              <a:rPr lang="es-419" sz="2400" b="1" u="sng" dirty="0" err="1">
                <a:latin typeface="+mj-lt"/>
              </a:rPr>
              <a:t>Static</a:t>
            </a:r>
            <a:r>
              <a:rPr lang="es-419" sz="2400" b="1" u="sng" dirty="0">
                <a:latin typeface="+mj-lt"/>
              </a:rPr>
              <a:t> &amp; Dynamic </a:t>
            </a:r>
            <a:r>
              <a:rPr lang="es-419" sz="2400" b="1" u="sng" dirty="0" err="1">
                <a:latin typeface="+mj-lt"/>
              </a:rPr>
              <a:t>differences</a:t>
            </a:r>
            <a:endParaRPr lang="en-CA" sz="2400" b="1" u="sng" dirty="0"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A3FBAF-CF0E-6E5F-FD5C-E1B16DF7E07A}"/>
              </a:ext>
            </a:extLst>
          </p:cNvPr>
          <p:cNvGrpSpPr/>
          <p:nvPr/>
        </p:nvGrpSpPr>
        <p:grpSpPr>
          <a:xfrm>
            <a:off x="4395170" y="987574"/>
            <a:ext cx="4748830" cy="3193851"/>
            <a:chOff x="4758813" y="1740311"/>
            <a:chExt cx="7061711" cy="4749390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961D99A8-0E28-FD5C-3B83-58EDDD135B0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21731121"/>
                </p:ext>
              </p:extLst>
            </p:nvPr>
          </p:nvGraphicFramePr>
          <p:xfrm>
            <a:off x="4758813" y="1740311"/>
            <a:ext cx="7061711" cy="474939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42B908E-8758-7D94-55C6-FE245379D69B}"/>
                </a:ext>
              </a:extLst>
            </p:cNvPr>
            <p:cNvCxnSpPr/>
            <p:nvPr/>
          </p:nvCxnSpPr>
          <p:spPr>
            <a:xfrm>
              <a:off x="5938684" y="3429000"/>
              <a:ext cx="0" cy="2509684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14C57BC-2C00-8ADD-E971-292292942508}"/>
                </a:ext>
              </a:extLst>
            </p:cNvPr>
            <p:cNvCxnSpPr>
              <a:cxnSpLocks/>
            </p:cNvCxnSpPr>
            <p:nvPr/>
          </p:nvCxnSpPr>
          <p:spPr>
            <a:xfrm>
              <a:off x="7148907" y="3450406"/>
              <a:ext cx="0" cy="1103671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738914D9-2360-C325-5309-89EDF586C730}"/>
              </a:ext>
            </a:extLst>
          </p:cNvPr>
          <p:cNvSpPr txBox="1"/>
          <p:nvPr/>
        </p:nvSpPr>
        <p:spPr>
          <a:xfrm>
            <a:off x="4572000" y="4155926"/>
            <a:ext cx="640284" cy="41104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1500" dirty="0">
                <a:ea typeface="Verdana" panose="020B0604030504040204" pitchFamily="34" charset="0"/>
              </a:rPr>
              <a:t>Dynamic</a:t>
            </a:r>
            <a:br>
              <a:rPr lang="en-CA" sz="1500" dirty="0">
                <a:ea typeface="Verdana" panose="020B0604030504040204" pitchFamily="34" charset="0"/>
              </a:rPr>
            </a:br>
            <a:r>
              <a:rPr lang="en-CA" sz="1500" dirty="0">
                <a:ea typeface="Verdana" panose="020B0604030504040204" pitchFamily="34" charset="0"/>
              </a:rPr>
              <a:t>Strain</a:t>
            </a:r>
          </a:p>
          <a:p>
            <a:pPr algn="r"/>
            <a:r>
              <a:rPr lang="en-CA" sz="1500" dirty="0">
                <a:ea typeface="Verdana" panose="020B0604030504040204" pitchFamily="34" charset="0"/>
              </a:rPr>
              <a:t>Range</a:t>
            </a:r>
            <a:endParaRPr lang="en-CA" sz="1500" i="1" dirty="0">
              <a:ea typeface="Verdana" panose="020B0604030504040204" pitchFamily="34" charset="0"/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5AB62A7-BFBB-31B5-3BF4-6730EFC7316F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6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512149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448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Introduction</a:t>
            </a:r>
            <a:r>
              <a:rPr lang="es-419" sz="2400" b="1" u="sng" dirty="0">
                <a:latin typeface="+mj-lt"/>
              </a:rPr>
              <a:t> – </a:t>
            </a:r>
            <a:r>
              <a:rPr lang="es-419" sz="2400" b="1" u="sng" dirty="0" err="1">
                <a:latin typeface="+mj-lt"/>
              </a:rPr>
              <a:t>Research</a:t>
            </a:r>
            <a:r>
              <a:rPr lang="es-419" sz="2400" b="1" u="sng" dirty="0">
                <a:latin typeface="+mj-lt"/>
              </a:rPr>
              <a:t> </a:t>
            </a:r>
            <a:r>
              <a:rPr lang="es-419" sz="2400" b="1" u="sng" dirty="0" err="1">
                <a:latin typeface="+mj-lt"/>
              </a:rPr>
              <a:t>Goal</a:t>
            </a:r>
            <a:endParaRPr lang="en-CA" sz="2400" b="1" u="sng" dirty="0">
              <a:latin typeface="+mj-lt"/>
            </a:endParaRP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71550"/>
            <a:ext cx="4536504" cy="3733919"/>
          </a:xfrm>
        </p:spPr>
        <p:txBody>
          <a:bodyPr/>
          <a:lstStyle/>
          <a:p>
            <a:pPr marL="566928" indent="-457200">
              <a:buFont typeface="+mj-lt"/>
              <a:buAutoNum type="arabicPeriod"/>
            </a:pPr>
            <a:r>
              <a:rPr lang="en-CA" sz="2000" dirty="0"/>
              <a:t>Develop a simpler, more affordable and faster test methodology</a:t>
            </a:r>
          </a:p>
          <a:p>
            <a:pPr marL="566928" indent="-457200">
              <a:buFont typeface="+mj-lt"/>
              <a:buAutoNum type="arabicPeriod"/>
            </a:pPr>
            <a:r>
              <a:rPr lang="en-CA" sz="2000" dirty="0"/>
              <a:t>Proposed a forecasting methodology to estimate the elastic static modulus at early ages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10C824-E66D-CFB9-636A-7C38FA5A713C}"/>
              </a:ext>
            </a:extLst>
          </p:cNvPr>
          <p:cNvGrpSpPr/>
          <p:nvPr/>
        </p:nvGrpSpPr>
        <p:grpSpPr>
          <a:xfrm>
            <a:off x="5796136" y="107757"/>
            <a:ext cx="3328753" cy="1979682"/>
            <a:chOff x="12606285" y="-1959633"/>
            <a:chExt cx="4938217" cy="29368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066AAF-B616-0B5C-CB41-7CA62C178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06285" y="-1959633"/>
              <a:ext cx="4324201" cy="281029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0BF38D-DC79-96A5-556D-E9DC5E6E0B6F}"/>
                </a:ext>
              </a:extLst>
            </p:cNvPr>
            <p:cNvSpPr txBox="1"/>
            <p:nvPr/>
          </p:nvSpPr>
          <p:spPr>
            <a:xfrm>
              <a:off x="16930486" y="520644"/>
              <a:ext cx="614016" cy="4565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[2]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C2BB5EC-0F6E-656D-D55A-6AFDD070DED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b="5147"/>
          <a:stretch/>
        </p:blipFill>
        <p:spPr bwMode="auto">
          <a:xfrm>
            <a:off x="5436096" y="2351083"/>
            <a:ext cx="3715244" cy="2020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7DD4BD-9310-5459-7117-2EFDBA189EDF}"/>
              </a:ext>
            </a:extLst>
          </p:cNvPr>
          <p:cNvGrpSpPr/>
          <p:nvPr/>
        </p:nvGrpSpPr>
        <p:grpSpPr>
          <a:xfrm>
            <a:off x="1907703" y="3075806"/>
            <a:ext cx="2413341" cy="2129269"/>
            <a:chOff x="8160773" y="3769954"/>
            <a:chExt cx="3103936" cy="2661786"/>
          </a:xfrm>
        </p:grpSpPr>
        <p:pic>
          <p:nvPicPr>
            <p:cNvPr id="11" name="Picture 2" descr="Image result for forecasting icon">
              <a:extLst>
                <a:ext uri="{FF2B5EF4-FFF2-40B4-BE49-F238E27FC236}">
                  <a16:creationId xmlns:a16="http://schemas.microsoft.com/office/drawing/2014/main" id="{43CBF152-2E15-2886-7E67-86B4DF3ED3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" b="4939"/>
            <a:stretch/>
          </p:blipFill>
          <p:spPr bwMode="auto">
            <a:xfrm>
              <a:off x="8160773" y="3769954"/>
              <a:ext cx="2571601" cy="254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198C19-8C32-25B6-A481-9AD606723504}"/>
                </a:ext>
              </a:extLst>
            </p:cNvPr>
            <p:cNvSpPr txBox="1"/>
            <p:nvPr/>
          </p:nvSpPr>
          <p:spPr>
            <a:xfrm>
              <a:off x="10732374" y="6046990"/>
              <a:ext cx="532335" cy="384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400" dirty="0"/>
                <a:t>[5]</a:t>
              </a:r>
            </a:p>
          </p:txBody>
        </p:sp>
      </p:grp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7174E3A-BA65-50CD-3615-BE23936EC60A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7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055217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3591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Methodology - Outline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DC57BF8-3077-F1CC-5675-3E3773157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71550"/>
            <a:ext cx="6336704" cy="3733919"/>
          </a:xfrm>
        </p:spPr>
        <p:txBody>
          <a:bodyPr/>
          <a:lstStyle/>
          <a:p>
            <a:pPr marL="109728" indent="0">
              <a:buNone/>
            </a:pPr>
            <a:r>
              <a:rPr lang="en-CA" sz="2000" b="1" dirty="0"/>
              <a:t>Validate test methodology</a:t>
            </a:r>
          </a:p>
          <a:p>
            <a:r>
              <a:rPr lang="en-CA" sz="2000" dirty="0"/>
              <a:t>Proposed testing methodology</a:t>
            </a:r>
          </a:p>
          <a:p>
            <a:pPr lvl="1"/>
            <a:r>
              <a:rPr lang="en-CA" sz="1600" dirty="0"/>
              <a:t>Impact and sensor locations</a:t>
            </a:r>
          </a:p>
          <a:p>
            <a:pPr lvl="1"/>
            <a:r>
              <a:rPr lang="en-CA" sz="1600" dirty="0"/>
              <a:t>Impact hammer</a:t>
            </a:r>
          </a:p>
          <a:p>
            <a:pPr lvl="1"/>
            <a:r>
              <a:rPr lang="en-CA" sz="1600" dirty="0"/>
              <a:t>Cylinder support</a:t>
            </a:r>
          </a:p>
          <a:p>
            <a:pPr lvl="1"/>
            <a:r>
              <a:rPr lang="en-CA" sz="1600" dirty="0"/>
              <a:t>Signal processing</a:t>
            </a:r>
          </a:p>
          <a:p>
            <a:pPr lvl="1"/>
            <a:r>
              <a:rPr lang="en-CA" sz="1600" dirty="0"/>
              <a:t>Dynamic elastic modulus</a:t>
            </a:r>
          </a:p>
          <a:p>
            <a:endParaRPr lang="en-CA" sz="2000" dirty="0"/>
          </a:p>
          <a:p>
            <a:pPr marL="109728" indent="0">
              <a:buNone/>
            </a:pPr>
            <a:r>
              <a:rPr lang="en-CA" sz="2000" b="1" dirty="0"/>
              <a:t>Forecasting methodology</a:t>
            </a:r>
          </a:p>
          <a:p>
            <a:r>
              <a:rPr lang="en-CA" sz="2000" dirty="0"/>
              <a:t>…</a:t>
            </a:r>
          </a:p>
          <a:p>
            <a:pPr marL="109728" indent="0">
              <a:buNone/>
            </a:pPr>
            <a:endParaRPr lang="en-CA" sz="2000" b="1" dirty="0"/>
          </a:p>
          <a:p>
            <a:endParaRPr lang="en-CA" sz="200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EA97A24-91B7-7B81-B7A3-434A20CFB454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8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08185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E595-AF10-BAAD-5C36-0E96432AB40A}"/>
              </a:ext>
            </a:extLst>
          </p:cNvPr>
          <p:cNvSpPr txBox="1"/>
          <p:nvPr/>
        </p:nvSpPr>
        <p:spPr>
          <a:xfrm>
            <a:off x="539552" y="123478"/>
            <a:ext cx="4830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u="sng" dirty="0">
                <a:latin typeface="+mj-lt"/>
              </a:rPr>
              <a:t>Proposed Testing Methodology</a:t>
            </a: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951F0EA1-58A5-7A30-21A4-E4511B3E0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r="13218" b="3800"/>
          <a:stretch/>
        </p:blipFill>
        <p:spPr>
          <a:xfrm>
            <a:off x="4053920" y="579415"/>
            <a:ext cx="3340415" cy="32609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2CC3E1-2AFD-63B5-292E-81AA9ED817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136" y="169572"/>
            <a:ext cx="1458262" cy="224111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945D6C5-5F31-FC5D-A58C-5C41D17EF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14789"/>
            <a:ext cx="5328592" cy="1528711"/>
          </a:xfrm>
          <a:prstGeom prst="rect">
            <a:avLst/>
          </a:prstGeom>
        </p:spPr>
      </p:pic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632F41DE-6F80-AFF4-8F65-AFA9F77C2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78" y="705285"/>
            <a:ext cx="3528392" cy="2802570"/>
          </a:xfrm>
        </p:spPr>
        <p:txBody>
          <a:bodyPr/>
          <a:lstStyle/>
          <a:p>
            <a:r>
              <a:rPr lang="en-CA" sz="1800" dirty="0"/>
              <a:t>Cylinder over foam</a:t>
            </a:r>
          </a:p>
          <a:p>
            <a:r>
              <a:rPr lang="en-CA" sz="1800" dirty="0"/>
              <a:t>Impact at top surface near and edge</a:t>
            </a:r>
          </a:p>
          <a:p>
            <a:r>
              <a:rPr lang="en-CA" sz="1800" dirty="0"/>
              <a:t>Microphone placed opposite end</a:t>
            </a:r>
          </a:p>
          <a:p>
            <a:r>
              <a:rPr lang="en-CA" sz="1800" dirty="0"/>
              <a:t>Hammer with diameter tip around L/10</a:t>
            </a:r>
          </a:p>
          <a:p>
            <a:r>
              <a:rPr lang="en-CA" sz="1800" dirty="0"/>
              <a:t>Record audio signal with multiple impacts</a:t>
            </a:r>
          </a:p>
          <a:p>
            <a:endParaRPr lang="en-CA" sz="1800" dirty="0"/>
          </a:p>
          <a:p>
            <a:endParaRPr lang="en-CA" sz="1800" dirty="0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71D8E047-B6DD-BF18-8D0D-37FAD6E3591B}"/>
              </a:ext>
            </a:extLst>
          </p:cNvPr>
          <p:cNvSpPr txBox="1"/>
          <p:nvPr/>
        </p:nvSpPr>
        <p:spPr>
          <a:xfrm>
            <a:off x="7668344" y="2870282"/>
            <a:ext cx="883846" cy="41104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CA" sz="1800" b="0" i="0" dirty="0">
                <a:effectLst/>
                <a:latin typeface="+mj-lt"/>
              </a:rPr>
              <a:t>⌀</a:t>
            </a:r>
            <a:r>
              <a:rPr lang="en-CA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≈L/10</a:t>
            </a:r>
            <a:endParaRPr lang="en-CA" sz="1800" i="1" dirty="0">
              <a:latin typeface="+mj-lt"/>
              <a:ea typeface="Verdana" panose="020B0604030504040204" pitchFamily="34" charset="0"/>
            </a:endParaRPr>
          </a:p>
        </p:txBody>
      </p: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3180DD5D-059E-C6E8-3FB9-88012CA16090}"/>
              </a:ext>
            </a:extLst>
          </p:cNvPr>
          <p:cNvCxnSpPr>
            <a:cxnSpLocks/>
            <a:stCxn id="37" idx="3"/>
            <a:endCxn id="32" idx="3"/>
          </p:cNvCxnSpPr>
          <p:nvPr/>
        </p:nvCxnSpPr>
        <p:spPr>
          <a:xfrm flipH="1">
            <a:off x="8552190" y="700087"/>
            <a:ext cx="268282" cy="2375720"/>
          </a:xfrm>
          <a:prstGeom prst="bentConnector3">
            <a:avLst>
              <a:gd name="adj1" fmla="val -85209"/>
            </a:avLst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3BDFAB23-2376-F117-36E9-8392EFC2D016}"/>
              </a:ext>
            </a:extLst>
          </p:cNvPr>
          <p:cNvSpPr/>
          <p:nvPr/>
        </p:nvSpPr>
        <p:spPr>
          <a:xfrm>
            <a:off x="8153474" y="556071"/>
            <a:ext cx="66699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21849C3-3A26-2FB4-5D19-A27F06982E2F}"/>
              </a:ext>
            </a:extLst>
          </p:cNvPr>
          <p:cNvCxnSpPr>
            <a:cxnSpLocks/>
          </p:cNvCxnSpPr>
          <p:nvPr/>
        </p:nvCxnSpPr>
        <p:spPr>
          <a:xfrm>
            <a:off x="4572000" y="2283718"/>
            <a:ext cx="0" cy="1331071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3E9D4916-F300-DAA6-E3E6-11D8AA4307E8}"/>
              </a:ext>
            </a:extLst>
          </p:cNvPr>
          <p:cNvSpPr txBox="1">
            <a:spLocks/>
          </p:cNvSpPr>
          <p:nvPr/>
        </p:nvSpPr>
        <p:spPr>
          <a:xfrm>
            <a:off x="-36512" y="4731990"/>
            <a:ext cx="576262" cy="3187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200" dirty="0"/>
              <a:t>p.</a:t>
            </a:r>
            <a:fld id="{5F704651-5BA8-48E3-893A-12DAB2C74E0A}" type="slidenum">
              <a:rPr lang="en-CA" sz="1200" smtClean="0"/>
              <a:pPr/>
              <a:t>9</a:t>
            </a:fld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2406657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1521</TotalTime>
  <Words>1380</Words>
  <Application>Microsoft Office PowerPoint</Application>
  <PresentationFormat>On-screen Show (16:9)</PresentationFormat>
  <Paragraphs>249</Paragraphs>
  <Slides>32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Calibri</vt:lpstr>
      <vt:lpstr>Lucida Sans Unicode</vt:lpstr>
      <vt:lpstr>Times New Roman</vt:lpstr>
      <vt:lpstr>Verdana</vt:lpstr>
      <vt:lpstr>Wingdings 2</vt:lpstr>
      <vt:lpstr>Wingdings 3</vt:lpstr>
      <vt:lpstr>Concourse</vt:lpstr>
      <vt:lpstr>Equation</vt:lpstr>
      <vt:lpstr>Static elastic modulus prediction at early ages using a modified test for concrete cylinders using MEMS microphones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memberservices</dc:creator>
  <cp:lastModifiedBy>Cristobal Lara</cp:lastModifiedBy>
  <cp:revision>29</cp:revision>
  <dcterms:created xsi:type="dcterms:W3CDTF">2016-09-20T16:46:36Z</dcterms:created>
  <dcterms:modified xsi:type="dcterms:W3CDTF">2022-05-17T22:29:09Z</dcterms:modified>
</cp:coreProperties>
</file>