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7" r:id="rId9"/>
    <p:sldId id="263" r:id="rId10"/>
    <p:sldId id="264" r:id="rId11"/>
    <p:sldId id="265" r:id="rId12"/>
    <p:sldId id="266" r:id="rId13"/>
    <p:sldId id="272" r:id="rId14"/>
    <p:sldId id="271" r:id="rId15"/>
    <p:sldId id="270" r:id="rId16"/>
    <p:sldId id="269" r:id="rId17"/>
    <p:sldId id="274" r:id="rId18"/>
    <p:sldId id="268" r:id="rId19"/>
    <p:sldId id="273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507803D-B773-481C-A64F-5ECC51CFBCD7}">
          <p14:sldIdLst>
            <p14:sldId id="256"/>
            <p14:sldId id="257"/>
            <p14:sldId id="259"/>
            <p14:sldId id="260"/>
            <p14:sldId id="261"/>
            <p14:sldId id="262"/>
            <p14:sldId id="258"/>
            <p14:sldId id="267"/>
            <p14:sldId id="263"/>
            <p14:sldId id="264"/>
            <p14:sldId id="265"/>
            <p14:sldId id="266"/>
            <p14:sldId id="272"/>
            <p14:sldId id="271"/>
            <p14:sldId id="270"/>
            <p14:sldId id="269"/>
            <p14:sldId id="274"/>
            <p14:sldId id="268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5"/>
    <a:srgbClr val="EE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1" autoAdjust="0"/>
  </p:normalViewPr>
  <p:slideViewPr>
    <p:cSldViewPr showGuides="1">
      <p:cViewPr varScale="1">
        <p:scale>
          <a:sx n="116" d="100"/>
          <a:sy n="116" d="100"/>
        </p:scale>
        <p:origin x="102" y="5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peData\Oct21\Oct21.od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ipeData\Oct15\Oct15%20sh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anData\Oct20\Oct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anData\Oct20\Oct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anData\Oct20\Oct20rev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ipeData\Oct6\Oct%20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ipeData\Oct7\Oct7%20arra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9031503528819"/>
          <c:y val="4.3523931494920891E-2"/>
          <c:w val="0.73916608806514783"/>
          <c:h val="0.81738142134796954"/>
        </c:manualLayout>
      </c:layout>
      <c:scatterChart>
        <c:scatterStyle val="lineMarker"/>
        <c:varyColors val="0"/>
        <c:ser>
          <c:idx val="0"/>
          <c:order val="0"/>
          <c:tx>
            <c:v>0</c:v>
          </c:tx>
          <c:spPr>
            <a:ln w="28800">
              <a:solidFill>
                <a:srgbClr val="004586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short_0!$O$4:$O$21</c:f>
              <c:numCache>
                <c:formatCode>General</c:formatCode>
                <c:ptCount val="18"/>
                <c:pt idx="0">
                  <c:v>-154.00439999999998</c:v>
                </c:pt>
                <c:pt idx="1">
                  <c:v>-123.03575000000001</c:v>
                </c:pt>
                <c:pt idx="2">
                  <c:v>-101.64400000000001</c:v>
                </c:pt>
                <c:pt idx="3">
                  <c:v>-83.226500000000001</c:v>
                </c:pt>
                <c:pt idx="4">
                  <c:v>-66.071399999999997</c:v>
                </c:pt>
                <c:pt idx="5">
                  <c:v>-49.088099999999997</c:v>
                </c:pt>
                <c:pt idx="6">
                  <c:v>-33.926200000000001</c:v>
                </c:pt>
                <c:pt idx="7">
                  <c:v>-18.859349999999999</c:v>
                </c:pt>
                <c:pt idx="8">
                  <c:v>-3.10555</c:v>
                </c:pt>
                <c:pt idx="9">
                  <c:v>12.8748</c:v>
                </c:pt>
                <c:pt idx="10">
                  <c:v>27.289400000000001</c:v>
                </c:pt>
                <c:pt idx="11">
                  <c:v>44.862850000000002</c:v>
                </c:pt>
                <c:pt idx="12">
                  <c:v>59.420050000000003</c:v>
                </c:pt>
                <c:pt idx="13">
                  <c:v>77.333249999999992</c:v>
                </c:pt>
                <c:pt idx="14">
                  <c:v>95.650300000000001</c:v>
                </c:pt>
                <c:pt idx="15">
                  <c:v>114.3437</c:v>
                </c:pt>
                <c:pt idx="16">
                  <c:v>136.57400000000001</c:v>
                </c:pt>
                <c:pt idx="17">
                  <c:v>163.78094999999999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16-4FEE-BF9A-30869080011C}"/>
            </c:ext>
          </c:extLst>
        </c:ser>
        <c:ser>
          <c:idx val="2"/>
          <c:order val="1"/>
          <c:tx>
            <c:v>45</c:v>
          </c:tx>
          <c:spPr>
            <a:ln w="2880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short_45!$O$4:$O$21</c:f>
              <c:numCache>
                <c:formatCode>General</c:formatCode>
                <c:ptCount val="18"/>
                <c:pt idx="0">
                  <c:v>-140.55439999999999</c:v>
                </c:pt>
                <c:pt idx="1">
                  <c:v>-112.9894</c:v>
                </c:pt>
                <c:pt idx="2">
                  <c:v>-93.795400000000001</c:v>
                </c:pt>
                <c:pt idx="3">
                  <c:v>-75.573399999999992</c:v>
                </c:pt>
                <c:pt idx="4">
                  <c:v>-59.081499999999998</c:v>
                </c:pt>
                <c:pt idx="5">
                  <c:v>-43.207149999999999</c:v>
                </c:pt>
                <c:pt idx="6">
                  <c:v>-28.589700000000001</c:v>
                </c:pt>
                <c:pt idx="7">
                  <c:v>-14.233549999999999</c:v>
                </c:pt>
                <c:pt idx="8">
                  <c:v>0.12634999999999996</c:v>
                </c:pt>
                <c:pt idx="9">
                  <c:v>13.550749999999999</c:v>
                </c:pt>
                <c:pt idx="10">
                  <c:v>26.955100000000002</c:v>
                </c:pt>
                <c:pt idx="11">
                  <c:v>40.403300000000002</c:v>
                </c:pt>
                <c:pt idx="12">
                  <c:v>54.6937</c:v>
                </c:pt>
                <c:pt idx="13">
                  <c:v>68.596800000000002</c:v>
                </c:pt>
                <c:pt idx="14">
                  <c:v>84.831050000000005</c:v>
                </c:pt>
                <c:pt idx="15">
                  <c:v>102.06104999999999</c:v>
                </c:pt>
                <c:pt idx="16">
                  <c:v>123.57705</c:v>
                </c:pt>
                <c:pt idx="17">
                  <c:v>151.4143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16-4FEE-BF9A-30869080011C}"/>
            </c:ext>
          </c:extLst>
        </c:ser>
        <c:ser>
          <c:idx val="3"/>
          <c:order val="2"/>
          <c:tx>
            <c:v>90</c:v>
          </c:tx>
          <c:spPr>
            <a:ln w="2880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short_90!$O$4:$O$21</c:f>
              <c:numCache>
                <c:formatCode>General</c:formatCode>
                <c:ptCount val="18"/>
                <c:pt idx="0">
                  <c:v>-122.71605</c:v>
                </c:pt>
                <c:pt idx="1">
                  <c:v>-101.3663</c:v>
                </c:pt>
                <c:pt idx="2">
                  <c:v>-87.934550000000002</c:v>
                </c:pt>
                <c:pt idx="3">
                  <c:v>-73.417599999999993</c:v>
                </c:pt>
                <c:pt idx="4">
                  <c:v>-53.072650000000003</c:v>
                </c:pt>
                <c:pt idx="5">
                  <c:v>-40.755399999999995</c:v>
                </c:pt>
                <c:pt idx="6">
                  <c:v>-26.771900000000002</c:v>
                </c:pt>
                <c:pt idx="7">
                  <c:v>-15.156099999999999</c:v>
                </c:pt>
                <c:pt idx="8">
                  <c:v>-1.0995500000000007</c:v>
                </c:pt>
                <c:pt idx="9">
                  <c:v>13.10135</c:v>
                </c:pt>
                <c:pt idx="10">
                  <c:v>24.530750000000001</c:v>
                </c:pt>
                <c:pt idx="11">
                  <c:v>37.955199999999998</c:v>
                </c:pt>
                <c:pt idx="12">
                  <c:v>52.093900000000005</c:v>
                </c:pt>
                <c:pt idx="13">
                  <c:v>66.707700000000003</c:v>
                </c:pt>
                <c:pt idx="14">
                  <c:v>81.325149999999994</c:v>
                </c:pt>
                <c:pt idx="15">
                  <c:v>99.187299999999993</c:v>
                </c:pt>
                <c:pt idx="16">
                  <c:v>115.6006</c:v>
                </c:pt>
                <c:pt idx="17">
                  <c:v>138.4503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16-4FEE-BF9A-30869080011C}"/>
            </c:ext>
          </c:extLst>
        </c:ser>
        <c:ser>
          <c:idx val="4"/>
          <c:order val="3"/>
          <c:tx>
            <c:v>135</c:v>
          </c:tx>
          <c:spPr>
            <a:ln w="28800">
              <a:solidFill>
                <a:srgbClr val="7E0021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short_135!$O$4:$O$21</c:f>
              <c:numCache>
                <c:formatCode>General</c:formatCode>
                <c:ptCount val="18"/>
                <c:pt idx="0">
                  <c:v>-98.318950000000001</c:v>
                </c:pt>
                <c:pt idx="1">
                  <c:v>-88.391300000000001</c:v>
                </c:pt>
                <c:pt idx="2">
                  <c:v>-78.385050000000007</c:v>
                </c:pt>
                <c:pt idx="3">
                  <c:v>-65.048349999999999</c:v>
                </c:pt>
                <c:pt idx="4">
                  <c:v>-53.491</c:v>
                </c:pt>
                <c:pt idx="5">
                  <c:v>-40.104999999999997</c:v>
                </c:pt>
                <c:pt idx="6">
                  <c:v>-26.665900000000001</c:v>
                </c:pt>
                <c:pt idx="7">
                  <c:v>-15.1342</c:v>
                </c:pt>
                <c:pt idx="8">
                  <c:v>-0.88215000000000021</c:v>
                </c:pt>
                <c:pt idx="9">
                  <c:v>12.772449999999999</c:v>
                </c:pt>
                <c:pt idx="10">
                  <c:v>23.714100000000002</c:v>
                </c:pt>
                <c:pt idx="11">
                  <c:v>36.422350000000002</c:v>
                </c:pt>
                <c:pt idx="12">
                  <c:v>49.298699999999997</c:v>
                </c:pt>
                <c:pt idx="13">
                  <c:v>61.816949999999999</c:v>
                </c:pt>
                <c:pt idx="14">
                  <c:v>74.130650000000003</c:v>
                </c:pt>
                <c:pt idx="15">
                  <c:v>86.700050000000005</c:v>
                </c:pt>
                <c:pt idx="16">
                  <c:v>101.2152</c:v>
                </c:pt>
                <c:pt idx="17">
                  <c:v>114.73275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16-4FEE-BF9A-30869080011C}"/>
            </c:ext>
          </c:extLst>
        </c:ser>
        <c:ser>
          <c:idx val="5"/>
          <c:order val="4"/>
          <c:tx>
            <c:v>180</c:v>
          </c:tx>
          <c:spPr>
            <a:ln w="28800">
              <a:solidFill>
                <a:srgbClr val="83CAFF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short_180!$O$4:$O$21</c:f>
              <c:numCache>
                <c:formatCode>General</c:formatCode>
                <c:ptCount val="18"/>
                <c:pt idx="0">
                  <c:v>-96.775199999999998</c:v>
                </c:pt>
                <c:pt idx="1">
                  <c:v>-81.496399999999994</c:v>
                </c:pt>
                <c:pt idx="2">
                  <c:v>-68.738799999999998</c:v>
                </c:pt>
                <c:pt idx="3">
                  <c:v>-56.174800000000005</c:v>
                </c:pt>
                <c:pt idx="4">
                  <c:v>-46.298349999999999</c:v>
                </c:pt>
                <c:pt idx="5">
                  <c:v>-32.364150000000002</c:v>
                </c:pt>
                <c:pt idx="6">
                  <c:v>-21.0718</c:v>
                </c:pt>
                <c:pt idx="7">
                  <c:v>-9.6241500000000002</c:v>
                </c:pt>
                <c:pt idx="8">
                  <c:v>1.8692000000000002</c:v>
                </c:pt>
                <c:pt idx="9">
                  <c:v>14.175550000000001</c:v>
                </c:pt>
                <c:pt idx="10">
                  <c:v>23.767049999999998</c:v>
                </c:pt>
                <c:pt idx="11">
                  <c:v>34.982700000000001</c:v>
                </c:pt>
                <c:pt idx="12">
                  <c:v>45.573549999999997</c:v>
                </c:pt>
                <c:pt idx="13">
                  <c:v>58.102800000000002</c:v>
                </c:pt>
                <c:pt idx="14">
                  <c:v>71.472399999999993</c:v>
                </c:pt>
                <c:pt idx="15">
                  <c:v>80.382450000000006</c:v>
                </c:pt>
                <c:pt idx="16">
                  <c:v>92.668700000000001</c:v>
                </c:pt>
                <c:pt idx="17">
                  <c:v>101.63720000000001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116-4FEE-BF9A-30869080011C}"/>
            </c:ext>
          </c:extLst>
        </c:ser>
        <c:ser>
          <c:idx val="6"/>
          <c:order val="5"/>
          <c:tx>
            <c:v>225</c:v>
          </c:tx>
          <c:spPr>
            <a:ln w="28800">
              <a:solidFill>
                <a:srgbClr val="314004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short_225!$O$4:$O$21</c:f>
              <c:numCache>
                <c:formatCode>General</c:formatCode>
                <c:ptCount val="18"/>
                <c:pt idx="0">
                  <c:v>-97.275749999999988</c:v>
                </c:pt>
                <c:pt idx="1">
                  <c:v>-86.443749999999994</c:v>
                </c:pt>
                <c:pt idx="2">
                  <c:v>-75.631900000000002</c:v>
                </c:pt>
                <c:pt idx="3">
                  <c:v>-62.819500000000005</c:v>
                </c:pt>
                <c:pt idx="4">
                  <c:v>-52.01305</c:v>
                </c:pt>
                <c:pt idx="5">
                  <c:v>-38.510000000000005</c:v>
                </c:pt>
                <c:pt idx="6">
                  <c:v>-25.818249999999999</c:v>
                </c:pt>
                <c:pt idx="7">
                  <c:v>-13.8736</c:v>
                </c:pt>
                <c:pt idx="8">
                  <c:v>-0.50030000000000019</c:v>
                </c:pt>
                <c:pt idx="9">
                  <c:v>12.893050000000001</c:v>
                </c:pt>
                <c:pt idx="10">
                  <c:v>23.816400000000002</c:v>
                </c:pt>
                <c:pt idx="11">
                  <c:v>35.021050000000002</c:v>
                </c:pt>
                <c:pt idx="12">
                  <c:v>46.492549999999994</c:v>
                </c:pt>
                <c:pt idx="13">
                  <c:v>58.647199999999998</c:v>
                </c:pt>
                <c:pt idx="14">
                  <c:v>72.228800000000007</c:v>
                </c:pt>
                <c:pt idx="15">
                  <c:v>82.625950000000003</c:v>
                </c:pt>
                <c:pt idx="16">
                  <c:v>93.688150000000007</c:v>
                </c:pt>
                <c:pt idx="17">
                  <c:v>104.0926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116-4FEE-BF9A-30869080011C}"/>
            </c:ext>
          </c:extLst>
        </c:ser>
        <c:ser>
          <c:idx val="7"/>
          <c:order val="6"/>
          <c:tx>
            <c:v>270</c:v>
          </c:tx>
          <c:spPr>
            <a:ln w="28800">
              <a:solidFill>
                <a:srgbClr val="AECF00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short_270!$O$4:$O$21</c:f>
              <c:numCache>
                <c:formatCode>General</c:formatCode>
                <c:ptCount val="18"/>
                <c:pt idx="0">
                  <c:v>-110.93584999999999</c:v>
                </c:pt>
                <c:pt idx="1">
                  <c:v>-94.581000000000003</c:v>
                </c:pt>
                <c:pt idx="2">
                  <c:v>-80.1755</c:v>
                </c:pt>
                <c:pt idx="3">
                  <c:v>-66.667000000000002</c:v>
                </c:pt>
                <c:pt idx="4">
                  <c:v>-54.981850000000001</c:v>
                </c:pt>
                <c:pt idx="5">
                  <c:v>-42.602449999999997</c:v>
                </c:pt>
                <c:pt idx="6">
                  <c:v>-29.099450000000001</c:v>
                </c:pt>
                <c:pt idx="7">
                  <c:v>-16.57385</c:v>
                </c:pt>
                <c:pt idx="8">
                  <c:v>-4.4264499999999991</c:v>
                </c:pt>
                <c:pt idx="9">
                  <c:v>9.8128499999999992</c:v>
                </c:pt>
                <c:pt idx="10">
                  <c:v>21.079599999999999</c:v>
                </c:pt>
                <c:pt idx="11">
                  <c:v>34.025400000000005</c:v>
                </c:pt>
                <c:pt idx="12">
                  <c:v>47.024150000000006</c:v>
                </c:pt>
                <c:pt idx="13">
                  <c:v>61.495399999999997</c:v>
                </c:pt>
                <c:pt idx="14">
                  <c:v>75.696349999999995</c:v>
                </c:pt>
                <c:pt idx="15">
                  <c:v>89.223050000000001</c:v>
                </c:pt>
                <c:pt idx="16">
                  <c:v>105.2381</c:v>
                </c:pt>
                <c:pt idx="17">
                  <c:v>122.51745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8116-4FEE-BF9A-30869080011C}"/>
            </c:ext>
          </c:extLst>
        </c:ser>
        <c:ser>
          <c:idx val="8"/>
          <c:order val="7"/>
          <c:tx>
            <c:v>315</c:v>
          </c:tx>
          <c:spPr>
            <a:ln w="28800">
              <a:solidFill>
                <a:srgbClr val="4B1F6F"/>
              </a:solidFill>
            </a:ln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short_315!$O$4:$O$21</c:f>
              <c:numCache>
                <c:formatCode>General</c:formatCode>
                <c:ptCount val="18"/>
                <c:pt idx="0">
                  <c:v>-130.3801</c:v>
                </c:pt>
                <c:pt idx="1">
                  <c:v>-107.96889999999999</c:v>
                </c:pt>
                <c:pt idx="2">
                  <c:v>-88.466200000000001</c:v>
                </c:pt>
                <c:pt idx="3">
                  <c:v>-72.003550000000004</c:v>
                </c:pt>
                <c:pt idx="4">
                  <c:v>-57.780699999999996</c:v>
                </c:pt>
                <c:pt idx="5">
                  <c:v>-42.861850000000004</c:v>
                </c:pt>
                <c:pt idx="6">
                  <c:v>-29.5379</c:v>
                </c:pt>
                <c:pt idx="7">
                  <c:v>-15.992899999999999</c:v>
                </c:pt>
                <c:pt idx="8">
                  <c:v>-3.0707999999999998</c:v>
                </c:pt>
                <c:pt idx="9">
                  <c:v>9.2025999999999986</c:v>
                </c:pt>
                <c:pt idx="10">
                  <c:v>22.08625</c:v>
                </c:pt>
                <c:pt idx="11">
                  <c:v>34.5899</c:v>
                </c:pt>
                <c:pt idx="12">
                  <c:v>47.047899999999998</c:v>
                </c:pt>
                <c:pt idx="13">
                  <c:v>60.7866</c:v>
                </c:pt>
                <c:pt idx="14">
                  <c:v>77.035499999999999</c:v>
                </c:pt>
                <c:pt idx="15">
                  <c:v>93.92564999999999</c:v>
                </c:pt>
                <c:pt idx="16">
                  <c:v>114.89905</c:v>
                </c:pt>
                <c:pt idx="17">
                  <c:v>147.30185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116-4FEE-BF9A-308690800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363008"/>
        <c:axId val="154406216"/>
      </c:scatterChart>
      <c:valAx>
        <c:axId val="1544062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Radial Magnetic Field (uT)</a:t>
                </a:r>
              </a:p>
            </c:rich>
          </c:tx>
          <c:layout>
            <c:manualLayout>
              <c:xMode val="edge"/>
              <c:yMode val="edge"/>
              <c:x val="0"/>
              <c:y val="0.270311574454345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296363008"/>
        <c:crossesAt val="0"/>
        <c:crossBetween val="midCat"/>
      </c:valAx>
      <c:valAx>
        <c:axId val="29636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Distance (cm)</a:t>
                </a:r>
              </a:p>
            </c:rich>
          </c:tx>
          <c:layout>
            <c:manualLayout>
              <c:xMode val="edge"/>
              <c:yMode val="edge"/>
              <c:x val="0.4187073113181749"/>
              <c:y val="0.945176057979227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54406216"/>
        <c:crossesAt val="-200"/>
        <c:crossBetween val="midCat"/>
      </c:valAx>
      <c:spPr>
        <a:noFill/>
        <a:ln>
          <a:solidFill>
            <a:schemeClr val="tx1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84492563429572"/>
          <c:y val="3.5290343278793712E-2"/>
          <c:w val="0.64659930008748912"/>
          <c:h val="0.85112830578564591"/>
        </c:manualLayout>
      </c:layout>
      <c:scatterChart>
        <c:scatterStyle val="lineMarker"/>
        <c:varyColors val="0"/>
        <c:ser>
          <c:idx val="0"/>
          <c:order val="0"/>
          <c:tx>
            <c:v>0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short_0!$P$4:$P$21</c:f>
              <c:numCache>
                <c:formatCode>General</c:formatCode>
                <c:ptCount val="18"/>
                <c:pt idx="0">
                  <c:v>82.227699999999999</c:v>
                </c:pt>
                <c:pt idx="1">
                  <c:v>73.819999999999993</c:v>
                </c:pt>
                <c:pt idx="2">
                  <c:v>66.388000000000005</c:v>
                </c:pt>
                <c:pt idx="3">
                  <c:v>55.634599999999999</c:v>
                </c:pt>
                <c:pt idx="4">
                  <c:v>45.241050000000001</c:v>
                </c:pt>
                <c:pt idx="5">
                  <c:v>34.542400000000001</c:v>
                </c:pt>
                <c:pt idx="6">
                  <c:v>21.7483</c:v>
                </c:pt>
                <c:pt idx="7">
                  <c:v>9.9937000000000005</c:v>
                </c:pt>
                <c:pt idx="8">
                  <c:v>-0.67940000000000023</c:v>
                </c:pt>
                <c:pt idx="9">
                  <c:v>-11.18435</c:v>
                </c:pt>
                <c:pt idx="10">
                  <c:v>-19.761900000000001</c:v>
                </c:pt>
                <c:pt idx="11">
                  <c:v>-29.00075</c:v>
                </c:pt>
                <c:pt idx="12">
                  <c:v>-37.236649999999997</c:v>
                </c:pt>
                <c:pt idx="13">
                  <c:v>-46.555950000000003</c:v>
                </c:pt>
                <c:pt idx="14">
                  <c:v>-53.635400000000004</c:v>
                </c:pt>
                <c:pt idx="15">
                  <c:v>-60.636249999999997</c:v>
                </c:pt>
                <c:pt idx="16">
                  <c:v>-67.699250000000006</c:v>
                </c:pt>
                <c:pt idx="17">
                  <c:v>-76.49969999999999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68D-4968-B874-6AFCF51F83DB}"/>
            </c:ext>
          </c:extLst>
        </c:ser>
        <c:ser>
          <c:idx val="1"/>
          <c:order val="1"/>
          <c:tx>
            <c:v>45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short_45!$P$4:$P$21</c:f>
              <c:numCache>
                <c:formatCode>General</c:formatCode>
                <c:ptCount val="18"/>
                <c:pt idx="0">
                  <c:v>82.967600000000004</c:v>
                </c:pt>
                <c:pt idx="1">
                  <c:v>73.306700000000006</c:v>
                </c:pt>
                <c:pt idx="2">
                  <c:v>63.035550000000001</c:v>
                </c:pt>
                <c:pt idx="3">
                  <c:v>50.19755</c:v>
                </c:pt>
                <c:pt idx="4">
                  <c:v>38.634799999999998</c:v>
                </c:pt>
                <c:pt idx="5">
                  <c:v>25.235900000000001</c:v>
                </c:pt>
                <c:pt idx="6">
                  <c:v>12.4765</c:v>
                </c:pt>
                <c:pt idx="7">
                  <c:v>1.2608500000000002</c:v>
                </c:pt>
                <c:pt idx="8">
                  <c:v>-8.9244000000000003</c:v>
                </c:pt>
                <c:pt idx="9">
                  <c:v>-17.73395</c:v>
                </c:pt>
                <c:pt idx="10">
                  <c:v>-25.385199999999998</c:v>
                </c:pt>
                <c:pt idx="11">
                  <c:v>-31.191249999999997</c:v>
                </c:pt>
                <c:pt idx="12">
                  <c:v>-37.229350000000004</c:v>
                </c:pt>
                <c:pt idx="13">
                  <c:v>-43.172449999999998</c:v>
                </c:pt>
                <c:pt idx="14">
                  <c:v>-47.937100000000001</c:v>
                </c:pt>
                <c:pt idx="15">
                  <c:v>-51.094050000000003</c:v>
                </c:pt>
                <c:pt idx="16">
                  <c:v>-55.254049999999992</c:v>
                </c:pt>
                <c:pt idx="17">
                  <c:v>-57.60895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68D-4968-B874-6AFCF51F83DB}"/>
            </c:ext>
          </c:extLst>
        </c:ser>
        <c:ser>
          <c:idx val="2"/>
          <c:order val="2"/>
          <c:tx>
            <c:v>90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short_90!$P$4:$P$21</c:f>
              <c:numCache>
                <c:formatCode>General</c:formatCode>
                <c:ptCount val="18"/>
                <c:pt idx="0">
                  <c:v>-23.898099999999999</c:v>
                </c:pt>
                <c:pt idx="1">
                  <c:v>-17.739450000000001</c:v>
                </c:pt>
                <c:pt idx="2">
                  <c:v>-14.2262</c:v>
                </c:pt>
                <c:pt idx="3">
                  <c:v>-13.27075</c:v>
                </c:pt>
                <c:pt idx="4">
                  <c:v>-13.01675</c:v>
                </c:pt>
                <c:pt idx="5">
                  <c:v>-12.22935</c:v>
                </c:pt>
                <c:pt idx="6">
                  <c:v>-11.960799999999999</c:v>
                </c:pt>
                <c:pt idx="7">
                  <c:v>-12.8231</c:v>
                </c:pt>
                <c:pt idx="8">
                  <c:v>-11.92975</c:v>
                </c:pt>
                <c:pt idx="9">
                  <c:v>-11.058250000000001</c:v>
                </c:pt>
                <c:pt idx="10">
                  <c:v>-8.9535999999999998</c:v>
                </c:pt>
                <c:pt idx="11">
                  <c:v>-4.4922500000000003</c:v>
                </c:pt>
                <c:pt idx="12">
                  <c:v>-1.1671500000000004</c:v>
                </c:pt>
                <c:pt idx="13">
                  <c:v>5.5340999999999996</c:v>
                </c:pt>
                <c:pt idx="14">
                  <c:v>13.132349999999999</c:v>
                </c:pt>
                <c:pt idx="15">
                  <c:v>23.390750000000001</c:v>
                </c:pt>
                <c:pt idx="16">
                  <c:v>35.698899999999995</c:v>
                </c:pt>
                <c:pt idx="17">
                  <c:v>53.4422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68D-4968-B874-6AFCF51F83DB}"/>
            </c:ext>
          </c:extLst>
        </c:ser>
        <c:ser>
          <c:idx val="3"/>
          <c:order val="3"/>
          <c:tx>
            <c:v>135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short_135!$P$4:$P$21</c:f>
              <c:numCache>
                <c:formatCode>General</c:formatCode>
                <c:ptCount val="18"/>
                <c:pt idx="0">
                  <c:v>-86.21905000000001</c:v>
                </c:pt>
                <c:pt idx="1">
                  <c:v>-66.895399999999995</c:v>
                </c:pt>
                <c:pt idx="2">
                  <c:v>-54.3735</c:v>
                </c:pt>
                <c:pt idx="3">
                  <c:v>-44.999400000000001</c:v>
                </c:pt>
                <c:pt idx="4">
                  <c:v>-36.060099999999998</c:v>
                </c:pt>
                <c:pt idx="5">
                  <c:v>-28.001400000000004</c:v>
                </c:pt>
                <c:pt idx="6">
                  <c:v>-20.967649999999999</c:v>
                </c:pt>
                <c:pt idx="7">
                  <c:v>-14.768799999999999</c:v>
                </c:pt>
                <c:pt idx="8">
                  <c:v>-8.5297999999999998</c:v>
                </c:pt>
                <c:pt idx="9">
                  <c:v>-2.3437000000000006</c:v>
                </c:pt>
                <c:pt idx="10">
                  <c:v>4.7138</c:v>
                </c:pt>
                <c:pt idx="11">
                  <c:v>13.039199999999999</c:v>
                </c:pt>
                <c:pt idx="12">
                  <c:v>21.309800000000003</c:v>
                </c:pt>
                <c:pt idx="13">
                  <c:v>32.121699999999997</c:v>
                </c:pt>
                <c:pt idx="14">
                  <c:v>44.650950000000002</c:v>
                </c:pt>
                <c:pt idx="15">
                  <c:v>58.780549999999998</c:v>
                </c:pt>
                <c:pt idx="16">
                  <c:v>77.627399999999994</c:v>
                </c:pt>
                <c:pt idx="17">
                  <c:v>102.84479999999999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68D-4968-B874-6AFCF51F83DB}"/>
            </c:ext>
          </c:extLst>
        </c:ser>
        <c:ser>
          <c:idx val="4"/>
          <c:order val="4"/>
          <c:tx>
            <c:v>180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short_180!$P$4:$P$21</c:f>
              <c:numCache>
                <c:formatCode>General</c:formatCode>
                <c:ptCount val="18"/>
                <c:pt idx="0">
                  <c:v>-122.82565</c:v>
                </c:pt>
                <c:pt idx="1">
                  <c:v>-106.42699999999999</c:v>
                </c:pt>
                <c:pt idx="2">
                  <c:v>-95.702749999999995</c:v>
                </c:pt>
                <c:pt idx="3">
                  <c:v>-87.136200000000002</c:v>
                </c:pt>
                <c:pt idx="4">
                  <c:v>-73.512599999999992</c:v>
                </c:pt>
                <c:pt idx="5">
                  <c:v>-60.58325</c:v>
                </c:pt>
                <c:pt idx="6">
                  <c:v>-46.497500000000002</c:v>
                </c:pt>
                <c:pt idx="7">
                  <c:v>-29.992799999999999</c:v>
                </c:pt>
                <c:pt idx="8">
                  <c:v>-13.08985</c:v>
                </c:pt>
                <c:pt idx="9">
                  <c:v>3.4239999999999995</c:v>
                </c:pt>
                <c:pt idx="10">
                  <c:v>19.634499999999999</c:v>
                </c:pt>
                <c:pt idx="11">
                  <c:v>35.775599999999997</c:v>
                </c:pt>
                <c:pt idx="12">
                  <c:v>52.088449999999995</c:v>
                </c:pt>
                <c:pt idx="13">
                  <c:v>67.886150000000001</c:v>
                </c:pt>
                <c:pt idx="14">
                  <c:v>84.390799999999999</c:v>
                </c:pt>
                <c:pt idx="15">
                  <c:v>99.254850000000005</c:v>
                </c:pt>
                <c:pt idx="16">
                  <c:v>116.96899999999999</c:v>
                </c:pt>
                <c:pt idx="17">
                  <c:v>143.87264999999999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68D-4968-B874-6AFCF51F83DB}"/>
            </c:ext>
          </c:extLst>
        </c:ser>
        <c:ser>
          <c:idx val="5"/>
          <c:order val="5"/>
          <c:tx>
            <c:v>225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short_225!$P$4:$P$21</c:f>
              <c:numCache>
                <c:formatCode>General</c:formatCode>
                <c:ptCount val="18"/>
                <c:pt idx="0">
                  <c:v>-88.069749999999999</c:v>
                </c:pt>
                <c:pt idx="1">
                  <c:v>-76.958249999999992</c:v>
                </c:pt>
                <c:pt idx="2">
                  <c:v>-69.350799999999992</c:v>
                </c:pt>
                <c:pt idx="3">
                  <c:v>-64.542249999999996</c:v>
                </c:pt>
                <c:pt idx="4">
                  <c:v>-55.864249999999998</c:v>
                </c:pt>
                <c:pt idx="5">
                  <c:v>-48.11065</c:v>
                </c:pt>
                <c:pt idx="6">
                  <c:v>-38.765799999999999</c:v>
                </c:pt>
                <c:pt idx="7">
                  <c:v>-27.648800000000001</c:v>
                </c:pt>
                <c:pt idx="8">
                  <c:v>-16.245000000000001</c:v>
                </c:pt>
                <c:pt idx="9">
                  <c:v>-4.58535</c:v>
                </c:pt>
                <c:pt idx="10">
                  <c:v>7.95845</c:v>
                </c:pt>
                <c:pt idx="11">
                  <c:v>21.402999999999999</c:v>
                </c:pt>
                <c:pt idx="12">
                  <c:v>33.848150000000004</c:v>
                </c:pt>
                <c:pt idx="13">
                  <c:v>47.323749999999997</c:v>
                </c:pt>
                <c:pt idx="14">
                  <c:v>61.968599999999995</c:v>
                </c:pt>
                <c:pt idx="15">
                  <c:v>76.491050000000001</c:v>
                </c:pt>
                <c:pt idx="16">
                  <c:v>94.596149999999994</c:v>
                </c:pt>
                <c:pt idx="17">
                  <c:v>120.97915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68D-4968-B874-6AFCF51F83DB}"/>
            </c:ext>
          </c:extLst>
        </c:ser>
        <c:ser>
          <c:idx val="6"/>
          <c:order val="6"/>
          <c:tx>
            <c:v>270</c:v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short_270!$P$4:$P$21</c:f>
              <c:numCache>
                <c:formatCode>General</c:formatCode>
                <c:ptCount val="18"/>
                <c:pt idx="0">
                  <c:v>-37.907150000000001</c:v>
                </c:pt>
                <c:pt idx="1">
                  <c:v>-30.710749999999997</c:v>
                </c:pt>
                <c:pt idx="2">
                  <c:v>-26.485049999999998</c:v>
                </c:pt>
                <c:pt idx="3">
                  <c:v>-26.152549999999998</c:v>
                </c:pt>
                <c:pt idx="4">
                  <c:v>-22.798299999999998</c:v>
                </c:pt>
                <c:pt idx="5">
                  <c:v>-19.590150000000001</c:v>
                </c:pt>
                <c:pt idx="6">
                  <c:v>-16.721800000000002</c:v>
                </c:pt>
                <c:pt idx="7">
                  <c:v>-12.658700000000001</c:v>
                </c:pt>
                <c:pt idx="8">
                  <c:v>-8.4055499999999999</c:v>
                </c:pt>
                <c:pt idx="9">
                  <c:v>-3.7139500000000005</c:v>
                </c:pt>
                <c:pt idx="10">
                  <c:v>0.9192499999999999</c:v>
                </c:pt>
                <c:pt idx="11">
                  <c:v>5.8428500000000003</c:v>
                </c:pt>
                <c:pt idx="12">
                  <c:v>11.948549999999999</c:v>
                </c:pt>
                <c:pt idx="13">
                  <c:v>18.194900000000001</c:v>
                </c:pt>
                <c:pt idx="14">
                  <c:v>24.296849999999999</c:v>
                </c:pt>
                <c:pt idx="15">
                  <c:v>31.928049999999999</c:v>
                </c:pt>
                <c:pt idx="16">
                  <c:v>41.101200000000006</c:v>
                </c:pt>
                <c:pt idx="17">
                  <c:v>56.8093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68D-4968-B874-6AFCF51F83DB}"/>
            </c:ext>
          </c:extLst>
        </c:ser>
        <c:ser>
          <c:idx val="7"/>
          <c:order val="7"/>
          <c:tx>
            <c:v>315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short_315!$P$4:$P$21</c:f>
              <c:numCache>
                <c:formatCode>General</c:formatCode>
                <c:ptCount val="18"/>
                <c:pt idx="0">
                  <c:v>57.514499999999998</c:v>
                </c:pt>
                <c:pt idx="1">
                  <c:v>49.066699999999997</c:v>
                </c:pt>
                <c:pt idx="2">
                  <c:v>41.134050000000002</c:v>
                </c:pt>
                <c:pt idx="3">
                  <c:v>30.731400000000001</c:v>
                </c:pt>
                <c:pt idx="4">
                  <c:v>22.462600000000002</c:v>
                </c:pt>
                <c:pt idx="5">
                  <c:v>12.299300000000001</c:v>
                </c:pt>
                <c:pt idx="6">
                  <c:v>3.4459</c:v>
                </c:pt>
                <c:pt idx="7">
                  <c:v>-3.6518000000000002</c:v>
                </c:pt>
                <c:pt idx="8">
                  <c:v>-10.38045</c:v>
                </c:pt>
                <c:pt idx="9">
                  <c:v>-16.0824</c:v>
                </c:pt>
                <c:pt idx="10">
                  <c:v>-20.116299999999999</c:v>
                </c:pt>
                <c:pt idx="11">
                  <c:v>-24.753100000000003</c:v>
                </c:pt>
                <c:pt idx="12">
                  <c:v>-26.715249999999997</c:v>
                </c:pt>
                <c:pt idx="13">
                  <c:v>-29.377100000000002</c:v>
                </c:pt>
                <c:pt idx="14">
                  <c:v>-30.473300000000002</c:v>
                </c:pt>
                <c:pt idx="15">
                  <c:v>-30.654199999999996</c:v>
                </c:pt>
                <c:pt idx="16">
                  <c:v>-29.936199999999999</c:v>
                </c:pt>
                <c:pt idx="17">
                  <c:v>-27.491700000000002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68D-4968-B874-6AFCF51F83DB}"/>
            </c:ext>
          </c:extLst>
        </c:ser>
        <c:ser>
          <c:idx val="8"/>
          <c:order val="8"/>
          <c:tx>
            <c:v>up</c:v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short_up!$P$4:$P$21</c:f>
              <c:numCache>
                <c:formatCode>General</c:formatCode>
                <c:ptCount val="18"/>
                <c:pt idx="0">
                  <c:v>-255.49889999999999</c:v>
                </c:pt>
                <c:pt idx="1">
                  <c:v>-208.05840000000001</c:v>
                </c:pt>
                <c:pt idx="2">
                  <c:v>-173.6935</c:v>
                </c:pt>
                <c:pt idx="3">
                  <c:v>-142.05984999999998</c:v>
                </c:pt>
                <c:pt idx="4">
                  <c:v>-114.8492</c:v>
                </c:pt>
                <c:pt idx="5">
                  <c:v>-86.511349999999993</c:v>
                </c:pt>
                <c:pt idx="6">
                  <c:v>-58.597349999999999</c:v>
                </c:pt>
                <c:pt idx="7">
                  <c:v>-33.036500000000004</c:v>
                </c:pt>
                <c:pt idx="8">
                  <c:v>-6.1145499999999995</c:v>
                </c:pt>
                <c:pt idx="9">
                  <c:v>18.774000000000001</c:v>
                </c:pt>
                <c:pt idx="10">
                  <c:v>43.25515</c:v>
                </c:pt>
                <c:pt idx="11">
                  <c:v>68.004850000000005</c:v>
                </c:pt>
                <c:pt idx="12">
                  <c:v>92.135249999999999</c:v>
                </c:pt>
                <c:pt idx="13">
                  <c:v>117.79480000000001</c:v>
                </c:pt>
                <c:pt idx="14">
                  <c:v>143.91290000000001</c:v>
                </c:pt>
                <c:pt idx="15">
                  <c:v>171.78120000000001</c:v>
                </c:pt>
                <c:pt idx="16">
                  <c:v>205.0883</c:v>
                </c:pt>
                <c:pt idx="17">
                  <c:v>247.75125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68D-4968-B874-6AFCF51F83DB}"/>
            </c:ext>
          </c:extLst>
        </c:ser>
        <c:ser>
          <c:idx val="9"/>
          <c:order val="9"/>
          <c:tx>
            <c:v>down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short_0!$B$4:$B$21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</c:numCache>
            </c:numRef>
          </c:xVal>
          <c:yVal>
            <c:numRef>
              <c:f>short_down!$P$4:$P$21</c:f>
              <c:numCache>
                <c:formatCode>General</c:formatCode>
                <c:ptCount val="18"/>
                <c:pt idx="0">
                  <c:v>182.69355000000002</c:v>
                </c:pt>
                <c:pt idx="1">
                  <c:v>156.14060000000001</c:v>
                </c:pt>
                <c:pt idx="2">
                  <c:v>135.91444999999999</c:v>
                </c:pt>
                <c:pt idx="3">
                  <c:v>113.58365000000001</c:v>
                </c:pt>
                <c:pt idx="4">
                  <c:v>94.088250000000002</c:v>
                </c:pt>
                <c:pt idx="5">
                  <c:v>71.766549999999995</c:v>
                </c:pt>
                <c:pt idx="6">
                  <c:v>48.765249999999995</c:v>
                </c:pt>
                <c:pt idx="7">
                  <c:v>27.110399999999998</c:v>
                </c:pt>
                <c:pt idx="8">
                  <c:v>5.4884000000000004</c:v>
                </c:pt>
                <c:pt idx="9">
                  <c:v>-16.09515</c:v>
                </c:pt>
                <c:pt idx="10">
                  <c:v>-35.756799999999998</c:v>
                </c:pt>
                <c:pt idx="11">
                  <c:v>-57.044449999999998</c:v>
                </c:pt>
                <c:pt idx="12">
                  <c:v>-75.635500000000008</c:v>
                </c:pt>
                <c:pt idx="13">
                  <c:v>-94.462250000000012</c:v>
                </c:pt>
                <c:pt idx="14">
                  <c:v>-113.89185000000001</c:v>
                </c:pt>
                <c:pt idx="15">
                  <c:v>-132.1961</c:v>
                </c:pt>
                <c:pt idx="16">
                  <c:v>-154.06835000000001</c:v>
                </c:pt>
                <c:pt idx="17">
                  <c:v>-177.44970000000001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68D-4968-B874-6AFCF51F8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582328"/>
        <c:axId val="211581936"/>
      </c:scatterChart>
      <c:valAx>
        <c:axId val="211582328"/>
        <c:scaling>
          <c:orientation val="minMax"/>
          <c:max val="90"/>
          <c:min val="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/>
                  <a:t>Distance (cm)</a:t>
                </a:r>
              </a:p>
            </c:rich>
          </c:tx>
          <c:layout>
            <c:manualLayout>
              <c:xMode val="edge"/>
              <c:yMode val="edge"/>
              <c:x val="0.38201246719160104"/>
              <c:y val="0.951218994642031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81936"/>
        <c:crossesAt val="-300"/>
        <c:crossBetween val="midCat"/>
      </c:valAx>
      <c:valAx>
        <c:axId val="2115819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/>
                  <a:t>Radial Magnetic</a:t>
                </a:r>
                <a:r>
                  <a:rPr lang="en-CA" sz="1200" baseline="0"/>
                  <a:t> Field (</a:t>
                </a:r>
                <a:r>
                  <a:rPr lang="en-CA" sz="1200" baseline="0">
                    <a:latin typeface="Symbol" panose="05050102010706020507" pitchFamily="18" charset="2"/>
                  </a:rPr>
                  <a:t>m</a:t>
                </a:r>
                <a:r>
                  <a:rPr lang="en-CA" sz="1200" baseline="0"/>
                  <a:t>T)</a:t>
                </a:r>
                <a:endParaRPr lang="en-CA" sz="1200"/>
              </a:p>
            </c:rich>
          </c:tx>
          <c:layout>
            <c:manualLayout>
              <c:xMode val="edge"/>
              <c:yMode val="edge"/>
              <c:x val="5.5555555555555558E-3"/>
              <c:y val="0.244786401218615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82328"/>
        <c:crossesAt val="0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02485325350841"/>
          <c:y val="4.3523931494920891E-2"/>
          <c:w val="0.58446842821382461"/>
          <c:h val="0.80954105128250242"/>
        </c:manualLayout>
      </c:layout>
      <c:scatterChart>
        <c:scatterStyle val="lineMarker"/>
        <c:varyColors val="0"/>
        <c:ser>
          <c:idx val="0"/>
          <c:order val="0"/>
          <c:tx>
            <c:v>degauss</c:v>
          </c:tx>
          <c:spPr>
            <a:ln w="28800">
              <a:solidFill>
                <a:srgbClr val="004586"/>
              </a:solidFill>
            </a:ln>
          </c:spPr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[Oct20.xlsx]degauss!$I$5:$I$28</c:f>
              <c:numCache>
                <c:formatCode>General</c:formatCode>
                <c:ptCount val="24"/>
                <c:pt idx="0">
                  <c:v>-7.6474999999999991</c:v>
                </c:pt>
                <c:pt idx="1">
                  <c:v>-15.136999999999999</c:v>
                </c:pt>
                <c:pt idx="2">
                  <c:v>-28.305499999999999</c:v>
                </c:pt>
                <c:pt idx="3">
                  <c:v>-33.726500000000001</c:v>
                </c:pt>
                <c:pt idx="4">
                  <c:v>-30.152000000000001</c:v>
                </c:pt>
                <c:pt idx="5">
                  <c:v>-25.368999999999996</c:v>
                </c:pt>
                <c:pt idx="6">
                  <c:v>-21.514500000000002</c:v>
                </c:pt>
                <c:pt idx="7">
                  <c:v>-17.802999999999997</c:v>
                </c:pt>
                <c:pt idx="8">
                  <c:v>-14.607499999999998</c:v>
                </c:pt>
                <c:pt idx="9">
                  <c:v>-11.590999999999999</c:v>
                </c:pt>
                <c:pt idx="10">
                  <c:v>-8.1344999999999992</c:v>
                </c:pt>
                <c:pt idx="11">
                  <c:v>-5.3694999999999986</c:v>
                </c:pt>
                <c:pt idx="12">
                  <c:v>-1.9320000000000004</c:v>
                </c:pt>
                <c:pt idx="13">
                  <c:v>1.4824999999999999</c:v>
                </c:pt>
                <c:pt idx="14">
                  <c:v>4.857499999999999</c:v>
                </c:pt>
                <c:pt idx="15">
                  <c:v>8.480500000000001</c:v>
                </c:pt>
                <c:pt idx="16">
                  <c:v>12.282500000000001</c:v>
                </c:pt>
                <c:pt idx="17">
                  <c:v>15.606</c:v>
                </c:pt>
                <c:pt idx="18">
                  <c:v>18.948999999999998</c:v>
                </c:pt>
                <c:pt idx="19">
                  <c:v>22.234500000000001</c:v>
                </c:pt>
                <c:pt idx="20">
                  <c:v>25.634500000000003</c:v>
                </c:pt>
                <c:pt idx="21">
                  <c:v>25.909500000000001</c:v>
                </c:pt>
                <c:pt idx="22">
                  <c:v>16.1555</c:v>
                </c:pt>
                <c:pt idx="23">
                  <c:v>7.8410000000000002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EF6-44C5-B391-78C0BA831DCF}"/>
            </c:ext>
          </c:extLst>
        </c:ser>
        <c:ser>
          <c:idx val="1"/>
          <c:order val="1"/>
          <c:tx>
            <c:v>1000</c:v>
          </c:tx>
          <c:spPr>
            <a:ln w="2880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[Oct20.xlsx]d_1000!$M$5:$M$28</c:f>
              <c:numCache>
                <c:formatCode>General</c:formatCode>
                <c:ptCount val="24"/>
                <c:pt idx="0">
                  <c:v>-7.3725000000000005</c:v>
                </c:pt>
                <c:pt idx="1">
                  <c:v>-14.918999999999999</c:v>
                </c:pt>
                <c:pt idx="2">
                  <c:v>-27.471500000000002</c:v>
                </c:pt>
                <c:pt idx="3">
                  <c:v>-32.343500000000006</c:v>
                </c:pt>
                <c:pt idx="4">
                  <c:v>-28.872999999999998</c:v>
                </c:pt>
                <c:pt idx="5">
                  <c:v>-24.431999999999999</c:v>
                </c:pt>
                <c:pt idx="6">
                  <c:v>-20.615500000000001</c:v>
                </c:pt>
                <c:pt idx="7">
                  <c:v>-17.244</c:v>
                </c:pt>
                <c:pt idx="8">
                  <c:v>-13.982499999999998</c:v>
                </c:pt>
                <c:pt idx="9">
                  <c:v>-10.615</c:v>
                </c:pt>
                <c:pt idx="10">
                  <c:v>-7.3194999999999997</c:v>
                </c:pt>
                <c:pt idx="11">
                  <c:v>-4.4604999999999979</c:v>
                </c:pt>
                <c:pt idx="12">
                  <c:v>-1.5240000000000009</c:v>
                </c:pt>
                <c:pt idx="13">
                  <c:v>1.8045</c:v>
                </c:pt>
                <c:pt idx="14">
                  <c:v>4.9524999999999988</c:v>
                </c:pt>
                <c:pt idx="15">
                  <c:v>8.5365000000000002</c:v>
                </c:pt>
                <c:pt idx="16">
                  <c:v>11.8185</c:v>
                </c:pt>
                <c:pt idx="17">
                  <c:v>14.753</c:v>
                </c:pt>
                <c:pt idx="18">
                  <c:v>17.735999999999997</c:v>
                </c:pt>
                <c:pt idx="19">
                  <c:v>20.265499999999999</c:v>
                </c:pt>
                <c:pt idx="20">
                  <c:v>23.0215</c:v>
                </c:pt>
                <c:pt idx="21">
                  <c:v>22.253500000000003</c:v>
                </c:pt>
                <c:pt idx="22">
                  <c:v>12.3675</c:v>
                </c:pt>
                <c:pt idx="23">
                  <c:v>6.0890000000000004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EF6-44C5-B391-78C0BA831DCF}"/>
            </c:ext>
          </c:extLst>
        </c:ser>
        <c:ser>
          <c:idx val="2"/>
          <c:order val="2"/>
          <c:tx>
            <c:v>2000</c:v>
          </c:tx>
          <c:spPr>
            <a:ln w="28800">
              <a:solidFill>
                <a:srgbClr val="FFD320"/>
              </a:solidFill>
            </a:ln>
          </c:spPr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[Oct20.xlsx]d_2000!$M$5:$M$28</c:f>
              <c:numCache>
                <c:formatCode>General</c:formatCode>
                <c:ptCount val="24"/>
                <c:pt idx="0">
                  <c:v>-6.1414999999999988</c:v>
                </c:pt>
                <c:pt idx="1">
                  <c:v>-12.854999999999999</c:v>
                </c:pt>
                <c:pt idx="2">
                  <c:v>-26.4115</c:v>
                </c:pt>
                <c:pt idx="3">
                  <c:v>-33.1205</c:v>
                </c:pt>
                <c:pt idx="4">
                  <c:v>-28.551000000000002</c:v>
                </c:pt>
                <c:pt idx="5">
                  <c:v>-23.958000000000002</c:v>
                </c:pt>
                <c:pt idx="6">
                  <c:v>-20.7105</c:v>
                </c:pt>
                <c:pt idx="7">
                  <c:v>-17.718000000000004</c:v>
                </c:pt>
                <c:pt idx="8">
                  <c:v>-14.8065</c:v>
                </c:pt>
                <c:pt idx="9">
                  <c:v>-10.606</c:v>
                </c:pt>
                <c:pt idx="10">
                  <c:v>-7.9254999999999995</c:v>
                </c:pt>
                <c:pt idx="11">
                  <c:v>-5.4444999999999979</c:v>
                </c:pt>
                <c:pt idx="12">
                  <c:v>-2.5</c:v>
                </c:pt>
                <c:pt idx="13">
                  <c:v>0.39349999999999952</c:v>
                </c:pt>
                <c:pt idx="14">
                  <c:v>3.3144999999999989</c:v>
                </c:pt>
                <c:pt idx="15">
                  <c:v>6.2545000000000002</c:v>
                </c:pt>
                <c:pt idx="16">
                  <c:v>8.7974999999999994</c:v>
                </c:pt>
                <c:pt idx="17">
                  <c:v>11.42</c:v>
                </c:pt>
                <c:pt idx="18">
                  <c:v>13.143999999999998</c:v>
                </c:pt>
                <c:pt idx="19">
                  <c:v>14.327500000000001</c:v>
                </c:pt>
                <c:pt idx="20">
                  <c:v>14.8965</c:v>
                </c:pt>
                <c:pt idx="21">
                  <c:v>16.884500000000003</c:v>
                </c:pt>
                <c:pt idx="22">
                  <c:v>12.4145</c:v>
                </c:pt>
                <c:pt idx="23">
                  <c:v>6.24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EF6-44C5-B391-78C0BA831DCF}"/>
            </c:ext>
          </c:extLst>
        </c:ser>
        <c:ser>
          <c:idx val="3"/>
          <c:order val="3"/>
          <c:tx>
            <c:v>3000</c:v>
          </c:tx>
          <c:spPr>
            <a:ln w="2880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[Oct20.xlsx]d_3000!$M$5:$M$28</c:f>
              <c:numCache>
                <c:formatCode>General</c:formatCode>
                <c:ptCount val="24"/>
                <c:pt idx="0">
                  <c:v>-6.4154999999999998</c:v>
                </c:pt>
                <c:pt idx="1">
                  <c:v>-12.740999999999998</c:v>
                </c:pt>
                <c:pt idx="2">
                  <c:v>-24.952499999999997</c:v>
                </c:pt>
                <c:pt idx="3">
                  <c:v>-30.421499999999998</c:v>
                </c:pt>
                <c:pt idx="4">
                  <c:v>-26.372999999999998</c:v>
                </c:pt>
                <c:pt idx="5">
                  <c:v>-22.387</c:v>
                </c:pt>
                <c:pt idx="6">
                  <c:v>-19.4605</c:v>
                </c:pt>
                <c:pt idx="7">
                  <c:v>-17.149000000000001</c:v>
                </c:pt>
                <c:pt idx="8">
                  <c:v>-13.593499999999999</c:v>
                </c:pt>
                <c:pt idx="9">
                  <c:v>-10.587000000000002</c:v>
                </c:pt>
                <c:pt idx="10">
                  <c:v>-8.1625000000000014</c:v>
                </c:pt>
                <c:pt idx="11">
                  <c:v>-5.4354999999999993</c:v>
                </c:pt>
                <c:pt idx="12">
                  <c:v>-2.1780000000000008</c:v>
                </c:pt>
                <c:pt idx="13">
                  <c:v>0.80949999999999989</c:v>
                </c:pt>
                <c:pt idx="14">
                  <c:v>3.8544999999999989</c:v>
                </c:pt>
                <c:pt idx="15">
                  <c:v>7.0785</c:v>
                </c:pt>
                <c:pt idx="16">
                  <c:v>9.6784999999999997</c:v>
                </c:pt>
                <c:pt idx="17">
                  <c:v>12.149000000000001</c:v>
                </c:pt>
                <c:pt idx="18">
                  <c:v>14.081</c:v>
                </c:pt>
                <c:pt idx="19">
                  <c:v>15.4825</c:v>
                </c:pt>
                <c:pt idx="20">
                  <c:v>15.994499999999999</c:v>
                </c:pt>
                <c:pt idx="21">
                  <c:v>18.854500000000002</c:v>
                </c:pt>
                <c:pt idx="22">
                  <c:v>11.5055</c:v>
                </c:pt>
                <c:pt idx="23">
                  <c:v>5.6530000000000005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EF6-44C5-B391-78C0BA831DCF}"/>
            </c:ext>
          </c:extLst>
        </c:ser>
        <c:ser>
          <c:idx val="4"/>
          <c:order val="4"/>
          <c:tx>
            <c:v>0B</c:v>
          </c:tx>
          <c:spPr>
            <a:ln w="28800">
              <a:solidFill>
                <a:srgbClr val="7E0021"/>
              </a:solidFill>
            </a:ln>
          </c:spPr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[Oct20.xlsx]d_0B!$M$5:$M$28</c:f>
              <c:numCache>
                <c:formatCode>General</c:formatCode>
                <c:ptCount val="24"/>
                <c:pt idx="0">
                  <c:v>-8.4044999999999987</c:v>
                </c:pt>
                <c:pt idx="1">
                  <c:v>-15.194000000000001</c:v>
                </c:pt>
                <c:pt idx="2">
                  <c:v>-27.983499999999996</c:v>
                </c:pt>
                <c:pt idx="3">
                  <c:v>-34.8245</c:v>
                </c:pt>
                <c:pt idx="4">
                  <c:v>-30.758000000000003</c:v>
                </c:pt>
                <c:pt idx="5">
                  <c:v>-25.114000000000001</c:v>
                </c:pt>
                <c:pt idx="6">
                  <c:v>-20.984500000000001</c:v>
                </c:pt>
                <c:pt idx="7">
                  <c:v>-17.093000000000004</c:v>
                </c:pt>
                <c:pt idx="8">
                  <c:v>-13.802499999999998</c:v>
                </c:pt>
                <c:pt idx="9">
                  <c:v>-9.6210000000000004</c:v>
                </c:pt>
                <c:pt idx="10">
                  <c:v>-6.2974999999999994</c:v>
                </c:pt>
                <c:pt idx="11">
                  <c:v>-3.0964999999999989</c:v>
                </c:pt>
                <c:pt idx="12">
                  <c:v>-7.6000000000000512E-2</c:v>
                </c:pt>
                <c:pt idx="13">
                  <c:v>2.9595000000000002</c:v>
                </c:pt>
                <c:pt idx="14">
                  <c:v>5.9654999999999987</c:v>
                </c:pt>
                <c:pt idx="15">
                  <c:v>9.3034999999999997</c:v>
                </c:pt>
                <c:pt idx="16">
                  <c:v>12.765499999999999</c:v>
                </c:pt>
                <c:pt idx="17">
                  <c:v>15.369</c:v>
                </c:pt>
                <c:pt idx="18">
                  <c:v>17.735999999999997</c:v>
                </c:pt>
                <c:pt idx="19">
                  <c:v>20.189500000000002</c:v>
                </c:pt>
                <c:pt idx="20">
                  <c:v>21.865499999999997</c:v>
                </c:pt>
                <c:pt idx="21">
                  <c:v>21.8185</c:v>
                </c:pt>
                <c:pt idx="22">
                  <c:v>13.513500000000001</c:v>
                </c:pt>
                <c:pt idx="23">
                  <c:v>6.5430000000000001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EF6-44C5-B391-78C0BA831DCF}"/>
            </c:ext>
          </c:extLst>
        </c:ser>
        <c:ser>
          <c:idx val="5"/>
          <c:order val="5"/>
          <c:tx>
            <c:v>3000B</c:v>
          </c:tx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[Oct20.xlsx]d_3000B!$M$5:$M$28</c:f>
              <c:numCache>
                <c:formatCode>General</c:formatCode>
                <c:ptCount val="24"/>
                <c:pt idx="0">
                  <c:v>-6.6624999999999996</c:v>
                </c:pt>
                <c:pt idx="1">
                  <c:v>-14.104999999999999</c:v>
                </c:pt>
                <c:pt idx="2">
                  <c:v>-27.017500000000002</c:v>
                </c:pt>
                <c:pt idx="3">
                  <c:v>-31.2835</c:v>
                </c:pt>
                <c:pt idx="4">
                  <c:v>-26.902999999999999</c:v>
                </c:pt>
                <c:pt idx="5">
                  <c:v>-22.898</c:v>
                </c:pt>
                <c:pt idx="6">
                  <c:v>-19.516500000000001</c:v>
                </c:pt>
                <c:pt idx="7">
                  <c:v>-16.969000000000001</c:v>
                </c:pt>
                <c:pt idx="8">
                  <c:v>-13.792499999999997</c:v>
                </c:pt>
                <c:pt idx="9">
                  <c:v>-10.738000000000001</c:v>
                </c:pt>
                <c:pt idx="10">
                  <c:v>-7.7744999999999997</c:v>
                </c:pt>
                <c:pt idx="11">
                  <c:v>-4.990499999999999</c:v>
                </c:pt>
                <c:pt idx="12">
                  <c:v>-2.0449999999999999</c:v>
                </c:pt>
                <c:pt idx="13">
                  <c:v>1.1414999999999997</c:v>
                </c:pt>
                <c:pt idx="14">
                  <c:v>4.4034999999999993</c:v>
                </c:pt>
                <c:pt idx="15">
                  <c:v>6.9465000000000003</c:v>
                </c:pt>
                <c:pt idx="16">
                  <c:v>9.9625000000000004</c:v>
                </c:pt>
                <c:pt idx="17">
                  <c:v>12.528</c:v>
                </c:pt>
                <c:pt idx="18">
                  <c:v>14.516999999999999</c:v>
                </c:pt>
                <c:pt idx="19">
                  <c:v>15.9375</c:v>
                </c:pt>
                <c:pt idx="20">
                  <c:v>17.206499999999998</c:v>
                </c:pt>
                <c:pt idx="21">
                  <c:v>18.939500000000002</c:v>
                </c:pt>
                <c:pt idx="22">
                  <c:v>11.609500000000001</c:v>
                </c:pt>
                <c:pt idx="23">
                  <c:v>5.89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EF6-44C5-B391-78C0BA831DCF}"/>
            </c:ext>
          </c:extLst>
        </c:ser>
        <c:ser>
          <c:idx val="6"/>
          <c:order val="6"/>
          <c:tx>
            <c:v>0C</c:v>
          </c:tx>
          <c:marker>
            <c:symbol val="none"/>
          </c:marker>
          <c:xVal>
            <c:numRef>
              <c:f>[Oct20.xlsx]degauss!$A$5:$A$28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[Oct20.xlsx]d_0C!$M$5:$M$28</c:f>
              <c:numCache>
                <c:formatCode>General</c:formatCode>
                <c:ptCount val="24"/>
                <c:pt idx="0">
                  <c:v>-8.0254999999999992</c:v>
                </c:pt>
                <c:pt idx="1">
                  <c:v>-15.932999999999998</c:v>
                </c:pt>
                <c:pt idx="2">
                  <c:v>-30.303499999999996</c:v>
                </c:pt>
                <c:pt idx="3">
                  <c:v>-36.548500000000004</c:v>
                </c:pt>
                <c:pt idx="4">
                  <c:v>-32.282000000000004</c:v>
                </c:pt>
                <c:pt idx="5">
                  <c:v>-26.080000000000002</c:v>
                </c:pt>
                <c:pt idx="6">
                  <c:v>-21.420500000000001</c:v>
                </c:pt>
                <c:pt idx="7">
                  <c:v>-17.5</c:v>
                </c:pt>
                <c:pt idx="8">
                  <c:v>-14.029499999999999</c:v>
                </c:pt>
                <c:pt idx="9">
                  <c:v>-9.6869999999999994</c:v>
                </c:pt>
                <c:pt idx="10">
                  <c:v>-6.2874999999999996</c:v>
                </c:pt>
                <c:pt idx="11">
                  <c:v>-3.2104999999999979</c:v>
                </c:pt>
                <c:pt idx="12">
                  <c:v>4.699999999999882E-2</c:v>
                </c:pt>
                <c:pt idx="13">
                  <c:v>3.1865000000000006</c:v>
                </c:pt>
                <c:pt idx="14">
                  <c:v>6.5244999999999989</c:v>
                </c:pt>
                <c:pt idx="15">
                  <c:v>9.8245000000000005</c:v>
                </c:pt>
                <c:pt idx="16">
                  <c:v>12.7935</c:v>
                </c:pt>
                <c:pt idx="17">
                  <c:v>16.07</c:v>
                </c:pt>
                <c:pt idx="18">
                  <c:v>18.446999999999999</c:v>
                </c:pt>
                <c:pt idx="19">
                  <c:v>20.482500000000002</c:v>
                </c:pt>
                <c:pt idx="20">
                  <c:v>22.055500000000002</c:v>
                </c:pt>
                <c:pt idx="21">
                  <c:v>21.9695</c:v>
                </c:pt>
                <c:pt idx="22">
                  <c:v>13.740500000000001</c:v>
                </c:pt>
                <c:pt idx="23">
                  <c:v>6.5619999999999994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EF6-44C5-B391-78C0BA831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806280"/>
        <c:axId val="367808576"/>
      </c:scatterChart>
      <c:valAx>
        <c:axId val="3678085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CA"/>
                  <a:t>Radial </a:t>
                </a:r>
                <a:r>
                  <a:rPr lang="en-CA" sz="1100"/>
                  <a:t>Magnetic</a:t>
                </a:r>
                <a:r>
                  <a:rPr lang="en-CA"/>
                  <a:t> Field (uT)</a:t>
                </a:r>
              </a:p>
            </c:rich>
          </c:tx>
          <c:layout>
            <c:manualLayout>
              <c:xMode val="edge"/>
              <c:yMode val="edge"/>
              <c:x val="0"/>
              <c:y val="0.269419500852408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67806280"/>
        <c:crossesAt val="0"/>
        <c:crossBetween val="midCat"/>
      </c:valAx>
      <c:valAx>
        <c:axId val="367806280"/>
        <c:scaling>
          <c:orientation val="minMax"/>
          <c:max val="1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CA" sz="1100"/>
                  <a:t>Distance (cm)</a:t>
                </a:r>
              </a:p>
            </c:rich>
          </c:tx>
          <c:layout>
            <c:manualLayout>
              <c:xMode val="edge"/>
              <c:yMode val="edge"/>
              <c:x val="0.27485135946219191"/>
              <c:y val="0.92195632475954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67808576"/>
        <c:crossesAt val="-40"/>
        <c:crossBetween val="midCat"/>
      </c:valAx>
      <c:spPr>
        <a:noFill/>
        <a:ln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04575875350995"/>
          <c:y val="0.20892090017859707"/>
          <c:w val="0.24954241246490053"/>
          <c:h val="0.5821578909184087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24152961488569"/>
          <c:y val="4.7725009104859197E-2"/>
          <c:w val="0.61331292814213156"/>
          <c:h val="0.80954105128250242"/>
        </c:manualLayout>
      </c:layout>
      <c:scatterChart>
        <c:scatterStyle val="lineMarker"/>
        <c:varyColors val="0"/>
        <c:ser>
          <c:idx val="1"/>
          <c:order val="0"/>
          <c:tx>
            <c:v>1000</c:v>
          </c:tx>
          <c:spPr>
            <a:ln w="2880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d_1000!$I$5:$I$28</c:f>
              <c:numCache>
                <c:formatCode>General</c:formatCode>
                <c:ptCount val="24"/>
                <c:pt idx="0">
                  <c:v>0.27499999999999858</c:v>
                </c:pt>
                <c:pt idx="1">
                  <c:v>0.21799999999999997</c:v>
                </c:pt>
                <c:pt idx="2">
                  <c:v>0.83399999999999608</c:v>
                </c:pt>
                <c:pt idx="3">
                  <c:v>1.3829999999999956</c:v>
                </c:pt>
                <c:pt idx="4">
                  <c:v>1.2790000000000035</c:v>
                </c:pt>
                <c:pt idx="5">
                  <c:v>0.93699999999999761</c:v>
                </c:pt>
                <c:pt idx="6">
                  <c:v>0.89900000000000091</c:v>
                </c:pt>
                <c:pt idx="7">
                  <c:v>0.5589999999999975</c:v>
                </c:pt>
                <c:pt idx="8">
                  <c:v>0.625</c:v>
                </c:pt>
                <c:pt idx="9">
                  <c:v>0.97599999999999909</c:v>
                </c:pt>
                <c:pt idx="10">
                  <c:v>0.8149999999999995</c:v>
                </c:pt>
                <c:pt idx="11">
                  <c:v>0.9090000000000007</c:v>
                </c:pt>
                <c:pt idx="12">
                  <c:v>0.40799999999999947</c:v>
                </c:pt>
                <c:pt idx="13">
                  <c:v>0.32200000000000006</c:v>
                </c:pt>
                <c:pt idx="14">
                  <c:v>9.4999999999999751E-2</c:v>
                </c:pt>
                <c:pt idx="15">
                  <c:v>5.600000000000005E-2</c:v>
                </c:pt>
                <c:pt idx="16">
                  <c:v>-0.46399999999999997</c:v>
                </c:pt>
                <c:pt idx="17">
                  <c:v>-0.85299999999999976</c:v>
                </c:pt>
                <c:pt idx="18">
                  <c:v>-1.213000000000001</c:v>
                </c:pt>
                <c:pt idx="19">
                  <c:v>-1.9690000000000012</c:v>
                </c:pt>
                <c:pt idx="20">
                  <c:v>-2.6130000000000013</c:v>
                </c:pt>
                <c:pt idx="21">
                  <c:v>-3.6559999999999988</c:v>
                </c:pt>
                <c:pt idx="22">
                  <c:v>-3.7880000000000003</c:v>
                </c:pt>
                <c:pt idx="23">
                  <c:v>-1.752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B1-4A6B-9C63-B78A806B0CE7}"/>
            </c:ext>
          </c:extLst>
        </c:ser>
        <c:ser>
          <c:idx val="2"/>
          <c:order val="1"/>
          <c:tx>
            <c:v>2000</c:v>
          </c:tx>
          <c:spPr>
            <a:ln w="28800">
              <a:solidFill>
                <a:srgbClr val="FFD320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d_2000!$I$5:$I$28</c:f>
              <c:numCache>
                <c:formatCode>General</c:formatCode>
                <c:ptCount val="24"/>
                <c:pt idx="0">
                  <c:v>1.5060000000000002</c:v>
                </c:pt>
                <c:pt idx="1">
                  <c:v>2.282</c:v>
                </c:pt>
                <c:pt idx="2">
                  <c:v>1.8939999999999984</c:v>
                </c:pt>
                <c:pt idx="3">
                  <c:v>0.60600000000000165</c:v>
                </c:pt>
                <c:pt idx="4">
                  <c:v>1.6009999999999991</c:v>
                </c:pt>
                <c:pt idx="5">
                  <c:v>1.4109999999999943</c:v>
                </c:pt>
                <c:pt idx="6">
                  <c:v>0.80400000000000205</c:v>
                </c:pt>
                <c:pt idx="7">
                  <c:v>8.49999999999973E-2</c:v>
                </c:pt>
                <c:pt idx="8">
                  <c:v>-0.19900000000000162</c:v>
                </c:pt>
                <c:pt idx="9">
                  <c:v>0.98499999999999943</c:v>
                </c:pt>
                <c:pt idx="10">
                  <c:v>0.20899999999999963</c:v>
                </c:pt>
                <c:pt idx="11">
                  <c:v>-7.4999999999999289E-2</c:v>
                </c:pt>
                <c:pt idx="12">
                  <c:v>-0.56799999999999962</c:v>
                </c:pt>
                <c:pt idx="13">
                  <c:v>-1.0890000000000004</c:v>
                </c:pt>
                <c:pt idx="14">
                  <c:v>-1.5430000000000001</c:v>
                </c:pt>
                <c:pt idx="15">
                  <c:v>-2.226</c:v>
                </c:pt>
                <c:pt idx="16">
                  <c:v>-3.4850000000000003</c:v>
                </c:pt>
                <c:pt idx="17">
                  <c:v>-4.1859999999999999</c:v>
                </c:pt>
                <c:pt idx="18">
                  <c:v>-5.8050000000000006</c:v>
                </c:pt>
                <c:pt idx="19">
                  <c:v>-7.907</c:v>
                </c:pt>
                <c:pt idx="20">
                  <c:v>-10.738000000000001</c:v>
                </c:pt>
                <c:pt idx="21">
                  <c:v>-9.0249999999999986</c:v>
                </c:pt>
                <c:pt idx="22">
                  <c:v>-3.7410000000000005</c:v>
                </c:pt>
                <c:pt idx="23">
                  <c:v>-1.601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B1-4A6B-9C63-B78A806B0CE7}"/>
            </c:ext>
          </c:extLst>
        </c:ser>
        <c:ser>
          <c:idx val="3"/>
          <c:order val="2"/>
          <c:tx>
            <c:v>3000</c:v>
          </c:tx>
          <c:spPr>
            <a:ln w="2880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d_3000!$I$5:$I$28</c:f>
              <c:numCache>
                <c:formatCode>General</c:formatCode>
                <c:ptCount val="24"/>
                <c:pt idx="0">
                  <c:v>1.2319999999999993</c:v>
                </c:pt>
                <c:pt idx="1">
                  <c:v>2.3960000000000008</c:v>
                </c:pt>
                <c:pt idx="2">
                  <c:v>3.3530000000000015</c:v>
                </c:pt>
                <c:pt idx="3">
                  <c:v>3.3049999999999997</c:v>
                </c:pt>
                <c:pt idx="4">
                  <c:v>3.7790000000000035</c:v>
                </c:pt>
                <c:pt idx="5">
                  <c:v>2.9819999999999958</c:v>
                </c:pt>
                <c:pt idx="6">
                  <c:v>2.054000000000002</c:v>
                </c:pt>
                <c:pt idx="7">
                  <c:v>0.65399999999999991</c:v>
                </c:pt>
                <c:pt idx="8">
                  <c:v>1.0139999999999993</c:v>
                </c:pt>
                <c:pt idx="9">
                  <c:v>1.0039999999999978</c:v>
                </c:pt>
                <c:pt idx="10">
                  <c:v>-2.8000000000002245E-2</c:v>
                </c:pt>
                <c:pt idx="11">
                  <c:v>-6.6000000000000725E-2</c:v>
                </c:pt>
                <c:pt idx="12">
                  <c:v>-0.24600000000000044</c:v>
                </c:pt>
                <c:pt idx="13">
                  <c:v>-0.67300000000000004</c:v>
                </c:pt>
                <c:pt idx="14">
                  <c:v>-1.0030000000000001</c:v>
                </c:pt>
                <c:pt idx="15">
                  <c:v>-1.4019999999999999</c:v>
                </c:pt>
                <c:pt idx="16">
                  <c:v>-2.6040000000000001</c:v>
                </c:pt>
                <c:pt idx="17">
                  <c:v>-3.4569999999999999</c:v>
                </c:pt>
                <c:pt idx="18">
                  <c:v>-4.8680000000000003</c:v>
                </c:pt>
                <c:pt idx="19">
                  <c:v>-6.7520000000000007</c:v>
                </c:pt>
                <c:pt idx="20">
                  <c:v>-9.64</c:v>
                </c:pt>
                <c:pt idx="21">
                  <c:v>-7.0549999999999997</c:v>
                </c:pt>
                <c:pt idx="22">
                  <c:v>-4.6500000000000004</c:v>
                </c:pt>
                <c:pt idx="23">
                  <c:v>-2.1879999999999997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7B1-4A6B-9C63-B78A806B0CE7}"/>
            </c:ext>
          </c:extLst>
        </c:ser>
        <c:ser>
          <c:idx val="4"/>
          <c:order val="3"/>
          <c:tx>
            <c:v>0B</c:v>
          </c:tx>
          <c:spPr>
            <a:ln w="28800">
              <a:solidFill>
                <a:srgbClr val="7E0021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d_0B!$I$5:$I$28</c:f>
              <c:numCache>
                <c:formatCode>General</c:formatCode>
                <c:ptCount val="24"/>
                <c:pt idx="0">
                  <c:v>-0.75699999999999967</c:v>
                </c:pt>
                <c:pt idx="1">
                  <c:v>-5.700000000000216E-2</c:v>
                </c:pt>
                <c:pt idx="2">
                  <c:v>0.32200000000000273</c:v>
                </c:pt>
                <c:pt idx="3">
                  <c:v>-1.097999999999999</c:v>
                </c:pt>
                <c:pt idx="4">
                  <c:v>-0.60600000000000165</c:v>
                </c:pt>
                <c:pt idx="5">
                  <c:v>0.25499999999999545</c:v>
                </c:pt>
                <c:pt idx="6">
                  <c:v>0.53000000000000114</c:v>
                </c:pt>
                <c:pt idx="7">
                  <c:v>0.7099999999999973</c:v>
                </c:pt>
                <c:pt idx="8">
                  <c:v>0.80499999999999972</c:v>
                </c:pt>
                <c:pt idx="9">
                  <c:v>1.9699999999999989</c:v>
                </c:pt>
                <c:pt idx="10">
                  <c:v>1.8369999999999997</c:v>
                </c:pt>
                <c:pt idx="11">
                  <c:v>2.2729999999999997</c:v>
                </c:pt>
                <c:pt idx="12">
                  <c:v>1.8559999999999999</c:v>
                </c:pt>
                <c:pt idx="13">
                  <c:v>1.4770000000000003</c:v>
                </c:pt>
                <c:pt idx="14">
                  <c:v>1.1080000000000001</c:v>
                </c:pt>
                <c:pt idx="15">
                  <c:v>0.82300000000000006</c:v>
                </c:pt>
                <c:pt idx="16">
                  <c:v>0.4830000000000001</c:v>
                </c:pt>
                <c:pt idx="17">
                  <c:v>-0.2370000000000001</c:v>
                </c:pt>
                <c:pt idx="18">
                  <c:v>-1.213000000000001</c:v>
                </c:pt>
                <c:pt idx="19">
                  <c:v>-2.0449999999999999</c:v>
                </c:pt>
                <c:pt idx="20">
                  <c:v>-3.7690000000000019</c:v>
                </c:pt>
                <c:pt idx="21">
                  <c:v>-4.0909999999999993</c:v>
                </c:pt>
                <c:pt idx="22">
                  <c:v>-2.6420000000000003</c:v>
                </c:pt>
                <c:pt idx="23">
                  <c:v>-1.298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7B1-4A6B-9C63-B78A806B0CE7}"/>
            </c:ext>
          </c:extLst>
        </c:ser>
        <c:ser>
          <c:idx val="5"/>
          <c:order val="4"/>
          <c:tx>
            <c:v>3000B</c:v>
          </c:tx>
          <c:spPr>
            <a:ln w="28800">
              <a:solidFill>
                <a:srgbClr val="83CAFF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d_3000B!$I$5:$I$28</c:f>
              <c:numCache>
                <c:formatCode>General</c:formatCode>
                <c:ptCount val="24"/>
                <c:pt idx="0">
                  <c:v>0.98499999999999943</c:v>
                </c:pt>
                <c:pt idx="1">
                  <c:v>1.032</c:v>
                </c:pt>
                <c:pt idx="2">
                  <c:v>1.2879999999999967</c:v>
                </c:pt>
                <c:pt idx="3">
                  <c:v>2.4429999999999978</c:v>
                </c:pt>
                <c:pt idx="4">
                  <c:v>3.2490000000000023</c:v>
                </c:pt>
                <c:pt idx="5">
                  <c:v>2.4709999999999965</c:v>
                </c:pt>
                <c:pt idx="6">
                  <c:v>1.9980000000000011</c:v>
                </c:pt>
                <c:pt idx="7">
                  <c:v>0.83399999999999963</c:v>
                </c:pt>
                <c:pt idx="8">
                  <c:v>0.81500000000000128</c:v>
                </c:pt>
                <c:pt idx="9">
                  <c:v>0.85299999999999798</c:v>
                </c:pt>
                <c:pt idx="10">
                  <c:v>0.35999999999999943</c:v>
                </c:pt>
                <c:pt idx="11">
                  <c:v>0.37899999999999956</c:v>
                </c:pt>
                <c:pt idx="12">
                  <c:v>-0.11299999999999955</c:v>
                </c:pt>
                <c:pt idx="13">
                  <c:v>-0.34100000000000019</c:v>
                </c:pt>
                <c:pt idx="14">
                  <c:v>-0.45399999999999974</c:v>
                </c:pt>
                <c:pt idx="15">
                  <c:v>-1.534</c:v>
                </c:pt>
                <c:pt idx="16">
                  <c:v>-2.3200000000000003</c:v>
                </c:pt>
                <c:pt idx="17">
                  <c:v>-3.0779999999999998</c:v>
                </c:pt>
                <c:pt idx="18">
                  <c:v>-4.4320000000000004</c:v>
                </c:pt>
                <c:pt idx="19">
                  <c:v>-6.2970000000000006</c:v>
                </c:pt>
                <c:pt idx="20">
                  <c:v>-8.4280000000000008</c:v>
                </c:pt>
                <c:pt idx="21">
                  <c:v>-6.9699999999999989</c:v>
                </c:pt>
                <c:pt idx="22">
                  <c:v>-4.5460000000000012</c:v>
                </c:pt>
                <c:pt idx="23">
                  <c:v>-1.9510000000000001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7B1-4A6B-9C63-B78A806B0CE7}"/>
            </c:ext>
          </c:extLst>
        </c:ser>
        <c:ser>
          <c:idx val="6"/>
          <c:order val="5"/>
          <c:tx>
            <c:v>0C</c:v>
          </c:tx>
          <c:spPr>
            <a:ln w="28800">
              <a:solidFill>
                <a:srgbClr val="314004"/>
              </a:solidFill>
            </a:ln>
          </c:spPr>
          <c:marker>
            <c:symbol val="none"/>
          </c:marker>
          <c:xVal>
            <c:numRef>
              <c:f>degauss2!$A$5:$A$28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d_0C!$I$5:$I$28</c:f>
              <c:numCache>
                <c:formatCode>General</c:formatCode>
                <c:ptCount val="24"/>
                <c:pt idx="0">
                  <c:v>-0.37800000000000011</c:v>
                </c:pt>
                <c:pt idx="1">
                  <c:v>-0.79599999999999937</c:v>
                </c:pt>
                <c:pt idx="2">
                  <c:v>-1.9979999999999976</c:v>
                </c:pt>
                <c:pt idx="3">
                  <c:v>-2.8220000000000027</c:v>
                </c:pt>
                <c:pt idx="4">
                  <c:v>-2.1300000000000026</c:v>
                </c:pt>
                <c:pt idx="5">
                  <c:v>-0.71100000000000563</c:v>
                </c:pt>
                <c:pt idx="6">
                  <c:v>9.4000000000001194E-2</c:v>
                </c:pt>
                <c:pt idx="7">
                  <c:v>0.30299999999999727</c:v>
                </c:pt>
                <c:pt idx="8">
                  <c:v>0.5779999999999994</c:v>
                </c:pt>
                <c:pt idx="9">
                  <c:v>1.9039999999999999</c:v>
                </c:pt>
                <c:pt idx="10">
                  <c:v>1.8469999999999995</c:v>
                </c:pt>
                <c:pt idx="11">
                  <c:v>2.1590000000000007</c:v>
                </c:pt>
                <c:pt idx="12">
                  <c:v>1.9789999999999992</c:v>
                </c:pt>
                <c:pt idx="13">
                  <c:v>1.7040000000000006</c:v>
                </c:pt>
                <c:pt idx="14">
                  <c:v>1.6669999999999998</c:v>
                </c:pt>
                <c:pt idx="15">
                  <c:v>1.3440000000000001</c:v>
                </c:pt>
                <c:pt idx="16">
                  <c:v>0.51100000000000012</c:v>
                </c:pt>
                <c:pt idx="17">
                  <c:v>0.46400000000000041</c:v>
                </c:pt>
                <c:pt idx="18">
                  <c:v>-0.50200000000000067</c:v>
                </c:pt>
                <c:pt idx="19">
                  <c:v>-1.7520000000000007</c:v>
                </c:pt>
                <c:pt idx="20">
                  <c:v>-3.5790000000000006</c:v>
                </c:pt>
                <c:pt idx="21">
                  <c:v>-3.9399999999999995</c:v>
                </c:pt>
                <c:pt idx="22">
                  <c:v>-2.4150000000000009</c:v>
                </c:pt>
                <c:pt idx="23">
                  <c:v>-1.2790000000000001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7B1-4A6B-9C63-B78A806B0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864328"/>
        <c:axId val="370865640"/>
      </c:scatterChart>
      <c:valAx>
        <c:axId val="3708656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Delta Radial Magnetic Field (uT)</a:t>
                </a:r>
              </a:p>
            </c:rich>
          </c:tx>
          <c:layout>
            <c:manualLayout>
              <c:xMode val="edge"/>
              <c:yMode val="edge"/>
              <c:x val="0"/>
              <c:y val="0.15355766277107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70864328"/>
        <c:crossesAt val="0"/>
        <c:crossBetween val="midCat"/>
      </c:valAx>
      <c:valAx>
        <c:axId val="370864328"/>
        <c:scaling>
          <c:orientation val="minMax"/>
          <c:max val="1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Distance (cm)</a:t>
                </a:r>
              </a:p>
            </c:rich>
          </c:tx>
          <c:layout>
            <c:manualLayout>
              <c:xMode val="edge"/>
              <c:yMode val="edge"/>
              <c:x val="0.39419839338895896"/>
              <c:y val="0.935591359912187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370865640"/>
        <c:crossesAt val="-12"/>
        <c:crossBetween val="midCat"/>
      </c:valAx>
      <c:spPr>
        <a:noFill/>
        <a:ln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4408727877189"/>
          <c:y val="0.25385752995444455"/>
          <c:w val="0.21755912721228104"/>
          <c:h val="0.50825907155136707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15871252350656E-2"/>
          <c:y val="4.3523931494920891E-2"/>
          <c:w val="0.68679626993440668"/>
          <c:h val="0.82130160638070304"/>
        </c:manualLayout>
      </c:layout>
      <c:scatterChart>
        <c:scatterStyle val="lineMarker"/>
        <c:varyColors val="0"/>
        <c:ser>
          <c:idx val="0"/>
          <c:order val="0"/>
          <c:tx>
            <c:v>degaussed</c:v>
          </c:tx>
          <c:spPr>
            <a:ln w="28800">
              <a:solidFill>
                <a:srgbClr val="004586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rev_0!$I$5:$I$28</c:f>
              <c:numCache>
                <c:formatCode>General</c:formatCode>
                <c:ptCount val="24"/>
                <c:pt idx="0">
                  <c:v>1.7375000000000007</c:v>
                </c:pt>
                <c:pt idx="1">
                  <c:v>3.101</c:v>
                </c:pt>
                <c:pt idx="2">
                  <c:v>4.6305000000000005</c:v>
                </c:pt>
                <c:pt idx="3">
                  <c:v>5.5354999999999999</c:v>
                </c:pt>
                <c:pt idx="4">
                  <c:v>6.6289999999999996</c:v>
                </c:pt>
                <c:pt idx="5">
                  <c:v>7.0070000000000006</c:v>
                </c:pt>
                <c:pt idx="6">
                  <c:v>6.2884999999999991</c:v>
                </c:pt>
                <c:pt idx="7">
                  <c:v>4.8959999999999999</c:v>
                </c:pt>
                <c:pt idx="8">
                  <c:v>3.1395000000000017</c:v>
                </c:pt>
                <c:pt idx="9">
                  <c:v>1.4299999999999997</c:v>
                </c:pt>
                <c:pt idx="10">
                  <c:v>-1.8499999999999517E-2</c:v>
                </c:pt>
                <c:pt idx="11">
                  <c:v>-1.8844999999999992</c:v>
                </c:pt>
                <c:pt idx="12">
                  <c:v>-3.5229999999999997</c:v>
                </c:pt>
                <c:pt idx="13">
                  <c:v>-5.1844999999999999</c:v>
                </c:pt>
                <c:pt idx="14">
                  <c:v>-6.7335000000000012</c:v>
                </c:pt>
                <c:pt idx="15">
                  <c:v>-7.8834999999999997</c:v>
                </c:pt>
                <c:pt idx="16">
                  <c:v>-9.6114999999999995</c:v>
                </c:pt>
                <c:pt idx="17">
                  <c:v>-11.136999999999999</c:v>
                </c:pt>
                <c:pt idx="18">
                  <c:v>-12.936000000000002</c:v>
                </c:pt>
                <c:pt idx="19">
                  <c:v>-14.214500000000001</c:v>
                </c:pt>
                <c:pt idx="20">
                  <c:v>-15.3695</c:v>
                </c:pt>
                <c:pt idx="21">
                  <c:v>-14.024499999999998</c:v>
                </c:pt>
                <c:pt idx="22">
                  <c:v>-8.7695000000000007</c:v>
                </c:pt>
                <c:pt idx="23">
                  <c:v>-5.4450000000000003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CB7-4860-88D0-1684C8BFFADE}"/>
            </c:ext>
          </c:extLst>
        </c:ser>
        <c:ser>
          <c:idx val="1"/>
          <c:order val="1"/>
          <c:tx>
            <c:v>1000</c:v>
          </c:tx>
          <c:spPr>
            <a:ln w="2880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rev_1000!$I$5:$I$28</c:f>
              <c:numCache>
                <c:formatCode>General</c:formatCode>
                <c:ptCount val="24"/>
                <c:pt idx="0">
                  <c:v>-0.2134999999999998</c:v>
                </c:pt>
                <c:pt idx="1">
                  <c:v>-0.64899999999999913</c:v>
                </c:pt>
                <c:pt idx="2">
                  <c:v>-2.1594999999999995</c:v>
                </c:pt>
                <c:pt idx="3">
                  <c:v>-2.4104999999999999</c:v>
                </c:pt>
                <c:pt idx="4">
                  <c:v>-0.91900000000000048</c:v>
                </c:pt>
                <c:pt idx="5">
                  <c:v>2.8000000000000469E-2</c:v>
                </c:pt>
                <c:pt idx="6">
                  <c:v>0.37949999999999928</c:v>
                </c:pt>
                <c:pt idx="7">
                  <c:v>0.13299999999999912</c:v>
                </c:pt>
                <c:pt idx="8">
                  <c:v>-0.36449999999999783</c:v>
                </c:pt>
                <c:pt idx="9">
                  <c:v>-0.98499999999999943</c:v>
                </c:pt>
                <c:pt idx="10">
                  <c:v>-1.4954999999999998</c:v>
                </c:pt>
                <c:pt idx="11">
                  <c:v>-2.7174999999999994</c:v>
                </c:pt>
                <c:pt idx="12">
                  <c:v>-3.447000000000001</c:v>
                </c:pt>
                <c:pt idx="13">
                  <c:v>-3.9535</c:v>
                </c:pt>
                <c:pt idx="14">
                  <c:v>-4.6685000000000016</c:v>
                </c:pt>
                <c:pt idx="15">
                  <c:v>-4.8914999999999988</c:v>
                </c:pt>
                <c:pt idx="16">
                  <c:v>-5.7955000000000005</c:v>
                </c:pt>
                <c:pt idx="17">
                  <c:v>-6.7810000000000006</c:v>
                </c:pt>
                <c:pt idx="18">
                  <c:v>-7.5670000000000019</c:v>
                </c:pt>
                <c:pt idx="19">
                  <c:v>-8.3425000000000011</c:v>
                </c:pt>
                <c:pt idx="20">
                  <c:v>-8.6835000000000004</c:v>
                </c:pt>
                <c:pt idx="21">
                  <c:v>-6.9695</c:v>
                </c:pt>
                <c:pt idx="22">
                  <c:v>-4.6215000000000002</c:v>
                </c:pt>
                <c:pt idx="23">
                  <c:v>-3.3719999999999999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CB7-4860-88D0-1684C8BFFADE}"/>
            </c:ext>
          </c:extLst>
        </c:ser>
        <c:ser>
          <c:idx val="2"/>
          <c:order val="2"/>
          <c:tx>
            <c:v>2000</c:v>
          </c:tx>
          <c:spPr>
            <a:ln w="28800">
              <a:solidFill>
                <a:srgbClr val="FFD320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rev_2000!$I$5:$I$28</c:f>
              <c:numCache>
                <c:formatCode>General</c:formatCode>
                <c:ptCount val="24"/>
                <c:pt idx="0">
                  <c:v>-1.6434999999999995</c:v>
                </c:pt>
                <c:pt idx="1">
                  <c:v>-4.01</c:v>
                </c:pt>
                <c:pt idx="2">
                  <c:v>-8.854499999999998</c:v>
                </c:pt>
                <c:pt idx="3">
                  <c:v>-10.8095</c:v>
                </c:pt>
                <c:pt idx="4">
                  <c:v>-8.4939999999999998</c:v>
                </c:pt>
                <c:pt idx="5">
                  <c:v>-6.9319999999999986</c:v>
                </c:pt>
                <c:pt idx="6">
                  <c:v>-6.1074999999999999</c:v>
                </c:pt>
                <c:pt idx="7">
                  <c:v>-5.8330000000000002</c:v>
                </c:pt>
                <c:pt idx="8">
                  <c:v>-4.910499999999999</c:v>
                </c:pt>
                <c:pt idx="9">
                  <c:v>-4.0340000000000007</c:v>
                </c:pt>
                <c:pt idx="10">
                  <c:v>-3.8345000000000002</c:v>
                </c:pt>
                <c:pt idx="11">
                  <c:v>-4.1094999999999988</c:v>
                </c:pt>
                <c:pt idx="12">
                  <c:v>-3.968</c:v>
                </c:pt>
                <c:pt idx="13">
                  <c:v>-3.4984999999999999</c:v>
                </c:pt>
                <c:pt idx="14">
                  <c:v>-2.9835000000000012</c:v>
                </c:pt>
                <c:pt idx="15">
                  <c:v>-2.5425000000000004</c:v>
                </c:pt>
                <c:pt idx="16">
                  <c:v>-2.1304999999999996</c:v>
                </c:pt>
                <c:pt idx="17">
                  <c:v>-2.2159999999999993</c:v>
                </c:pt>
                <c:pt idx="18">
                  <c:v>-2.1310000000000002</c:v>
                </c:pt>
                <c:pt idx="19">
                  <c:v>-2.1875</c:v>
                </c:pt>
                <c:pt idx="20">
                  <c:v>-2.0355000000000008</c:v>
                </c:pt>
                <c:pt idx="21">
                  <c:v>0.69150000000000045</c:v>
                </c:pt>
                <c:pt idx="22">
                  <c:v>9.4500000000000028E-2</c:v>
                </c:pt>
                <c:pt idx="23">
                  <c:v>-0.90000000000000036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CB7-4860-88D0-1684C8BFFADE}"/>
            </c:ext>
          </c:extLst>
        </c:ser>
        <c:ser>
          <c:idx val="3"/>
          <c:order val="3"/>
          <c:tx>
            <c:v>3000</c:v>
          </c:tx>
          <c:spPr>
            <a:ln w="2880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rev_3000!$I$5:$I$28</c:f>
              <c:numCache>
                <c:formatCode>General</c:formatCode>
                <c:ptCount val="24"/>
                <c:pt idx="0">
                  <c:v>-3.1395</c:v>
                </c:pt>
                <c:pt idx="1">
                  <c:v>-6.8889999999999993</c:v>
                </c:pt>
                <c:pt idx="2">
                  <c:v>-14.233499999999999</c:v>
                </c:pt>
                <c:pt idx="3">
                  <c:v>-17.192499999999999</c:v>
                </c:pt>
                <c:pt idx="4">
                  <c:v>-14.138000000000002</c:v>
                </c:pt>
                <c:pt idx="5">
                  <c:v>-11.855999999999998</c:v>
                </c:pt>
                <c:pt idx="6">
                  <c:v>-10.378499999999999</c:v>
                </c:pt>
                <c:pt idx="7">
                  <c:v>-9.7629999999999999</c:v>
                </c:pt>
                <c:pt idx="8">
                  <c:v>-7.8364999999999974</c:v>
                </c:pt>
                <c:pt idx="9">
                  <c:v>-6.2880000000000003</c:v>
                </c:pt>
                <c:pt idx="10">
                  <c:v>-5.8045000000000009</c:v>
                </c:pt>
                <c:pt idx="11">
                  <c:v>-5.2174999999999994</c:v>
                </c:pt>
                <c:pt idx="12">
                  <c:v>-4.3179999999999996</c:v>
                </c:pt>
                <c:pt idx="13">
                  <c:v>-2.7695000000000007</c:v>
                </c:pt>
                <c:pt idx="14">
                  <c:v>-1.6855000000000011</c:v>
                </c:pt>
                <c:pt idx="15">
                  <c:v>-0.25049999999999883</c:v>
                </c:pt>
                <c:pt idx="16">
                  <c:v>1.0705000000000009</c:v>
                </c:pt>
                <c:pt idx="17">
                  <c:v>2.1210000000000004</c:v>
                </c:pt>
                <c:pt idx="18">
                  <c:v>2.8219999999999992</c:v>
                </c:pt>
                <c:pt idx="19">
                  <c:v>3.5135000000000005</c:v>
                </c:pt>
                <c:pt idx="20">
                  <c:v>4.0244999999999997</c:v>
                </c:pt>
                <c:pt idx="21">
                  <c:v>7.7465000000000002</c:v>
                </c:pt>
                <c:pt idx="22">
                  <c:v>4.4885000000000002</c:v>
                </c:pt>
                <c:pt idx="23">
                  <c:v>1.2590000000000003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CB7-4860-88D0-1684C8BFFADE}"/>
            </c:ext>
          </c:extLst>
        </c:ser>
        <c:ser>
          <c:idx val="4"/>
          <c:order val="4"/>
          <c:tx>
            <c:v>0B</c:v>
          </c:tx>
          <c:spPr>
            <a:ln w="28800">
              <a:solidFill>
                <a:srgbClr val="7E0021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rev_0B!$I$5:$I$28</c:f>
              <c:numCache>
                <c:formatCode>General</c:formatCode>
                <c:ptCount val="24"/>
                <c:pt idx="0">
                  <c:v>-4.6734999999999989</c:v>
                </c:pt>
                <c:pt idx="1">
                  <c:v>-8.6219999999999981</c:v>
                </c:pt>
                <c:pt idx="2">
                  <c:v>-16.3355</c:v>
                </c:pt>
                <c:pt idx="3">
                  <c:v>-20.0045</c:v>
                </c:pt>
                <c:pt idx="4">
                  <c:v>-17.472000000000001</c:v>
                </c:pt>
                <c:pt idx="5">
                  <c:v>-13.684000000000001</c:v>
                </c:pt>
                <c:pt idx="6">
                  <c:v>-11.325500000000002</c:v>
                </c:pt>
                <c:pt idx="7">
                  <c:v>-9.697000000000001</c:v>
                </c:pt>
                <c:pt idx="8">
                  <c:v>-7.7034999999999982</c:v>
                </c:pt>
                <c:pt idx="9">
                  <c:v>-5.5869999999999997</c:v>
                </c:pt>
                <c:pt idx="10">
                  <c:v>-4.1374999999999993</c:v>
                </c:pt>
                <c:pt idx="11">
                  <c:v>-3.2764999999999986</c:v>
                </c:pt>
                <c:pt idx="12">
                  <c:v>-2.1120000000000001</c:v>
                </c:pt>
                <c:pt idx="13">
                  <c:v>-0.98049999999999926</c:v>
                </c:pt>
                <c:pt idx="14">
                  <c:v>0.16049999999999898</c:v>
                </c:pt>
                <c:pt idx="15">
                  <c:v>1.4825000000000008</c:v>
                </c:pt>
                <c:pt idx="16">
                  <c:v>3.0585000000000004</c:v>
                </c:pt>
                <c:pt idx="17">
                  <c:v>4.1280000000000001</c:v>
                </c:pt>
                <c:pt idx="18">
                  <c:v>5.5489999999999995</c:v>
                </c:pt>
                <c:pt idx="19">
                  <c:v>6.7614999999999998</c:v>
                </c:pt>
                <c:pt idx="20">
                  <c:v>7.8125</c:v>
                </c:pt>
                <c:pt idx="21">
                  <c:v>9.1765000000000008</c:v>
                </c:pt>
                <c:pt idx="22">
                  <c:v>6.4584999999999999</c:v>
                </c:pt>
                <c:pt idx="23">
                  <c:v>1.8079999999999998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CB7-4860-88D0-1684C8BFFADE}"/>
            </c:ext>
          </c:extLst>
        </c:ser>
        <c:ser>
          <c:idx val="5"/>
          <c:order val="5"/>
          <c:tx>
            <c:v>3000B</c:v>
          </c:tx>
          <c:spPr>
            <a:ln w="28800">
              <a:solidFill>
                <a:srgbClr val="83CAFF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rev_3000B!$I$5:$I$28</c:f>
              <c:numCache>
                <c:formatCode>General</c:formatCode>
                <c:ptCount val="24"/>
                <c:pt idx="0">
                  <c:v>-3.2434999999999992</c:v>
                </c:pt>
                <c:pt idx="1">
                  <c:v>-7.4949999999999992</c:v>
                </c:pt>
                <c:pt idx="2">
                  <c:v>-14.592499999999998</c:v>
                </c:pt>
                <c:pt idx="3">
                  <c:v>-17.608499999999999</c:v>
                </c:pt>
                <c:pt idx="4">
                  <c:v>-14.706</c:v>
                </c:pt>
                <c:pt idx="5">
                  <c:v>-12.349</c:v>
                </c:pt>
                <c:pt idx="6">
                  <c:v>-10.956500000000002</c:v>
                </c:pt>
                <c:pt idx="7">
                  <c:v>-10.151000000000002</c:v>
                </c:pt>
                <c:pt idx="8">
                  <c:v>-8.442499999999999</c:v>
                </c:pt>
                <c:pt idx="9">
                  <c:v>-6.9320000000000004</c:v>
                </c:pt>
                <c:pt idx="10">
                  <c:v>-6.1265000000000001</c:v>
                </c:pt>
                <c:pt idx="11">
                  <c:v>-5.3974999999999991</c:v>
                </c:pt>
                <c:pt idx="12">
                  <c:v>-4.1850000000000005</c:v>
                </c:pt>
                <c:pt idx="13">
                  <c:v>-2.9405000000000001</c:v>
                </c:pt>
                <c:pt idx="14">
                  <c:v>-1.3825000000000003</c:v>
                </c:pt>
                <c:pt idx="15">
                  <c:v>0.19449999999999967</c:v>
                </c:pt>
                <c:pt idx="16">
                  <c:v>1.4775</c:v>
                </c:pt>
                <c:pt idx="17">
                  <c:v>2.9350000000000005</c:v>
                </c:pt>
                <c:pt idx="18">
                  <c:v>3.8159999999999998</c:v>
                </c:pt>
                <c:pt idx="19">
                  <c:v>4.4794999999999998</c:v>
                </c:pt>
                <c:pt idx="20">
                  <c:v>5.0384999999999991</c:v>
                </c:pt>
                <c:pt idx="21">
                  <c:v>9.0905000000000005</c:v>
                </c:pt>
                <c:pt idx="22">
                  <c:v>5.3125</c:v>
                </c:pt>
                <c:pt idx="23">
                  <c:v>1.4669999999999996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CB7-4860-88D0-1684C8BFFADE}"/>
            </c:ext>
          </c:extLst>
        </c:ser>
        <c:ser>
          <c:idx val="6"/>
          <c:order val="6"/>
          <c:tx>
            <c:v>0C</c:v>
          </c:tx>
          <c:spPr>
            <a:ln w="28800">
              <a:solidFill>
                <a:srgbClr val="314004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rev_0C!$I$5:$I$28</c:f>
              <c:numCache>
                <c:formatCode>General</c:formatCode>
                <c:ptCount val="24"/>
                <c:pt idx="0">
                  <c:v>-5.1944999999999997</c:v>
                </c:pt>
                <c:pt idx="1">
                  <c:v>-10.430999999999999</c:v>
                </c:pt>
                <c:pt idx="2">
                  <c:v>-19.365500000000001</c:v>
                </c:pt>
                <c:pt idx="3">
                  <c:v>-22.1355</c:v>
                </c:pt>
                <c:pt idx="4">
                  <c:v>-18.797000000000001</c:v>
                </c:pt>
                <c:pt idx="5">
                  <c:v>-14.971999999999998</c:v>
                </c:pt>
                <c:pt idx="6">
                  <c:v>-12.348500000000001</c:v>
                </c:pt>
                <c:pt idx="7">
                  <c:v>-10.132</c:v>
                </c:pt>
                <c:pt idx="8">
                  <c:v>-7.8364999999999974</c:v>
                </c:pt>
                <c:pt idx="9">
                  <c:v>-5.4640000000000004</c:v>
                </c:pt>
                <c:pt idx="10">
                  <c:v>-3.9585000000000008</c:v>
                </c:pt>
                <c:pt idx="11">
                  <c:v>-2.9444999999999979</c:v>
                </c:pt>
                <c:pt idx="12">
                  <c:v>-1.6479999999999997</c:v>
                </c:pt>
                <c:pt idx="13">
                  <c:v>-0.20350000000000001</c:v>
                </c:pt>
                <c:pt idx="14">
                  <c:v>1.2214999999999989</c:v>
                </c:pt>
                <c:pt idx="15">
                  <c:v>3.1395000000000008</c:v>
                </c:pt>
                <c:pt idx="16">
                  <c:v>5.0475000000000003</c:v>
                </c:pt>
                <c:pt idx="17">
                  <c:v>6.5049999999999999</c:v>
                </c:pt>
                <c:pt idx="18">
                  <c:v>7.8219999999999992</c:v>
                </c:pt>
                <c:pt idx="19">
                  <c:v>9.3744999999999994</c:v>
                </c:pt>
                <c:pt idx="20">
                  <c:v>11.051500000000001</c:v>
                </c:pt>
                <c:pt idx="21">
                  <c:v>11.8185</c:v>
                </c:pt>
                <c:pt idx="22">
                  <c:v>5.6814999999999998</c:v>
                </c:pt>
                <c:pt idx="23">
                  <c:v>1.8559999999999999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CB7-4860-88D0-1684C8BFFADE}"/>
            </c:ext>
          </c:extLst>
        </c:ser>
        <c:ser>
          <c:idx val="7"/>
          <c:order val="7"/>
          <c:tx>
            <c:v>3000C</c:v>
          </c:tx>
          <c:spPr>
            <a:ln w="28800">
              <a:solidFill>
                <a:srgbClr val="AECF00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rev_3000C!$I$5:$I$28</c:f>
              <c:numCache>
                <c:formatCode>General</c:formatCode>
                <c:ptCount val="24"/>
                <c:pt idx="0">
                  <c:v>-3.6984999999999992</c:v>
                </c:pt>
                <c:pt idx="1">
                  <c:v>-8.1389999999999993</c:v>
                </c:pt>
                <c:pt idx="2">
                  <c:v>-16.051500000000001</c:v>
                </c:pt>
                <c:pt idx="3">
                  <c:v>-18.8215</c:v>
                </c:pt>
                <c:pt idx="4">
                  <c:v>-16.051000000000002</c:v>
                </c:pt>
                <c:pt idx="5">
                  <c:v>-13.39</c:v>
                </c:pt>
                <c:pt idx="6">
                  <c:v>-11.6005</c:v>
                </c:pt>
                <c:pt idx="7">
                  <c:v>-10.53</c:v>
                </c:pt>
                <c:pt idx="8">
                  <c:v>-8.8684999999999974</c:v>
                </c:pt>
                <c:pt idx="9">
                  <c:v>-7.168000000000001</c:v>
                </c:pt>
                <c:pt idx="10">
                  <c:v>-6.0604999999999993</c:v>
                </c:pt>
                <c:pt idx="11">
                  <c:v>-5.274499999999998</c:v>
                </c:pt>
                <c:pt idx="12">
                  <c:v>-3.9960000000000004</c:v>
                </c:pt>
                <c:pt idx="13">
                  <c:v>-2.7415000000000003</c:v>
                </c:pt>
                <c:pt idx="14">
                  <c:v>-0.82350000000000101</c:v>
                </c:pt>
                <c:pt idx="15">
                  <c:v>0.73350000000000115</c:v>
                </c:pt>
                <c:pt idx="16">
                  <c:v>2.1025</c:v>
                </c:pt>
                <c:pt idx="17">
                  <c:v>3.4939999999999998</c:v>
                </c:pt>
                <c:pt idx="18">
                  <c:v>4.9239999999999995</c:v>
                </c:pt>
                <c:pt idx="19">
                  <c:v>5.3315000000000001</c:v>
                </c:pt>
                <c:pt idx="20">
                  <c:v>6.4494999999999996</c:v>
                </c:pt>
                <c:pt idx="21">
                  <c:v>9.6595000000000013</c:v>
                </c:pt>
                <c:pt idx="22">
                  <c:v>5.5015000000000001</c:v>
                </c:pt>
                <c:pt idx="23">
                  <c:v>1.7139999999999995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CB7-4860-88D0-1684C8BFFADE}"/>
            </c:ext>
          </c:extLst>
        </c:ser>
        <c:ser>
          <c:idx val="8"/>
          <c:order val="8"/>
          <c:tx>
            <c:v>0D</c:v>
          </c:tx>
          <c:spPr>
            <a:ln w="28800">
              <a:solidFill>
                <a:srgbClr val="4B1F6F"/>
              </a:solidFill>
            </a:ln>
          </c:spPr>
          <c:marker>
            <c:symbol val="none"/>
          </c:marker>
          <c:xVal>
            <c:numRef>
              <c:f>rev_0!$A$5:$A$28</c:f>
              <c:numCache>
                <c:formatCode>General</c:formatCode>
                <c:ptCount val="24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</c:numCache>
            </c:numRef>
          </c:xVal>
          <c:yVal>
            <c:numRef>
              <c:f>rev_0D!$I$5:$I$28</c:f>
              <c:numCache>
                <c:formatCode>General</c:formatCode>
                <c:ptCount val="24"/>
                <c:pt idx="0">
                  <c:v>-5.2984999999999989</c:v>
                </c:pt>
                <c:pt idx="1">
                  <c:v>-10.848000000000001</c:v>
                </c:pt>
                <c:pt idx="2">
                  <c:v>-18.8355</c:v>
                </c:pt>
                <c:pt idx="3">
                  <c:v>-21.756499999999999</c:v>
                </c:pt>
                <c:pt idx="4">
                  <c:v>-18.343</c:v>
                </c:pt>
                <c:pt idx="5">
                  <c:v>-14.791999999999998</c:v>
                </c:pt>
                <c:pt idx="6">
                  <c:v>-12.386500000000002</c:v>
                </c:pt>
                <c:pt idx="7">
                  <c:v>-10.161</c:v>
                </c:pt>
                <c:pt idx="8">
                  <c:v>-7.8454999999999977</c:v>
                </c:pt>
                <c:pt idx="9">
                  <c:v>-5.729000000000001</c:v>
                </c:pt>
                <c:pt idx="10">
                  <c:v>-3.8535000000000004</c:v>
                </c:pt>
                <c:pt idx="11">
                  <c:v>-2.7274999999999991</c:v>
                </c:pt>
                <c:pt idx="12">
                  <c:v>-1.42</c:v>
                </c:pt>
                <c:pt idx="13">
                  <c:v>-1.4499999999999957E-2</c:v>
                </c:pt>
                <c:pt idx="14">
                  <c:v>1.6944999999999988</c:v>
                </c:pt>
                <c:pt idx="15">
                  <c:v>3.4615</c:v>
                </c:pt>
                <c:pt idx="16">
                  <c:v>5.4824999999999999</c:v>
                </c:pt>
                <c:pt idx="17">
                  <c:v>6.7229999999999999</c:v>
                </c:pt>
                <c:pt idx="18">
                  <c:v>8.4469999999999992</c:v>
                </c:pt>
                <c:pt idx="19">
                  <c:v>9.7255000000000003</c:v>
                </c:pt>
                <c:pt idx="20">
                  <c:v>11.6005</c:v>
                </c:pt>
                <c:pt idx="21">
                  <c:v>11.8185</c:v>
                </c:pt>
                <c:pt idx="22">
                  <c:v>5.7285000000000004</c:v>
                </c:pt>
                <c:pt idx="23">
                  <c:v>2.0170000000000003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CB7-4860-88D0-1684C8BFF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5755136"/>
        <c:axId val="495754808"/>
      </c:scatterChart>
      <c:valAx>
        <c:axId val="4957548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Radial MAgnetic Field (uT)</a:t>
                </a:r>
              </a:p>
            </c:rich>
          </c:tx>
          <c:layout>
            <c:manualLayout>
              <c:xMode val="edge"/>
              <c:yMode val="edge"/>
              <c:x val="4.4100460849815877E-3"/>
              <c:y val="0.231628917136857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495755136"/>
        <c:crossesAt val="0"/>
        <c:crossBetween val="midCat"/>
      </c:valAx>
      <c:valAx>
        <c:axId val="495755136"/>
        <c:scaling>
          <c:orientation val="minMax"/>
          <c:max val="120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CA" sz="1100"/>
                  <a:t>Distance (cm)</a:t>
                </a:r>
              </a:p>
            </c:rich>
          </c:tx>
          <c:layout>
            <c:manualLayout>
              <c:xMode val="edge"/>
              <c:yMode val="edge"/>
              <c:x val="0.3729086354779178"/>
              <c:y val="0.935591359912187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495754808"/>
        <c:crossesAt val="-25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7194814038132"/>
          <c:y val="5.1342592592592606E-2"/>
          <c:w val="0.65256153282956098"/>
          <c:h val="0.76230114794799131"/>
        </c:manualLayout>
      </c:layout>
      <c:scatterChart>
        <c:scatterStyle val="lineMarker"/>
        <c:varyColors val="0"/>
        <c:ser>
          <c:idx val="0"/>
          <c:order val="0"/>
          <c:tx>
            <c:v>degauss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'degaussed Z'!$B$4:$B$31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'degaussed Z'!$O$4:$O$31</c:f>
              <c:numCache>
                <c:formatCode>General</c:formatCode>
                <c:ptCount val="28"/>
                <c:pt idx="0">
                  <c:v>-238.49725000000001</c:v>
                </c:pt>
                <c:pt idx="1">
                  <c:v>-206.05239999999998</c:v>
                </c:pt>
                <c:pt idx="2">
                  <c:v>-183.51150000000001</c:v>
                </c:pt>
                <c:pt idx="3">
                  <c:v>-168.02445</c:v>
                </c:pt>
                <c:pt idx="4">
                  <c:v>-155.64685</c:v>
                </c:pt>
                <c:pt idx="5">
                  <c:v>-140.29315</c:v>
                </c:pt>
                <c:pt idx="6">
                  <c:v>-129.78455</c:v>
                </c:pt>
                <c:pt idx="7">
                  <c:v>-119.16625000000001</c:v>
                </c:pt>
                <c:pt idx="8">
                  <c:v>-110.55035000000001</c:v>
                </c:pt>
                <c:pt idx="9">
                  <c:v>-98.62585</c:v>
                </c:pt>
                <c:pt idx="10">
                  <c:v>-94.400100000000009</c:v>
                </c:pt>
                <c:pt idx="11">
                  <c:v>-86.878600000000006</c:v>
                </c:pt>
                <c:pt idx="12">
                  <c:v>-80.707099999999997</c:v>
                </c:pt>
                <c:pt idx="13">
                  <c:v>-73.580200000000005</c:v>
                </c:pt>
                <c:pt idx="14">
                  <c:v>-67.160300000000007</c:v>
                </c:pt>
                <c:pt idx="15">
                  <c:v>-61.86215</c:v>
                </c:pt>
                <c:pt idx="16">
                  <c:v>-59.037649999999999</c:v>
                </c:pt>
                <c:pt idx="17">
                  <c:v>-51.428449999999998</c:v>
                </c:pt>
                <c:pt idx="18">
                  <c:v>-48.501599999999996</c:v>
                </c:pt>
                <c:pt idx="19">
                  <c:v>-43.897750000000002</c:v>
                </c:pt>
                <c:pt idx="20">
                  <c:v>-28.11655</c:v>
                </c:pt>
                <c:pt idx="21">
                  <c:v>-22.811050000000002</c:v>
                </c:pt>
                <c:pt idx="22">
                  <c:v>-18.713200000000001</c:v>
                </c:pt>
                <c:pt idx="23">
                  <c:v>-13.248799999999999</c:v>
                </c:pt>
                <c:pt idx="24">
                  <c:v>-8.0529499999999992</c:v>
                </c:pt>
                <c:pt idx="25">
                  <c:v>-0.66659999999999986</c:v>
                </c:pt>
                <c:pt idx="26">
                  <c:v>3.18465</c:v>
                </c:pt>
                <c:pt idx="27">
                  <c:v>9.0053000000000001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F3-43E8-BC95-2CC8B8ED4DB3}"/>
            </c:ext>
          </c:extLst>
        </c:ser>
        <c:ser>
          <c:idx val="1"/>
          <c:order val="1"/>
          <c:tx>
            <c:v>2000 psi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'degaussed Z'!$B$4:$B$31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pressurized!$O$4:$O$31</c:f>
              <c:numCache>
                <c:formatCode>General</c:formatCode>
                <c:ptCount val="28"/>
                <c:pt idx="0">
                  <c:v>-231.73205000000002</c:v>
                </c:pt>
                <c:pt idx="1">
                  <c:v>-197.81105000000002</c:v>
                </c:pt>
                <c:pt idx="2">
                  <c:v>-176.45765</c:v>
                </c:pt>
                <c:pt idx="3">
                  <c:v>-161.13139999999999</c:v>
                </c:pt>
                <c:pt idx="4">
                  <c:v>-147.29764999999998</c:v>
                </c:pt>
                <c:pt idx="5">
                  <c:v>-133.75265000000002</c:v>
                </c:pt>
                <c:pt idx="6">
                  <c:v>-124.46810000000001</c:v>
                </c:pt>
                <c:pt idx="7">
                  <c:v>-114.8108</c:v>
                </c:pt>
                <c:pt idx="8">
                  <c:v>-106.11269999999999</c:v>
                </c:pt>
                <c:pt idx="9">
                  <c:v>-95.315449999999998</c:v>
                </c:pt>
                <c:pt idx="10">
                  <c:v>-90.673149999999993</c:v>
                </c:pt>
                <c:pt idx="11">
                  <c:v>-83.683199999999999</c:v>
                </c:pt>
                <c:pt idx="12">
                  <c:v>-78.081800000000001</c:v>
                </c:pt>
                <c:pt idx="13">
                  <c:v>-69.509799999999998</c:v>
                </c:pt>
                <c:pt idx="14">
                  <c:v>-63.765799999999999</c:v>
                </c:pt>
                <c:pt idx="15">
                  <c:v>-60.590599999999995</c:v>
                </c:pt>
                <c:pt idx="16">
                  <c:v>-59.015749999999997</c:v>
                </c:pt>
                <c:pt idx="17">
                  <c:v>-50.82</c:v>
                </c:pt>
                <c:pt idx="18">
                  <c:v>-47.268450000000001</c:v>
                </c:pt>
                <c:pt idx="19">
                  <c:v>-42.3521</c:v>
                </c:pt>
                <c:pt idx="20">
                  <c:v>-28.178649999999998</c:v>
                </c:pt>
                <c:pt idx="21">
                  <c:v>-20.923850000000002</c:v>
                </c:pt>
                <c:pt idx="22">
                  <c:v>-17.067149999999998</c:v>
                </c:pt>
                <c:pt idx="23">
                  <c:v>-11.6648</c:v>
                </c:pt>
                <c:pt idx="24">
                  <c:v>-5.9355000000000002</c:v>
                </c:pt>
                <c:pt idx="25">
                  <c:v>-0.68115000000000003</c:v>
                </c:pt>
                <c:pt idx="26">
                  <c:v>1.4947000000000001</c:v>
                </c:pt>
                <c:pt idx="27">
                  <c:v>7.7775999999999996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2F3-43E8-BC95-2CC8B8ED4DB3}"/>
            </c:ext>
          </c:extLst>
        </c:ser>
        <c:ser>
          <c:idx val="2"/>
          <c:order val="2"/>
          <c:tx>
            <c:v>bent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'degaussed Z'!$B$5:$B$31</c:f>
              <c:numCache>
                <c:formatCode>General</c:formatCode>
                <c:ptCount val="27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115</c:v>
                </c:pt>
                <c:pt idx="20">
                  <c:v>120</c:v>
                </c:pt>
                <c:pt idx="21">
                  <c:v>125</c:v>
                </c:pt>
                <c:pt idx="22">
                  <c:v>130</c:v>
                </c:pt>
                <c:pt idx="23">
                  <c:v>135</c:v>
                </c:pt>
                <c:pt idx="24">
                  <c:v>140</c:v>
                </c:pt>
                <c:pt idx="25">
                  <c:v>145</c:v>
                </c:pt>
                <c:pt idx="26">
                  <c:v>150</c:v>
                </c:pt>
              </c:numCache>
            </c:numRef>
          </c:xVal>
          <c:yVal>
            <c:numRef>
              <c:f>'pandb2 s2'!$O$5:$O$31</c:f>
              <c:numCache>
                <c:formatCode>General</c:formatCode>
                <c:ptCount val="27"/>
                <c:pt idx="0">
                  <c:v>-186.04365000000001</c:v>
                </c:pt>
                <c:pt idx="1">
                  <c:v>-162.73904999999999</c:v>
                </c:pt>
                <c:pt idx="2">
                  <c:v>-148.08510000000001</c:v>
                </c:pt>
                <c:pt idx="3">
                  <c:v>-135.01145</c:v>
                </c:pt>
                <c:pt idx="4">
                  <c:v>-120.84889999999999</c:v>
                </c:pt>
                <c:pt idx="5">
                  <c:v>-112.26405</c:v>
                </c:pt>
                <c:pt idx="6">
                  <c:v>-102.7347</c:v>
                </c:pt>
                <c:pt idx="7">
                  <c:v>-95.660750000000007</c:v>
                </c:pt>
                <c:pt idx="8">
                  <c:v>-82.360500000000002</c:v>
                </c:pt>
                <c:pt idx="9">
                  <c:v>-78.293749999999989</c:v>
                </c:pt>
                <c:pt idx="10">
                  <c:v>-70.560249999999996</c:v>
                </c:pt>
                <c:pt idx="11">
                  <c:v>-63.193950000000001</c:v>
                </c:pt>
                <c:pt idx="12">
                  <c:v>-55.431250000000006</c:v>
                </c:pt>
                <c:pt idx="13">
                  <c:v>-54.645699999999998</c:v>
                </c:pt>
                <c:pt idx="14">
                  <c:v>-47.644800000000004</c:v>
                </c:pt>
                <c:pt idx="15">
                  <c:v>-47.650300000000001</c:v>
                </c:pt>
                <c:pt idx="16">
                  <c:v>-43.826499999999996</c:v>
                </c:pt>
                <c:pt idx="17">
                  <c:v>-40.581850000000003</c:v>
                </c:pt>
                <c:pt idx="18">
                  <c:v>-38.563000000000002</c:v>
                </c:pt>
                <c:pt idx="19">
                  <c:v>-37.627650000000003</c:v>
                </c:pt>
                <c:pt idx="20">
                  <c:v>-34.0139</c:v>
                </c:pt>
                <c:pt idx="21">
                  <c:v>-28.189599999999999</c:v>
                </c:pt>
                <c:pt idx="22">
                  <c:v>-22.374400000000001</c:v>
                </c:pt>
                <c:pt idx="23">
                  <c:v>-16.487950000000001</c:v>
                </c:pt>
                <c:pt idx="24">
                  <c:v>-12.6751</c:v>
                </c:pt>
                <c:pt idx="25">
                  <c:v>-10.19415</c:v>
                </c:pt>
                <c:pt idx="26">
                  <c:v>-6.3027000000000006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2F3-43E8-BC95-2CC8B8ED4DB3}"/>
            </c:ext>
          </c:extLst>
        </c:ser>
        <c:ser>
          <c:idx val="3"/>
          <c:order val="3"/>
          <c:tx>
            <c:v>unbent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'degaussed Z'!$B$4:$B$31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postbend!$O$4:$O$31</c:f>
              <c:numCache>
                <c:formatCode>General</c:formatCode>
                <c:ptCount val="28"/>
                <c:pt idx="0">
                  <c:v>-225.21164999999999</c:v>
                </c:pt>
                <c:pt idx="1">
                  <c:v>-190.47039999999998</c:v>
                </c:pt>
                <c:pt idx="2">
                  <c:v>-168.38069999999999</c:v>
                </c:pt>
                <c:pt idx="3">
                  <c:v>-152.35284999999999</c:v>
                </c:pt>
                <c:pt idx="4">
                  <c:v>-140.14330000000001</c:v>
                </c:pt>
                <c:pt idx="5">
                  <c:v>-125.26465</c:v>
                </c:pt>
                <c:pt idx="6">
                  <c:v>-116.02760000000001</c:v>
                </c:pt>
                <c:pt idx="7">
                  <c:v>-105.50800000000001</c:v>
                </c:pt>
                <c:pt idx="8">
                  <c:v>-98.793949999999995</c:v>
                </c:pt>
                <c:pt idx="9">
                  <c:v>-87.914450000000002</c:v>
                </c:pt>
                <c:pt idx="10">
                  <c:v>-84.94935000000001</c:v>
                </c:pt>
                <c:pt idx="11">
                  <c:v>-77.73105000000001</c:v>
                </c:pt>
                <c:pt idx="12">
                  <c:v>-71.780650000000009</c:v>
                </c:pt>
                <c:pt idx="13">
                  <c:v>-63.045999999999999</c:v>
                </c:pt>
                <c:pt idx="14">
                  <c:v>-59.611350000000002</c:v>
                </c:pt>
                <c:pt idx="15">
                  <c:v>-56.258900000000004</c:v>
                </c:pt>
                <c:pt idx="16">
                  <c:v>-55.106049999999996</c:v>
                </c:pt>
                <c:pt idx="17">
                  <c:v>-47.102199999999996</c:v>
                </c:pt>
                <c:pt idx="18">
                  <c:v>-45.090699999999998</c:v>
                </c:pt>
                <c:pt idx="19">
                  <c:v>-40.420999999999999</c:v>
                </c:pt>
                <c:pt idx="20">
                  <c:v>-28.774250000000002</c:v>
                </c:pt>
                <c:pt idx="21">
                  <c:v>-24.802399999999999</c:v>
                </c:pt>
                <c:pt idx="22">
                  <c:v>-20.677199999999999</c:v>
                </c:pt>
                <c:pt idx="23">
                  <c:v>-17.640800000000002</c:v>
                </c:pt>
                <c:pt idx="24">
                  <c:v>-12.21105</c:v>
                </c:pt>
                <c:pt idx="25">
                  <c:v>-8.8019999999999996</c:v>
                </c:pt>
                <c:pt idx="26">
                  <c:v>-7.0316499999999991</c:v>
                </c:pt>
                <c:pt idx="27">
                  <c:v>-2.9521000000000002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2F3-43E8-BC95-2CC8B8ED4DB3}"/>
            </c:ext>
          </c:extLst>
        </c:ser>
        <c:ser>
          <c:idx val="4"/>
          <c:order val="4"/>
          <c:tx>
            <c:v>0 psi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'degaussed Z'!$B$4:$B$31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depressurized!$O$4:$O$31</c:f>
              <c:numCache>
                <c:formatCode>General</c:formatCode>
                <c:ptCount val="28"/>
                <c:pt idx="0">
                  <c:v>-234.54739999999998</c:v>
                </c:pt>
                <c:pt idx="1">
                  <c:v>-196.8391</c:v>
                </c:pt>
                <c:pt idx="2">
                  <c:v>-172.44749999999999</c:v>
                </c:pt>
                <c:pt idx="3">
                  <c:v>-154.21820000000002</c:v>
                </c:pt>
                <c:pt idx="4">
                  <c:v>-139.63909999999998</c:v>
                </c:pt>
                <c:pt idx="5">
                  <c:v>-126.37545</c:v>
                </c:pt>
                <c:pt idx="6">
                  <c:v>-116.01845</c:v>
                </c:pt>
                <c:pt idx="7">
                  <c:v>-105.83320000000001</c:v>
                </c:pt>
                <c:pt idx="8">
                  <c:v>-98.324449999999999</c:v>
                </c:pt>
                <c:pt idx="9">
                  <c:v>-89.514849999999996</c:v>
                </c:pt>
                <c:pt idx="10">
                  <c:v>-86.158749999999998</c:v>
                </c:pt>
                <c:pt idx="11">
                  <c:v>-79.521450000000002</c:v>
                </c:pt>
                <c:pt idx="12">
                  <c:v>-73.57835</c:v>
                </c:pt>
                <c:pt idx="13">
                  <c:v>-66.171949999999995</c:v>
                </c:pt>
                <c:pt idx="14">
                  <c:v>-60.263549999999995</c:v>
                </c:pt>
                <c:pt idx="15">
                  <c:v>-56.708300000000001</c:v>
                </c:pt>
                <c:pt idx="16">
                  <c:v>-53.485550000000003</c:v>
                </c:pt>
                <c:pt idx="17">
                  <c:v>-47.49315</c:v>
                </c:pt>
                <c:pt idx="18">
                  <c:v>-45.300799999999995</c:v>
                </c:pt>
                <c:pt idx="19">
                  <c:v>-40.5471</c:v>
                </c:pt>
                <c:pt idx="20">
                  <c:v>-24.906550000000003</c:v>
                </c:pt>
                <c:pt idx="21">
                  <c:v>-20.786799999999999</c:v>
                </c:pt>
                <c:pt idx="22">
                  <c:v>-17.147500000000001</c:v>
                </c:pt>
                <c:pt idx="23">
                  <c:v>-12.976600000000001</c:v>
                </c:pt>
                <c:pt idx="24">
                  <c:v>-9.2642499999999988</c:v>
                </c:pt>
                <c:pt idx="25">
                  <c:v>-5.3198499999999997</c:v>
                </c:pt>
                <c:pt idx="26">
                  <c:v>-4.3935499999999994</c:v>
                </c:pt>
                <c:pt idx="27">
                  <c:v>1.6700000000000159E-2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2F3-43E8-BC95-2CC8B8ED4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96192"/>
        <c:axId val="348996584"/>
      </c:scatterChart>
      <c:valAx>
        <c:axId val="348996192"/>
        <c:scaling>
          <c:orientation val="minMax"/>
          <c:max val="1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ysClr val="windowText" lastClr="000000"/>
                    </a:solidFill>
                  </a:rPr>
                  <a:t>Distance (cm)</a:t>
                </a:r>
              </a:p>
            </c:rich>
          </c:tx>
          <c:layout>
            <c:manualLayout>
              <c:xMode val="edge"/>
              <c:yMode val="edge"/>
              <c:x val="0.36565539355701793"/>
              <c:y val="0.908062218368200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996584"/>
        <c:crossesAt val="-350"/>
        <c:crossBetween val="midCat"/>
      </c:valAx>
      <c:valAx>
        <c:axId val="3489965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200">
                    <a:solidFill>
                      <a:sysClr val="windowText" lastClr="000000"/>
                    </a:solidFill>
                  </a:rPr>
                  <a:t>Magnetic Field (uT)</a:t>
                </a:r>
              </a:p>
            </c:rich>
          </c:tx>
          <c:layout>
            <c:manualLayout>
              <c:xMode val="edge"/>
              <c:yMode val="edge"/>
              <c:x val="7.5609151661966403E-3"/>
              <c:y val="0.19838750470999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9961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92825896762905"/>
          <c:y val="5.0925925925925923E-2"/>
          <c:w val="0.64954374453193353"/>
          <c:h val="0.78979950422863809"/>
        </c:manualLayout>
      </c:layout>
      <c:scatterChart>
        <c:scatterStyle val="lineMarker"/>
        <c:varyColors val="0"/>
        <c:ser>
          <c:idx val="1"/>
          <c:order val="0"/>
          <c:tx>
            <c:v>degauss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degauss!$B$4:$B$31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degauss!$O$4:$O$31</c:f>
              <c:numCache>
                <c:formatCode>General</c:formatCode>
                <c:ptCount val="28"/>
                <c:pt idx="0">
                  <c:v>89.126200000000011</c:v>
                </c:pt>
                <c:pt idx="1">
                  <c:v>81.986549999999994</c:v>
                </c:pt>
                <c:pt idx="2">
                  <c:v>76.306550000000001</c:v>
                </c:pt>
                <c:pt idx="3">
                  <c:v>71.410300000000007</c:v>
                </c:pt>
                <c:pt idx="4">
                  <c:v>66.495800000000003</c:v>
                </c:pt>
                <c:pt idx="5">
                  <c:v>63.0593</c:v>
                </c:pt>
                <c:pt idx="6">
                  <c:v>57.819649999999996</c:v>
                </c:pt>
                <c:pt idx="7">
                  <c:v>56.463999999999999</c:v>
                </c:pt>
                <c:pt idx="8">
                  <c:v>50.261499999999998</c:v>
                </c:pt>
                <c:pt idx="9">
                  <c:v>49.585549999999998</c:v>
                </c:pt>
                <c:pt idx="10">
                  <c:v>46.158150000000006</c:v>
                </c:pt>
                <c:pt idx="11">
                  <c:v>43.869</c:v>
                </c:pt>
                <c:pt idx="12">
                  <c:v>39.793049999999994</c:v>
                </c:pt>
                <c:pt idx="13">
                  <c:v>39.288799999999995</c:v>
                </c:pt>
                <c:pt idx="14">
                  <c:v>35.894400000000005</c:v>
                </c:pt>
                <c:pt idx="15">
                  <c:v>34.684899999999999</c:v>
                </c:pt>
                <c:pt idx="16">
                  <c:v>32.107100000000003</c:v>
                </c:pt>
                <c:pt idx="17">
                  <c:v>30.795349999999999</c:v>
                </c:pt>
                <c:pt idx="18">
                  <c:v>33.042500000000004</c:v>
                </c:pt>
                <c:pt idx="19">
                  <c:v>33.524850000000001</c:v>
                </c:pt>
                <c:pt idx="20">
                  <c:v>32.872600000000006</c:v>
                </c:pt>
                <c:pt idx="21">
                  <c:v>30.150449999999999</c:v>
                </c:pt>
                <c:pt idx="22">
                  <c:v>23.606300000000001</c:v>
                </c:pt>
                <c:pt idx="23">
                  <c:v>20.522399999999998</c:v>
                </c:pt>
                <c:pt idx="24">
                  <c:v>15.887449999999999</c:v>
                </c:pt>
                <c:pt idx="25">
                  <c:v>10.1837</c:v>
                </c:pt>
                <c:pt idx="26">
                  <c:v>5.4171499999999995</c:v>
                </c:pt>
                <c:pt idx="27">
                  <c:v>2.6675999999999997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98-4B46-B2B0-BD00B5960676}"/>
            </c:ext>
          </c:extLst>
        </c:ser>
        <c:ser>
          <c:idx val="2"/>
          <c:order val="1"/>
          <c:tx>
            <c:v>2000 psi</c:v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degauss!$B$4:$B$31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'2000_psi'!$O$4:$O$31</c:f>
              <c:numCache>
                <c:formatCode>General</c:formatCode>
                <c:ptCount val="28"/>
                <c:pt idx="0">
                  <c:v>32.698999999999998</c:v>
                </c:pt>
                <c:pt idx="1">
                  <c:v>35.209249999999997</c:v>
                </c:pt>
                <c:pt idx="2">
                  <c:v>42.274050000000003</c:v>
                </c:pt>
                <c:pt idx="3">
                  <c:v>44.327600000000004</c:v>
                </c:pt>
                <c:pt idx="4">
                  <c:v>46.054050000000004</c:v>
                </c:pt>
                <c:pt idx="5">
                  <c:v>46.001050000000006</c:v>
                </c:pt>
                <c:pt idx="6">
                  <c:v>43.390349999999998</c:v>
                </c:pt>
                <c:pt idx="7">
                  <c:v>47.104550000000003</c:v>
                </c:pt>
                <c:pt idx="8">
                  <c:v>40.856349999999999</c:v>
                </c:pt>
                <c:pt idx="9">
                  <c:v>42.071249999999999</c:v>
                </c:pt>
                <c:pt idx="10">
                  <c:v>38.495950000000001</c:v>
                </c:pt>
                <c:pt idx="11">
                  <c:v>34.631950000000003</c:v>
                </c:pt>
                <c:pt idx="12">
                  <c:v>34.240949999999998</c:v>
                </c:pt>
                <c:pt idx="13">
                  <c:v>33.575949999999999</c:v>
                </c:pt>
                <c:pt idx="14">
                  <c:v>33.389600000000002</c:v>
                </c:pt>
                <c:pt idx="15">
                  <c:v>30.47925</c:v>
                </c:pt>
                <c:pt idx="16">
                  <c:v>27.508649999999999</c:v>
                </c:pt>
                <c:pt idx="17">
                  <c:v>26.47645</c:v>
                </c:pt>
                <c:pt idx="18">
                  <c:v>29.651699999999998</c:v>
                </c:pt>
                <c:pt idx="19">
                  <c:v>30.214400000000001</c:v>
                </c:pt>
                <c:pt idx="20">
                  <c:v>36.599599999999995</c:v>
                </c:pt>
                <c:pt idx="21">
                  <c:v>34.390799999999999</c:v>
                </c:pt>
                <c:pt idx="22">
                  <c:v>27.326000000000001</c:v>
                </c:pt>
                <c:pt idx="23">
                  <c:v>27.528749999999999</c:v>
                </c:pt>
                <c:pt idx="24">
                  <c:v>20.977350000000001</c:v>
                </c:pt>
                <c:pt idx="25">
                  <c:v>16.1633</c:v>
                </c:pt>
                <c:pt idx="26">
                  <c:v>11.745699999999999</c:v>
                </c:pt>
                <c:pt idx="27">
                  <c:v>7.2733500000000006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98-4B46-B2B0-BD00B5960676}"/>
            </c:ext>
          </c:extLst>
        </c:ser>
        <c:ser>
          <c:idx val="4"/>
          <c:order val="2"/>
          <c:tx>
            <c:v>bent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degauss!$B$5:$B$31</c:f>
              <c:numCache>
                <c:formatCode>General</c:formatCode>
                <c:ptCount val="27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115</c:v>
                </c:pt>
                <c:pt idx="20">
                  <c:v>120</c:v>
                </c:pt>
                <c:pt idx="21">
                  <c:v>125</c:v>
                </c:pt>
                <c:pt idx="22">
                  <c:v>130</c:v>
                </c:pt>
                <c:pt idx="23">
                  <c:v>135</c:v>
                </c:pt>
                <c:pt idx="24">
                  <c:v>140</c:v>
                </c:pt>
                <c:pt idx="25">
                  <c:v>145</c:v>
                </c:pt>
                <c:pt idx="26">
                  <c:v>150</c:v>
                </c:pt>
              </c:numCache>
            </c:numRef>
          </c:xVal>
          <c:yVal>
            <c:numRef>
              <c:f>pandb!$O$5:$O$31</c:f>
              <c:numCache>
                <c:formatCode>General</c:formatCode>
                <c:ptCount val="27"/>
                <c:pt idx="0">
                  <c:v>20.602799999999998</c:v>
                </c:pt>
                <c:pt idx="1">
                  <c:v>20.208200000000001</c:v>
                </c:pt>
                <c:pt idx="2">
                  <c:v>22.292700000000004</c:v>
                </c:pt>
                <c:pt idx="3">
                  <c:v>23.726849999999999</c:v>
                </c:pt>
                <c:pt idx="4">
                  <c:v>20.960900000000002</c:v>
                </c:pt>
                <c:pt idx="5">
                  <c:v>18.6936</c:v>
                </c:pt>
                <c:pt idx="6">
                  <c:v>19.627200000000002</c:v>
                </c:pt>
                <c:pt idx="7">
                  <c:v>13.830249999999999</c:v>
                </c:pt>
                <c:pt idx="8">
                  <c:v>15.174900000000001</c:v>
                </c:pt>
                <c:pt idx="9">
                  <c:v>13.15615</c:v>
                </c:pt>
                <c:pt idx="10">
                  <c:v>8.9395000000000007</c:v>
                </c:pt>
                <c:pt idx="11">
                  <c:v>9.8401999999999994</c:v>
                </c:pt>
                <c:pt idx="12">
                  <c:v>15.690149999999999</c:v>
                </c:pt>
                <c:pt idx="13">
                  <c:v>11.7037</c:v>
                </c:pt>
                <c:pt idx="14">
                  <c:v>10.523499999999999</c:v>
                </c:pt>
                <c:pt idx="15">
                  <c:v>9.0198999999999998</c:v>
                </c:pt>
                <c:pt idx="16">
                  <c:v>9.4145500000000002</c:v>
                </c:pt>
                <c:pt idx="17">
                  <c:v>9.7561499999999999</c:v>
                </c:pt>
                <c:pt idx="18">
                  <c:v>12.768799999999999</c:v>
                </c:pt>
                <c:pt idx="19">
                  <c:v>12.279199999999999</c:v>
                </c:pt>
                <c:pt idx="20">
                  <c:v>9.803700000000001</c:v>
                </c:pt>
                <c:pt idx="21">
                  <c:v>5.8483499999999999</c:v>
                </c:pt>
                <c:pt idx="22">
                  <c:v>8.8262499999999999</c:v>
                </c:pt>
                <c:pt idx="23">
                  <c:v>5.6162999999999998</c:v>
                </c:pt>
                <c:pt idx="24">
                  <c:v>2.4922000000000004</c:v>
                </c:pt>
                <c:pt idx="25">
                  <c:v>1.5605</c:v>
                </c:pt>
                <c:pt idx="26">
                  <c:v>-1.1854499999999999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F98-4B46-B2B0-BD00B5960676}"/>
            </c:ext>
          </c:extLst>
        </c:ser>
        <c:ser>
          <c:idx val="3"/>
          <c:order val="3"/>
          <c:tx>
            <c:v>unbent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degauss!$B$4:$B$31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unbent!$O$4:$O$31</c:f>
              <c:numCache>
                <c:formatCode>General</c:formatCode>
                <c:ptCount val="28"/>
                <c:pt idx="0">
                  <c:v>6.4695</c:v>
                </c:pt>
                <c:pt idx="1">
                  <c:v>10.636749999999999</c:v>
                </c:pt>
                <c:pt idx="2">
                  <c:v>13.3644</c:v>
                </c:pt>
                <c:pt idx="3">
                  <c:v>16.577999999999999</c:v>
                </c:pt>
                <c:pt idx="4">
                  <c:v>17.436700000000002</c:v>
                </c:pt>
                <c:pt idx="5">
                  <c:v>14.939250000000001</c:v>
                </c:pt>
                <c:pt idx="6">
                  <c:v>12.196950000000001</c:v>
                </c:pt>
                <c:pt idx="7">
                  <c:v>15.6097</c:v>
                </c:pt>
                <c:pt idx="8">
                  <c:v>8.7148500000000002</c:v>
                </c:pt>
                <c:pt idx="9">
                  <c:v>9.8310999999999993</c:v>
                </c:pt>
                <c:pt idx="10">
                  <c:v>8.1173999999999999</c:v>
                </c:pt>
                <c:pt idx="11">
                  <c:v>4.1967500000000006</c:v>
                </c:pt>
                <c:pt idx="12">
                  <c:v>4.7740999999999998</c:v>
                </c:pt>
                <c:pt idx="13">
                  <c:v>7.4122000000000003</c:v>
                </c:pt>
                <c:pt idx="14">
                  <c:v>8.0406499999999994</c:v>
                </c:pt>
                <c:pt idx="15">
                  <c:v>8.0242500000000003</c:v>
                </c:pt>
                <c:pt idx="16">
                  <c:v>6.5882499999999995</c:v>
                </c:pt>
                <c:pt idx="17">
                  <c:v>5.99085</c:v>
                </c:pt>
                <c:pt idx="18">
                  <c:v>11.106300000000001</c:v>
                </c:pt>
                <c:pt idx="19">
                  <c:v>14.610399999999998</c:v>
                </c:pt>
                <c:pt idx="20">
                  <c:v>23.047249999999998</c:v>
                </c:pt>
                <c:pt idx="21">
                  <c:v>20.5078</c:v>
                </c:pt>
                <c:pt idx="22">
                  <c:v>16.585350000000002</c:v>
                </c:pt>
                <c:pt idx="23">
                  <c:v>18.448799999999999</c:v>
                </c:pt>
                <c:pt idx="24">
                  <c:v>14.429500000000001</c:v>
                </c:pt>
                <c:pt idx="25">
                  <c:v>9.8804000000000016</c:v>
                </c:pt>
                <c:pt idx="26">
                  <c:v>6.67225</c:v>
                </c:pt>
                <c:pt idx="27">
                  <c:v>3.7674499999999997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F98-4B46-B2B0-BD00B5960676}"/>
            </c:ext>
          </c:extLst>
        </c:ser>
        <c:ser>
          <c:idx val="0"/>
          <c:order val="4"/>
          <c:tx>
            <c:v>0 psi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degauss!$B$4:$B$31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</c:numCache>
            </c:numRef>
          </c:xVal>
          <c:yVal>
            <c:numRef>
              <c:f>depressurized!$O$4:$O$31</c:f>
              <c:numCache>
                <c:formatCode>General</c:formatCode>
                <c:ptCount val="28"/>
                <c:pt idx="0">
                  <c:v>5.2564000000000002</c:v>
                </c:pt>
                <c:pt idx="1">
                  <c:v>12.829149999999998</c:v>
                </c:pt>
                <c:pt idx="2">
                  <c:v>15.849049999999998</c:v>
                </c:pt>
                <c:pt idx="3">
                  <c:v>19.643650000000001</c:v>
                </c:pt>
                <c:pt idx="4">
                  <c:v>21.81955</c:v>
                </c:pt>
                <c:pt idx="5">
                  <c:v>19.270949999999999</c:v>
                </c:pt>
                <c:pt idx="6">
                  <c:v>18.284399999999998</c:v>
                </c:pt>
                <c:pt idx="7">
                  <c:v>20.252050000000001</c:v>
                </c:pt>
                <c:pt idx="8">
                  <c:v>13.46125</c:v>
                </c:pt>
                <c:pt idx="9">
                  <c:v>13.55625</c:v>
                </c:pt>
                <c:pt idx="10">
                  <c:v>12.151299999999999</c:v>
                </c:pt>
                <c:pt idx="11">
                  <c:v>8.1173999999999999</c:v>
                </c:pt>
                <c:pt idx="12">
                  <c:v>7.9255500000000003</c:v>
                </c:pt>
                <c:pt idx="13">
                  <c:v>9.2556000000000012</c:v>
                </c:pt>
                <c:pt idx="14">
                  <c:v>9.8091499999999989</c:v>
                </c:pt>
                <c:pt idx="15">
                  <c:v>8.4516999999999989</c:v>
                </c:pt>
                <c:pt idx="16">
                  <c:v>8.9942999999999991</c:v>
                </c:pt>
                <c:pt idx="17">
                  <c:v>8.7915500000000009</c:v>
                </c:pt>
                <c:pt idx="18">
                  <c:v>11.65075</c:v>
                </c:pt>
                <c:pt idx="19">
                  <c:v>15.744899999999999</c:v>
                </c:pt>
                <c:pt idx="20">
                  <c:v>21.918199999999999</c:v>
                </c:pt>
                <c:pt idx="21">
                  <c:v>21.812249999999999</c:v>
                </c:pt>
                <c:pt idx="22">
                  <c:v>18.936600000000002</c:v>
                </c:pt>
                <c:pt idx="23">
                  <c:v>19.119349999999997</c:v>
                </c:pt>
                <c:pt idx="24">
                  <c:v>15.1274</c:v>
                </c:pt>
                <c:pt idx="25">
                  <c:v>11.791399999999999</c:v>
                </c:pt>
                <c:pt idx="26">
                  <c:v>8.2562499999999996</c:v>
                </c:pt>
                <c:pt idx="27">
                  <c:v>4.3045499999999999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F98-4B46-B2B0-BD00B5960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410304"/>
        <c:axId val="474410632"/>
      </c:scatterChart>
      <c:valAx>
        <c:axId val="474410304"/>
        <c:scaling>
          <c:orientation val="minMax"/>
          <c:max val="1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>
                    <a:solidFill>
                      <a:sysClr val="windowText" lastClr="000000"/>
                    </a:solidFill>
                  </a:rPr>
                  <a:t>Distance</a:t>
                </a:r>
                <a:r>
                  <a:rPr lang="en-CA" baseline="0">
                    <a:solidFill>
                      <a:sysClr val="windowText" lastClr="000000"/>
                    </a:solidFill>
                  </a:rPr>
                  <a:t> (cm)</a:t>
                </a:r>
                <a:endParaRPr lang="en-CA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3580680227471566"/>
              <c:y val="0.92034703995333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10632"/>
        <c:crossesAt val="-10"/>
        <c:crossBetween val="midCat"/>
      </c:valAx>
      <c:valAx>
        <c:axId val="4744106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Magnetic Flux (uT)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276527413240011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1030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7DAB8-277C-4CB4-A3A5-E7F4A10639B1}" type="datetimeFigureOut">
              <a:rPr lang="en-CA" smtClean="0"/>
              <a:t>2022-05-06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08DD-5A7E-4456-B067-9000A0048D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49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Ferromagnetic materials are organized into magnetic domains that are aligned with the &lt;100&gt; directions</a:t>
            </a:r>
          </a:p>
          <a:p>
            <a:r>
              <a:rPr lang="en-CA" dirty="0" smtClean="0"/>
              <a:t>Lowest energy state is flux closure.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56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Application of an external field causes domains aligned with the field to grow</a:t>
            </a:r>
          </a:p>
          <a:p>
            <a:r>
              <a:rPr lang="en-CA" dirty="0" smtClean="0"/>
              <a:t>Application of stress causes growth of domains aligned</a:t>
            </a:r>
            <a:r>
              <a:rPr lang="en-CA" baseline="0" dirty="0" smtClean="0"/>
              <a:t> with stress to grow. domain refinement. </a:t>
            </a:r>
            <a:r>
              <a:rPr lang="en-CA" baseline="0" dirty="0" err="1" smtClean="0"/>
              <a:t>Villari</a:t>
            </a:r>
            <a:r>
              <a:rPr lang="en-CA" baseline="0" dirty="0" smtClean="0"/>
              <a:t> effect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27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Application of an external field causes domains aligned with the field to grow</a:t>
            </a:r>
          </a:p>
          <a:p>
            <a:r>
              <a:rPr lang="en-CA" dirty="0" smtClean="0"/>
              <a:t>Application of stress causes growth of domains aligned</a:t>
            </a:r>
            <a:r>
              <a:rPr lang="en-CA" baseline="0" dirty="0" smtClean="0"/>
              <a:t> with stress to grow. domain refinement. </a:t>
            </a:r>
            <a:r>
              <a:rPr lang="en-CA" baseline="0" dirty="0" err="1" smtClean="0"/>
              <a:t>Villari</a:t>
            </a:r>
            <a:r>
              <a:rPr lang="en-CA" baseline="0" dirty="0" smtClean="0"/>
              <a:t> effect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89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Pipe degaussed in stated direction but measured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765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Stress is approximately constant between 100 and 150 cm.</a:t>
            </a:r>
            <a:r>
              <a:rPr lang="en-CA" baseline="0" dirty="0" smtClean="0"/>
              <a:t> Tapers to 0 at 0 cm (end of pipe)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2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Although stress at 0 is 0 that is where the biggest</a:t>
            </a:r>
            <a:r>
              <a:rPr lang="en-CA" baseline="0" dirty="0" smtClean="0"/>
              <a:t> change in magnitude occurs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D08DD-5A7E-4456-B067-9000A0048D98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43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2411761" y="1869672"/>
            <a:ext cx="6380577" cy="108012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Slide 1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2627784" y="3165816"/>
            <a:ext cx="6046440" cy="463308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Slide 1 Subtitle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rot="5400000">
            <a:off x="-1692303" y="2983653"/>
            <a:ext cx="4192547" cy="12714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2218764" y="2468828"/>
            <a:ext cx="5143499" cy="20584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-36512" y="-74543"/>
            <a:ext cx="495908" cy="5218044"/>
            <a:chOff x="-28366" y="-99391"/>
            <a:chExt cx="495908" cy="6957393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 rot="5400000">
              <a:off x="-3213817" y="3188277"/>
              <a:ext cx="6855178" cy="48427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baseline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5400000">
              <a:off x="-3259109" y="3131352"/>
              <a:ext cx="6957393" cy="495908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EE2D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baseline="0">
                <a:solidFill>
                  <a:srgbClr val="FF0000"/>
                </a:solidFill>
              </a:endParaRPr>
            </a:p>
          </p:txBody>
        </p:sp>
      </p:grpSp>
      <p:pic>
        <p:nvPicPr>
          <p:cNvPr id="14" name="Picture 13" descr="Logo&#10;&#10;Description automatically generated with medium confidence">
            <a:extLst>
              <a:ext uri="{FF2B5EF4-FFF2-40B4-BE49-F238E27FC236}">
                <a16:creationId xmlns:a16="http://schemas.microsoft.com/office/drawing/2014/main" id="{3442D705-DBD1-16F4-6531-34651C590D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26" y="4443958"/>
            <a:ext cx="2552366" cy="6220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110997"/>
            <a:ext cx="6347048" cy="339447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6512" y="-74543"/>
            <a:ext cx="495908" cy="5218044"/>
            <a:chOff x="-28366" y="-99391"/>
            <a:chExt cx="495908" cy="6957393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 rot="5400000">
              <a:off x="-3213817" y="3188277"/>
              <a:ext cx="6855178" cy="48427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baseline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5400000">
              <a:off x="-3259109" y="3131352"/>
              <a:ext cx="6957393" cy="495908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EE2D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baseline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697085F8-6376-7AE0-F62A-567CC3DAABE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26" y="4443958"/>
            <a:ext cx="2552366" cy="6220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9558-7386-F2FF-2153-C5ECA5594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Effects of Pressure and Bending on Steel Pipe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E5D2D-740B-4B3D-6B20-902A88F21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728" y="3165816"/>
            <a:ext cx="6550496" cy="558062"/>
          </a:xfrm>
        </p:spPr>
        <p:txBody>
          <a:bodyPr/>
          <a:lstStyle/>
          <a:p>
            <a:r>
              <a:rPr lang="en-CA" sz="1600" dirty="0" smtClean="0"/>
              <a:t>P.R. </a:t>
            </a:r>
            <a:r>
              <a:rPr lang="en-CA" sz="1600" dirty="0"/>
              <a:t>Underhill, T.W. </a:t>
            </a:r>
            <a:r>
              <a:rPr lang="en-CA" sz="1600" dirty="0" smtClean="0"/>
              <a:t>Krause, S. </a:t>
            </a:r>
            <a:r>
              <a:rPr lang="en-CA" sz="1600" dirty="0" err="1" smtClean="0"/>
              <a:t>Chaudhury</a:t>
            </a:r>
            <a:endParaRPr lang="en-CA" sz="1600" dirty="0" smtClean="0"/>
          </a:p>
          <a:p>
            <a:r>
              <a:rPr lang="en-CA" sz="1600" dirty="0" smtClean="0"/>
              <a:t>Royal Military College of Canada</a:t>
            </a:r>
            <a:endParaRPr lang="en-CA" sz="1600" dirty="0"/>
          </a:p>
          <a:p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42017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11510"/>
            <a:ext cx="7653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– Rotation in Earth’s Field</a:t>
            </a:r>
            <a:endParaRPr lang="en-CA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67523333"/>
              </p:ext>
            </p:extLst>
          </p:nvPr>
        </p:nvGraphicFramePr>
        <p:xfrm>
          <a:off x="827584" y="1057841"/>
          <a:ext cx="5759450" cy="323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4371950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Degaussed at 0</a:t>
            </a:r>
            <a:r>
              <a:rPr lang="en-CA" dirty="0" smtClean="0">
                <a:sym typeface="Symbol" panose="05050102010706020507" pitchFamily="18" charset="2"/>
              </a:rPr>
              <a:t></a:t>
            </a:r>
          </a:p>
          <a:p>
            <a:r>
              <a:rPr lang="en-CA" dirty="0" smtClean="0">
                <a:sym typeface="Symbol" panose="05050102010706020507" pitchFamily="18" charset="2"/>
              </a:rPr>
              <a:t>Pipe #1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340659" y="151950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North</a:t>
            </a:r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 rot="-2400000">
            <a:off x="7242701" y="1802288"/>
            <a:ext cx="576064" cy="1008112"/>
            <a:chOff x="6639120" y="1785567"/>
            <a:chExt cx="576064" cy="1008112"/>
          </a:xfrm>
        </p:grpSpPr>
        <p:sp>
          <p:nvSpPr>
            <p:cNvPr id="6" name="Rectangle 5"/>
            <p:cNvSpPr/>
            <p:nvPr/>
          </p:nvSpPr>
          <p:spPr>
            <a:xfrm rot="2400000">
              <a:off x="6891149" y="1785567"/>
              <a:ext cx="72008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 rot="-3000000">
              <a:off x="6891148" y="2001591"/>
              <a:ext cx="72008" cy="576064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Rectangle 7"/>
          <p:cNvSpPr/>
          <p:nvPr/>
        </p:nvSpPr>
        <p:spPr>
          <a:xfrm rot="2700000">
            <a:off x="8619340" y="1802287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6976735" y="30597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degauss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8086118" y="3059453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13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639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– Degauss direction</a:t>
            </a:r>
            <a:endParaRPr lang="en-CA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58959719"/>
              </p:ext>
            </p:extLst>
          </p:nvPr>
        </p:nvGraphicFramePr>
        <p:xfrm>
          <a:off x="1066127" y="1057841"/>
          <a:ext cx="4572000" cy="395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 rot="2400000">
            <a:off x="6516216" y="1779662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 rot="-3000000">
            <a:off x="6516215" y="1995686"/>
            <a:ext cx="72008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8244408" y="1874445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998221" y="30371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degauss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747189" y="3044958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measure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817183" y="3761731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Pipe #1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6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92051"/>
            <a:ext cx="5505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- Pressurization</a:t>
            </a:r>
            <a:endParaRPr lang="en-CA"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53765432"/>
              </p:ext>
            </p:extLst>
          </p:nvPr>
        </p:nvGraphicFramePr>
        <p:xfrm>
          <a:off x="683568" y="1038382"/>
          <a:ext cx="3563799" cy="323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47371025"/>
              </p:ext>
            </p:extLst>
          </p:nvPr>
        </p:nvGraphicFramePr>
        <p:xfrm>
          <a:off x="4896036" y="1038382"/>
          <a:ext cx="3563799" cy="3180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47864" y="4277517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Pipe #3</a:t>
            </a:r>
          </a:p>
          <a:p>
            <a:r>
              <a:rPr lang="en-CA" dirty="0" smtClean="0"/>
              <a:t>Degaussed in situ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4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5533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- Pressurization</a:t>
            </a:r>
            <a:endParaRPr lang="en-CA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02997821"/>
              </p:ext>
            </p:extLst>
          </p:nvPr>
        </p:nvGraphicFramePr>
        <p:xfrm>
          <a:off x="1290866" y="1057841"/>
          <a:ext cx="5759450" cy="323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3728" y="4371950"/>
            <a:ext cx="3643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Pipe #3</a:t>
            </a:r>
          </a:p>
          <a:p>
            <a:pPr algn="ctr"/>
            <a:r>
              <a:rPr lang="en-CA" dirty="0" smtClean="0"/>
              <a:t>Degaussed in reverse direction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65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95486"/>
            <a:ext cx="715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– Pressure and Bending</a:t>
            </a:r>
            <a:endParaRPr lang="en-CA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04311612"/>
              </p:ext>
            </p:extLst>
          </p:nvPr>
        </p:nvGraphicFramePr>
        <p:xfrm>
          <a:off x="739197" y="1347614"/>
          <a:ext cx="5310336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7784" y="4350843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Pipe #2</a:t>
            </a:r>
          </a:p>
          <a:p>
            <a:pPr algn="ctr"/>
            <a:r>
              <a:rPr lang="en-CA" dirty="0" smtClean="0"/>
              <a:t>Degaussed in situ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978282"/>
            <a:ext cx="412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 point bend – Max stress 200 MPa</a:t>
            </a:r>
            <a:endParaRPr lang="en-CA" dirty="0"/>
          </a:p>
        </p:txBody>
      </p:sp>
      <p:grpSp>
        <p:nvGrpSpPr>
          <p:cNvPr id="20" name="Group 19"/>
          <p:cNvGrpSpPr/>
          <p:nvPr/>
        </p:nvGrpSpPr>
        <p:grpSpPr>
          <a:xfrm>
            <a:off x="5919849" y="1165606"/>
            <a:ext cx="2972631" cy="1295869"/>
            <a:chOff x="5919849" y="1165606"/>
            <a:chExt cx="2972631" cy="1295869"/>
          </a:xfrm>
        </p:grpSpPr>
        <p:grpSp>
          <p:nvGrpSpPr>
            <p:cNvPr id="13" name="Group 12"/>
            <p:cNvGrpSpPr/>
            <p:nvPr/>
          </p:nvGrpSpPr>
          <p:grpSpPr>
            <a:xfrm>
              <a:off x="6049533" y="1635646"/>
              <a:ext cx="2842947" cy="825829"/>
              <a:chOff x="6049533" y="1980453"/>
              <a:chExt cx="2842947" cy="82582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120000" y="2283718"/>
                <a:ext cx="2700000" cy="522564"/>
                <a:chOff x="6120000" y="2283718"/>
                <a:chExt cx="2700000" cy="522564"/>
              </a:xfrm>
            </p:grpSpPr>
            <p:sp>
              <p:nvSpPr>
                <p:cNvPr id="6" name="Isosceles Triangle 5"/>
                <p:cNvSpPr/>
                <p:nvPr/>
              </p:nvSpPr>
              <p:spPr>
                <a:xfrm>
                  <a:off x="6876256" y="2518250"/>
                  <a:ext cx="288032" cy="288032"/>
                </a:xfrm>
                <a:prstGeom prst="triangl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>
                  <a:off x="7798263" y="2518250"/>
                  <a:ext cx="288032" cy="288032"/>
                </a:xfrm>
                <a:prstGeom prst="triangl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6120000" y="2283718"/>
                  <a:ext cx="2700000" cy="1625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11" name="Down Arrow 10"/>
              <p:cNvSpPr/>
              <p:nvPr/>
            </p:nvSpPr>
            <p:spPr>
              <a:xfrm>
                <a:off x="8748936" y="1980453"/>
                <a:ext cx="143544" cy="216024"/>
              </a:xfrm>
              <a:prstGeom prst="down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6049533" y="1980453"/>
                <a:ext cx="143544" cy="216024"/>
              </a:xfrm>
              <a:prstGeom prst="downArrow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6120000" y="1491630"/>
              <a:ext cx="135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5919849" y="1165606"/>
              <a:ext cx="1866725" cy="369332"/>
              <a:chOff x="5919849" y="1165606"/>
              <a:chExt cx="1866725" cy="36933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919849" y="1165606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164288" y="1165606"/>
                <a:ext cx="622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150</a:t>
                </a:r>
                <a:endParaRPr lang="en-CA" dirty="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14</a:t>
            </a:fld>
            <a:endParaRPr lang="en-CA" dirty="0"/>
          </a:p>
        </p:txBody>
      </p:sp>
      <p:grpSp>
        <p:nvGrpSpPr>
          <p:cNvPr id="22" name="Group 21"/>
          <p:cNvGrpSpPr/>
          <p:nvPr/>
        </p:nvGrpSpPr>
        <p:grpSpPr>
          <a:xfrm>
            <a:off x="6120000" y="2715766"/>
            <a:ext cx="2949013" cy="864096"/>
            <a:chOff x="6120000" y="2715766"/>
            <a:chExt cx="2949013" cy="864096"/>
          </a:xfrm>
        </p:grpSpPr>
        <p:grpSp>
          <p:nvGrpSpPr>
            <p:cNvPr id="28" name="Group 27"/>
            <p:cNvGrpSpPr/>
            <p:nvPr/>
          </p:nvGrpSpPr>
          <p:grpSpPr>
            <a:xfrm>
              <a:off x="6120000" y="2715766"/>
              <a:ext cx="2949013" cy="864096"/>
              <a:chOff x="6120000" y="2715766"/>
              <a:chExt cx="2949013" cy="864096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20000" y="3041526"/>
                <a:ext cx="2700000" cy="538336"/>
                <a:chOff x="6120000" y="2897510"/>
                <a:chExt cx="2700000" cy="538336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6120000" y="3435846"/>
                  <a:ext cx="2700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6120000" y="2897510"/>
                  <a:ext cx="900272" cy="53833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7020272" y="2897510"/>
                  <a:ext cx="90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7920000" y="2897510"/>
                  <a:ext cx="900000" cy="53833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 flipV="1">
                <a:off x="8820000" y="2715766"/>
                <a:ext cx="0" cy="8640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 rot="5400000">
                <a:off x="8615363" y="3009314"/>
                <a:ext cx="6303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dirty="0" smtClean="0"/>
                  <a:t>Stress</a:t>
                </a:r>
                <a:endParaRPr lang="en-CA" sz="12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14591" y="2759672"/>
              <a:ext cx="115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200 MPa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2449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11510"/>
            <a:ext cx="715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Results – Pressure and Bending</a:t>
            </a:r>
            <a:endParaRPr lang="en-CA" sz="36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79265"/>
              </p:ext>
            </p:extLst>
          </p:nvPr>
        </p:nvGraphicFramePr>
        <p:xfrm>
          <a:off x="1979712" y="1275606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30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266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Summary</a:t>
            </a:r>
            <a:endParaRPr lang="en-CA" sz="36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1835696" y="1131590"/>
            <a:ext cx="6347048" cy="339447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Earth’s field is too weak to act on its own but can produce effects in conjunction with stress and external magnetic fields</a:t>
            </a:r>
          </a:p>
          <a:p>
            <a:r>
              <a:rPr lang="en-CA" dirty="0" smtClean="0"/>
              <a:t>The effect of stress depends on the magnetic state of the object being stressed.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882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266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Summary</a:t>
            </a:r>
            <a:endParaRPr lang="en-CA" sz="36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1835696" y="1131590"/>
            <a:ext cx="6347048" cy="339447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Magnetic samples are linked magnetic objects, i.e. an effect can propagate a long way from the impetus </a:t>
            </a:r>
          </a:p>
          <a:p>
            <a:r>
              <a:rPr lang="en-CA" dirty="0" smtClean="0"/>
              <a:t>It is very difficult to achieve a reproducible magnetic ground state</a:t>
            </a:r>
          </a:p>
          <a:p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111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5349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Outstanding Questions</a:t>
            </a:r>
            <a:endParaRPr lang="en-CA" sz="36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1835696" y="1131590"/>
            <a:ext cx="6347048" cy="339447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Why do pipes behave like non-uniform weak magnets?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0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5918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Future Work/Applications</a:t>
            </a:r>
            <a:endParaRPr lang="en-CA" sz="36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1835696" y="1131590"/>
            <a:ext cx="6347048" cy="316835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Develop a macroscopic model for large magnetic samples based on microscopic dipoles &amp; pinning</a:t>
            </a:r>
          </a:p>
          <a:p>
            <a:r>
              <a:rPr lang="en-CA" dirty="0" smtClean="0"/>
              <a:t>Can we use an induced magnetic state to measure stress history?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00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</a:p>
          <a:p>
            <a:r>
              <a:rPr lang="en-CA" dirty="0" smtClean="0"/>
              <a:t>Background</a:t>
            </a:r>
          </a:p>
          <a:p>
            <a:r>
              <a:rPr lang="en-CA" dirty="0" smtClean="0"/>
              <a:t>Experimental Set Up</a:t>
            </a:r>
          </a:p>
          <a:p>
            <a:r>
              <a:rPr lang="en-CA" dirty="0" smtClean="0"/>
              <a:t>Results</a:t>
            </a:r>
          </a:p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411510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950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Questions?</a:t>
            </a:r>
            <a:endParaRPr kumimoji="0" lang="en-CA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31590"/>
            <a:ext cx="33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91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542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Motivation</a:t>
            </a:r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9632" y="4227934"/>
            <a:ext cx="6347048" cy="596657"/>
          </a:xfrm>
        </p:spPr>
        <p:txBody>
          <a:bodyPr/>
          <a:lstStyle/>
          <a:p>
            <a:r>
              <a:rPr lang="en-CA" dirty="0" smtClean="0"/>
              <a:t>Magnetic Metal Memory</a:t>
            </a:r>
            <a:endParaRPr lang="en-CA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81131"/>
            <a:ext cx="3600000" cy="29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56105"/>
            <a:ext cx="3600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57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Background</a:t>
            </a:r>
            <a:endParaRPr lang="en-CA" sz="36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7654"/>
            <a:ext cx="5943600" cy="22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92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Background</a:t>
            </a:r>
            <a:endParaRPr lang="en-CA" sz="36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87574"/>
            <a:ext cx="2959100" cy="351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7654"/>
            <a:ext cx="2432050" cy="2317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21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Background</a:t>
            </a:r>
            <a:endParaRPr lang="en-CA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91630"/>
            <a:ext cx="3600000" cy="23228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899592" y="1203598"/>
            <a:ext cx="4536504" cy="339447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Pinning prevents domain wall motion</a:t>
            </a:r>
          </a:p>
          <a:p>
            <a:r>
              <a:rPr lang="en-CA" dirty="0" smtClean="0"/>
              <a:t>MBN suggests not much domain wall motion below 0.1T</a:t>
            </a:r>
          </a:p>
          <a:p>
            <a:r>
              <a:rPr lang="en-CA" dirty="0" smtClean="0"/>
              <a:t>Earth’s field </a:t>
            </a:r>
            <a:r>
              <a:rPr lang="en-CA" dirty="0" smtClean="0"/>
              <a:t>53 </a:t>
            </a:r>
            <a:r>
              <a:rPr lang="en-CA" dirty="0" err="1" smtClean="0">
                <a:latin typeface="Symbol" panose="05050102010706020507" pitchFamily="18" charset="2"/>
              </a:rPr>
              <a:t>m</a:t>
            </a:r>
            <a:r>
              <a:rPr lang="en-CA" dirty="0" err="1" smtClean="0"/>
              <a:t>T</a:t>
            </a:r>
            <a:r>
              <a:rPr lang="en-CA" dirty="0" smtClean="0"/>
              <a:t> in Kingston</a:t>
            </a:r>
            <a:endParaRPr lang="en-C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798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Questions</a:t>
            </a:r>
            <a:endParaRPr lang="en-CA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623826D-97D4-21C5-625D-B85B47EAD463}"/>
              </a:ext>
            </a:extLst>
          </p:cNvPr>
          <p:cNvSpPr txBox="1">
            <a:spLocks/>
          </p:cNvSpPr>
          <p:nvPr/>
        </p:nvSpPr>
        <p:spPr>
          <a:xfrm>
            <a:off x="899592" y="1203598"/>
            <a:ext cx="7992888" cy="339447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/>
              <a:t>How can MMM work?</a:t>
            </a:r>
          </a:p>
          <a:p>
            <a:r>
              <a:rPr lang="en-CA" dirty="0" smtClean="0"/>
              <a:t>How does the earth’s field interact with steel structures?</a:t>
            </a:r>
          </a:p>
          <a:p>
            <a:r>
              <a:rPr lang="en-CA" dirty="0" smtClean="0"/>
              <a:t>How much does stress affect the magnetization of pipes?</a:t>
            </a:r>
          </a:p>
          <a:p>
            <a:r>
              <a:rPr lang="en-CA" dirty="0" smtClean="0"/>
              <a:t>How reproducible/quantifiable are the effects?</a:t>
            </a:r>
          </a:p>
          <a:p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4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970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Experiments</a:t>
            </a:r>
            <a:endParaRPr lang="en-CA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66842"/>
              </p:ext>
            </p:extLst>
          </p:nvPr>
        </p:nvGraphicFramePr>
        <p:xfrm>
          <a:off x="755576" y="1203598"/>
          <a:ext cx="4572000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6452792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47018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880286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2822308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36656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OD (cm)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3.3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3.3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9.1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86852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ID (cm)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2.54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2.54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8.9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4528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Thickness (mm) t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3.8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3.8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5.4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83353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Length (m)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0.95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3.14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0.95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38405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Manufacture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extruded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extruded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rolled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002785"/>
                  </a:ext>
                </a:extLst>
              </a:tr>
              <a:tr h="630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Hoop stress (MPA)/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Internal P (ksi)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27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27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55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67637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228184" y="1194545"/>
            <a:ext cx="2200496" cy="2529332"/>
            <a:chOff x="6290182" y="906274"/>
            <a:chExt cx="2200496" cy="2529332"/>
          </a:xfrm>
        </p:grpSpPr>
        <p:sp>
          <p:nvSpPr>
            <p:cNvPr id="4" name="Rectangle 3"/>
            <p:cNvSpPr/>
            <p:nvPr/>
          </p:nvSpPr>
          <p:spPr>
            <a:xfrm>
              <a:off x="6444207" y="1275606"/>
              <a:ext cx="57600" cy="72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350248" y="1275606"/>
              <a:ext cx="45719" cy="21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44408" y="1275606"/>
              <a:ext cx="162000" cy="72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90182" y="90627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mtClean="0"/>
                <a:t>1</a:t>
              </a:r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15613" y="90627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2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60138" y="90627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</a:t>
              </a:r>
              <a:endParaRPr lang="en-CA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03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411510"/>
            <a:ext cx="2970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Experiments</a:t>
            </a:r>
            <a:endParaRPr lang="en-CA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58693" y="1419622"/>
            <a:ext cx="3215640" cy="2091054"/>
            <a:chOff x="0" y="0"/>
            <a:chExt cx="3215640" cy="2091540"/>
          </a:xfrm>
        </p:grpSpPr>
        <p:sp>
          <p:nvSpPr>
            <p:cNvPr id="6" name="Text Box 18"/>
            <p:cNvSpPr txBox="1"/>
            <p:nvPr/>
          </p:nvSpPr>
          <p:spPr>
            <a:xfrm>
              <a:off x="2705100" y="1341120"/>
              <a:ext cx="510540" cy="365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7" name="Text Box 19"/>
            <p:cNvSpPr txBox="1"/>
            <p:nvPr/>
          </p:nvSpPr>
          <p:spPr>
            <a:xfrm>
              <a:off x="1325880" y="0"/>
              <a:ext cx="510540" cy="2616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8" name="Text Box 20"/>
            <p:cNvSpPr txBox="1"/>
            <p:nvPr/>
          </p:nvSpPr>
          <p:spPr>
            <a:xfrm>
              <a:off x="0" y="1295400"/>
              <a:ext cx="510540" cy="228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9" name="Text Box 21"/>
            <p:cNvSpPr txBox="1"/>
            <p:nvPr/>
          </p:nvSpPr>
          <p:spPr>
            <a:xfrm>
              <a:off x="1645920" y="342900"/>
              <a:ext cx="510540" cy="365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" name="Text Box 22"/>
            <p:cNvSpPr txBox="1"/>
            <p:nvPr/>
          </p:nvSpPr>
          <p:spPr>
            <a:xfrm>
              <a:off x="2377440" y="1668780"/>
              <a:ext cx="510540" cy="365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1" name="Text Box 23"/>
            <p:cNvSpPr txBox="1"/>
            <p:nvPr/>
          </p:nvSpPr>
          <p:spPr>
            <a:xfrm>
              <a:off x="320040" y="944880"/>
              <a:ext cx="510540" cy="3657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1100">
                  <a:effectLst/>
                  <a:ea typeface="Malgun Gothic" panose="020B0503020000020004" pitchFamily="34" charset="-127"/>
                  <a:cs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90501" y="213360"/>
              <a:ext cx="2567922" cy="1878180"/>
              <a:chOff x="1" y="0"/>
              <a:chExt cx="2567922" cy="187818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0520" y="327660"/>
                <a:ext cx="1828735" cy="1550520"/>
                <a:chOff x="0" y="0"/>
                <a:chExt cx="1828800" cy="155067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274320" y="270510"/>
                  <a:ext cx="1280160" cy="1280160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45920" y="727710"/>
                  <a:ext cx="182880" cy="3657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0" y="727710"/>
                  <a:ext cx="182880" cy="3657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 rot="16200000">
                  <a:off x="819150" y="-91440"/>
                  <a:ext cx="182880" cy="3657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257300" y="0"/>
                <a:ext cx="266691" cy="266700"/>
                <a:chOff x="0" y="0"/>
                <a:chExt cx="266700" cy="266700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0" y="262165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16200000" flipV="1">
                  <a:off x="-128815" y="133350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 rot="16200000">
                <a:off x="318" y="959803"/>
                <a:ext cx="266065" cy="266700"/>
                <a:chOff x="0" y="0"/>
                <a:chExt cx="266700" cy="266700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0" y="262165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rot="16200000" flipV="1">
                  <a:off x="-128815" y="133350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/>
            </p:nvGrpSpPr>
            <p:grpSpPr>
              <a:xfrm rot="5400000">
                <a:off x="2301236" y="1242056"/>
                <a:ext cx="266674" cy="266700"/>
                <a:chOff x="0" y="0"/>
                <a:chExt cx="266700" cy="266700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0" y="262165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rot="16200000" flipV="1">
                  <a:off x="-128815" y="133350"/>
                  <a:ext cx="2667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Oval 16"/>
              <p:cNvSpPr/>
              <p:nvPr/>
            </p:nvSpPr>
            <p:spPr>
              <a:xfrm>
                <a:off x="807720" y="77724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763284" y="3851732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 panose="05050102010706020507" pitchFamily="18" charset="2"/>
              </a:rPr>
              <a:t>Tubes 1 </a:t>
            </a:r>
            <a:r>
              <a:rPr lang="en-CA" dirty="0" smtClean="0">
                <a:sym typeface="Symbol" panose="05050102010706020507" pitchFamily="18" charset="2"/>
              </a:rPr>
              <a:t>and </a:t>
            </a:r>
            <a:r>
              <a:rPr lang="en-CA" dirty="0" smtClean="0">
                <a:sym typeface="Symbol" panose="05050102010706020507" pitchFamily="18" charset="2"/>
              </a:rPr>
              <a:t>2 </a:t>
            </a:r>
          </a:p>
          <a:p>
            <a:r>
              <a:rPr lang="en-CA" dirty="0" smtClean="0">
                <a:sym typeface="Symbol" panose="05050102010706020507" pitchFamily="18" charset="2"/>
              </a:rPr>
              <a:t>radial  1.06 </a:t>
            </a:r>
            <a:r>
              <a:rPr lang="en-CA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CA" dirty="0" err="1" smtClean="0">
                <a:sym typeface="Symbol" panose="05050102010706020507" pitchFamily="18" charset="2"/>
              </a:rPr>
              <a:t>T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2128117"/>
            <a:ext cx="2077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Tube 3</a:t>
            </a:r>
          </a:p>
          <a:p>
            <a:r>
              <a:rPr lang="en-CA" dirty="0" smtClean="0"/>
              <a:t>Scanner</a:t>
            </a:r>
          </a:p>
          <a:p>
            <a:r>
              <a:rPr lang="en-CA" dirty="0" smtClean="0"/>
              <a:t>X Axial </a:t>
            </a:r>
            <a:r>
              <a:rPr lang="en-CA" dirty="0" smtClean="0">
                <a:sym typeface="Symbol" panose="05050102010706020507" pitchFamily="18" charset="2"/>
              </a:rPr>
              <a:t> 0.1 </a:t>
            </a:r>
            <a:r>
              <a:rPr lang="en-CA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CA" dirty="0" err="1" smtClean="0">
                <a:sym typeface="Symbol" panose="05050102010706020507" pitchFamily="18" charset="2"/>
              </a:rPr>
              <a:t>T</a:t>
            </a:r>
            <a:r>
              <a:rPr lang="en-CA" dirty="0" smtClean="0">
                <a:sym typeface="Symbol" panose="05050102010706020507" pitchFamily="18" charset="2"/>
              </a:rPr>
              <a:t> </a:t>
            </a:r>
          </a:p>
          <a:p>
            <a:r>
              <a:rPr lang="en-CA" dirty="0" smtClean="0">
                <a:sym typeface="Symbol" panose="05050102010706020507" pitchFamily="18" charset="2"/>
              </a:rPr>
              <a:t>Y Radial  0.1 </a:t>
            </a:r>
            <a:r>
              <a:rPr lang="en-CA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CA" dirty="0" err="1" smtClean="0">
                <a:sym typeface="Symbol" panose="05050102010706020507" pitchFamily="18" charset="2"/>
              </a:rPr>
              <a:t>T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8654802" y="2268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0C222BD-D3BF-4041-961C-B18C576E9FEA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5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689</TotalTime>
  <Words>578</Words>
  <Application>Microsoft Office PowerPoint</Application>
  <PresentationFormat>On-screen Show (16:9)</PresentationFormat>
  <Paragraphs>154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Malgun Gothic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The Effects of Pressure and Bending on Steel Pipe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memberservices</dc:creator>
  <cp:lastModifiedBy>Ross Underhill (ADMIN)</cp:lastModifiedBy>
  <cp:revision>51</cp:revision>
  <dcterms:created xsi:type="dcterms:W3CDTF">2016-09-20T16:46:36Z</dcterms:created>
  <dcterms:modified xsi:type="dcterms:W3CDTF">2022-05-06T14:04:34Z</dcterms:modified>
</cp:coreProperties>
</file>