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7"/>
  </p:notesMasterIdLst>
  <p:sldIdLst>
    <p:sldId id="256" r:id="rId2"/>
    <p:sldId id="297" r:id="rId3"/>
    <p:sldId id="346" r:id="rId4"/>
    <p:sldId id="337" r:id="rId5"/>
    <p:sldId id="345" r:id="rId6"/>
    <p:sldId id="1008" r:id="rId7"/>
    <p:sldId id="1015" r:id="rId8"/>
    <p:sldId id="996" r:id="rId9"/>
    <p:sldId id="1002" r:id="rId10"/>
    <p:sldId id="1018" r:id="rId11"/>
    <p:sldId id="995" r:id="rId12"/>
    <p:sldId id="854" r:id="rId13"/>
    <p:sldId id="1020" r:id="rId14"/>
    <p:sldId id="279" r:id="rId15"/>
    <p:sldId id="280" r:id="rId16"/>
    <p:sldId id="281" r:id="rId17"/>
    <p:sldId id="988" r:id="rId18"/>
    <p:sldId id="987" r:id="rId19"/>
    <p:sldId id="1003" r:id="rId20"/>
    <p:sldId id="989" r:id="rId21"/>
    <p:sldId id="1012" r:id="rId22"/>
    <p:sldId id="1014" r:id="rId23"/>
    <p:sldId id="901" r:id="rId24"/>
    <p:sldId id="771" r:id="rId25"/>
    <p:sldId id="269" r:id="rId26"/>
    <p:sldId id="789" r:id="rId27"/>
    <p:sldId id="791" r:id="rId28"/>
    <p:sldId id="790" r:id="rId29"/>
    <p:sldId id="1016" r:id="rId30"/>
    <p:sldId id="864" r:id="rId31"/>
    <p:sldId id="869" r:id="rId32"/>
    <p:sldId id="1019" r:id="rId33"/>
    <p:sldId id="997" r:id="rId34"/>
    <p:sldId id="1001" r:id="rId35"/>
    <p:sldId id="999" r:id="rId36"/>
    <p:sldId id="1000" r:id="rId37"/>
    <p:sldId id="993" r:id="rId38"/>
    <p:sldId id="1017" r:id="rId39"/>
    <p:sldId id="309" r:id="rId40"/>
    <p:sldId id="311" r:id="rId41"/>
    <p:sldId id="317" r:id="rId42"/>
    <p:sldId id="768" r:id="rId43"/>
    <p:sldId id="769" r:id="rId44"/>
    <p:sldId id="307" r:id="rId45"/>
    <p:sldId id="1007" r:id="rId4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507803D-B773-481C-A64F-5ECC51CFBCD7}">
          <p14:sldIdLst>
            <p14:sldId id="256"/>
            <p14:sldId id="297"/>
            <p14:sldId id="346"/>
            <p14:sldId id="337"/>
            <p14:sldId id="345"/>
            <p14:sldId id="1008"/>
            <p14:sldId id="1015"/>
            <p14:sldId id="996"/>
            <p14:sldId id="1002"/>
            <p14:sldId id="1018"/>
            <p14:sldId id="995"/>
            <p14:sldId id="854"/>
            <p14:sldId id="1020"/>
            <p14:sldId id="279"/>
            <p14:sldId id="280"/>
            <p14:sldId id="281"/>
            <p14:sldId id="988"/>
            <p14:sldId id="987"/>
            <p14:sldId id="1003"/>
            <p14:sldId id="989"/>
            <p14:sldId id="1012"/>
            <p14:sldId id="1014"/>
            <p14:sldId id="901"/>
            <p14:sldId id="771"/>
            <p14:sldId id="269"/>
            <p14:sldId id="789"/>
            <p14:sldId id="791"/>
            <p14:sldId id="790"/>
            <p14:sldId id="1016"/>
            <p14:sldId id="864"/>
            <p14:sldId id="869"/>
            <p14:sldId id="1019"/>
            <p14:sldId id="997"/>
            <p14:sldId id="1001"/>
            <p14:sldId id="999"/>
            <p14:sldId id="1000"/>
            <p14:sldId id="993"/>
            <p14:sldId id="1017"/>
            <p14:sldId id="309"/>
            <p14:sldId id="311"/>
            <p14:sldId id="317"/>
            <p14:sldId id="768"/>
            <p14:sldId id="769"/>
            <p14:sldId id="307"/>
            <p14:sldId id="100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A5"/>
    <a:srgbClr val="EE2D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73743" autoAdjust="0"/>
  </p:normalViewPr>
  <p:slideViewPr>
    <p:cSldViewPr showGuides="1">
      <p:cViewPr varScale="1">
        <p:scale>
          <a:sx n="121" d="100"/>
          <a:sy n="121" d="100"/>
        </p:scale>
        <p:origin x="3413" y="10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D:\Project\OBARA\Resistance%20curves\Adaptive%20trial%20June%2017\688.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Project\OBARA\Resistance%20curves\Adaptive%20trial%20June%2017\675.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Project\OBARA\Resistance%20curves\Adaptive%20trial%20June%2017\677.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Project\OBARA\Resistance%20curves\Adaptive%20trial%20June%2017\687.csv"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oject\OBARA\Resistance%20curves\Adaptive%20trial%20June%2017\686.csv"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oject\OBARA\Resistance%20curves\Adaptive%20trial%20June%2017\683.csv"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roject\OBARA\Resistance%20curves\Adaptive%20trial%20June%2017\682.csv"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'688'!$B$3</c:f>
              <c:strCache>
                <c:ptCount val="1"/>
                <c:pt idx="0">
                  <c:v>Volt</c:v>
                </c:pt>
              </c:strCache>
            </c:strRef>
          </c:tx>
          <c:spPr>
            <a:ln w="28575" cap="rnd">
              <a:solidFill>
                <a:schemeClr val="accent1"/>
              </a:solidFill>
              <a:round/>
            </a:ln>
            <a:effectLst/>
          </c:spPr>
          <c:marker>
            <c:symbol val="none"/>
          </c:marker>
          <c:cat>
            <c:numRef>
              <c:f>'688'!$A$8:$A$315</c:f>
              <c:numCache>
                <c:formatCode>General</c:formatCode>
                <c:ptCount val="308"/>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pt idx="35">
                  <c:v>40</c:v>
                </c:pt>
                <c:pt idx="36">
                  <c:v>41</c:v>
                </c:pt>
                <c:pt idx="37">
                  <c:v>42</c:v>
                </c:pt>
                <c:pt idx="38">
                  <c:v>43</c:v>
                </c:pt>
                <c:pt idx="39">
                  <c:v>44</c:v>
                </c:pt>
                <c:pt idx="40">
                  <c:v>45</c:v>
                </c:pt>
                <c:pt idx="41">
                  <c:v>46</c:v>
                </c:pt>
                <c:pt idx="42">
                  <c:v>47</c:v>
                </c:pt>
                <c:pt idx="43">
                  <c:v>48</c:v>
                </c:pt>
                <c:pt idx="44">
                  <c:v>49</c:v>
                </c:pt>
                <c:pt idx="45">
                  <c:v>50</c:v>
                </c:pt>
                <c:pt idx="46">
                  <c:v>51</c:v>
                </c:pt>
                <c:pt idx="47">
                  <c:v>52</c:v>
                </c:pt>
                <c:pt idx="48">
                  <c:v>53</c:v>
                </c:pt>
                <c:pt idx="49">
                  <c:v>54</c:v>
                </c:pt>
                <c:pt idx="50">
                  <c:v>55</c:v>
                </c:pt>
                <c:pt idx="51">
                  <c:v>56</c:v>
                </c:pt>
                <c:pt idx="52">
                  <c:v>57</c:v>
                </c:pt>
                <c:pt idx="53">
                  <c:v>58</c:v>
                </c:pt>
                <c:pt idx="54">
                  <c:v>59</c:v>
                </c:pt>
                <c:pt idx="55">
                  <c:v>60</c:v>
                </c:pt>
                <c:pt idx="56">
                  <c:v>61</c:v>
                </c:pt>
                <c:pt idx="57">
                  <c:v>62</c:v>
                </c:pt>
                <c:pt idx="58">
                  <c:v>63</c:v>
                </c:pt>
                <c:pt idx="59">
                  <c:v>64</c:v>
                </c:pt>
                <c:pt idx="60">
                  <c:v>65</c:v>
                </c:pt>
                <c:pt idx="61">
                  <c:v>66</c:v>
                </c:pt>
                <c:pt idx="62">
                  <c:v>67</c:v>
                </c:pt>
                <c:pt idx="63">
                  <c:v>68</c:v>
                </c:pt>
                <c:pt idx="64">
                  <c:v>69</c:v>
                </c:pt>
                <c:pt idx="65">
                  <c:v>70</c:v>
                </c:pt>
                <c:pt idx="66">
                  <c:v>71</c:v>
                </c:pt>
                <c:pt idx="67">
                  <c:v>72</c:v>
                </c:pt>
                <c:pt idx="68">
                  <c:v>73</c:v>
                </c:pt>
                <c:pt idx="69">
                  <c:v>74</c:v>
                </c:pt>
                <c:pt idx="70">
                  <c:v>75</c:v>
                </c:pt>
                <c:pt idx="71">
                  <c:v>76</c:v>
                </c:pt>
                <c:pt idx="72">
                  <c:v>77</c:v>
                </c:pt>
                <c:pt idx="73">
                  <c:v>78</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118</c:v>
                </c:pt>
                <c:pt idx="114">
                  <c:v>119</c:v>
                </c:pt>
                <c:pt idx="115">
                  <c:v>120</c:v>
                </c:pt>
                <c:pt idx="116">
                  <c:v>121</c:v>
                </c:pt>
                <c:pt idx="117">
                  <c:v>122</c:v>
                </c:pt>
                <c:pt idx="118">
                  <c:v>123</c:v>
                </c:pt>
                <c:pt idx="119">
                  <c:v>124</c:v>
                </c:pt>
                <c:pt idx="120">
                  <c:v>125</c:v>
                </c:pt>
                <c:pt idx="121">
                  <c:v>126</c:v>
                </c:pt>
                <c:pt idx="122">
                  <c:v>127</c:v>
                </c:pt>
                <c:pt idx="123">
                  <c:v>128</c:v>
                </c:pt>
                <c:pt idx="124">
                  <c:v>129</c:v>
                </c:pt>
                <c:pt idx="125">
                  <c:v>130</c:v>
                </c:pt>
                <c:pt idx="126">
                  <c:v>131</c:v>
                </c:pt>
                <c:pt idx="127">
                  <c:v>132</c:v>
                </c:pt>
                <c:pt idx="128">
                  <c:v>133</c:v>
                </c:pt>
                <c:pt idx="129">
                  <c:v>134</c:v>
                </c:pt>
                <c:pt idx="130">
                  <c:v>135</c:v>
                </c:pt>
                <c:pt idx="131">
                  <c:v>136</c:v>
                </c:pt>
                <c:pt idx="132">
                  <c:v>137</c:v>
                </c:pt>
                <c:pt idx="133">
                  <c:v>138</c:v>
                </c:pt>
                <c:pt idx="134">
                  <c:v>139</c:v>
                </c:pt>
                <c:pt idx="135">
                  <c:v>140</c:v>
                </c:pt>
                <c:pt idx="136">
                  <c:v>141</c:v>
                </c:pt>
                <c:pt idx="137">
                  <c:v>142</c:v>
                </c:pt>
                <c:pt idx="138">
                  <c:v>143</c:v>
                </c:pt>
                <c:pt idx="139">
                  <c:v>144</c:v>
                </c:pt>
                <c:pt idx="140">
                  <c:v>145</c:v>
                </c:pt>
                <c:pt idx="141">
                  <c:v>146</c:v>
                </c:pt>
                <c:pt idx="142">
                  <c:v>147</c:v>
                </c:pt>
                <c:pt idx="143">
                  <c:v>148</c:v>
                </c:pt>
                <c:pt idx="144">
                  <c:v>149</c:v>
                </c:pt>
                <c:pt idx="145">
                  <c:v>150</c:v>
                </c:pt>
                <c:pt idx="146">
                  <c:v>151</c:v>
                </c:pt>
                <c:pt idx="147">
                  <c:v>152</c:v>
                </c:pt>
                <c:pt idx="148">
                  <c:v>153</c:v>
                </c:pt>
                <c:pt idx="149">
                  <c:v>154</c:v>
                </c:pt>
                <c:pt idx="150">
                  <c:v>155</c:v>
                </c:pt>
                <c:pt idx="151">
                  <c:v>156</c:v>
                </c:pt>
                <c:pt idx="152">
                  <c:v>157</c:v>
                </c:pt>
                <c:pt idx="153">
                  <c:v>158</c:v>
                </c:pt>
                <c:pt idx="154">
                  <c:v>159</c:v>
                </c:pt>
                <c:pt idx="155">
                  <c:v>160</c:v>
                </c:pt>
                <c:pt idx="156">
                  <c:v>161</c:v>
                </c:pt>
                <c:pt idx="157">
                  <c:v>162</c:v>
                </c:pt>
                <c:pt idx="158">
                  <c:v>163</c:v>
                </c:pt>
                <c:pt idx="159">
                  <c:v>164</c:v>
                </c:pt>
                <c:pt idx="160">
                  <c:v>165</c:v>
                </c:pt>
                <c:pt idx="161">
                  <c:v>166</c:v>
                </c:pt>
                <c:pt idx="162">
                  <c:v>167</c:v>
                </c:pt>
                <c:pt idx="163">
                  <c:v>168</c:v>
                </c:pt>
                <c:pt idx="164">
                  <c:v>169</c:v>
                </c:pt>
                <c:pt idx="165">
                  <c:v>170</c:v>
                </c:pt>
                <c:pt idx="166">
                  <c:v>171</c:v>
                </c:pt>
                <c:pt idx="167">
                  <c:v>172</c:v>
                </c:pt>
                <c:pt idx="168">
                  <c:v>173</c:v>
                </c:pt>
                <c:pt idx="169">
                  <c:v>174</c:v>
                </c:pt>
                <c:pt idx="170">
                  <c:v>175</c:v>
                </c:pt>
                <c:pt idx="171">
                  <c:v>176</c:v>
                </c:pt>
                <c:pt idx="172">
                  <c:v>177</c:v>
                </c:pt>
                <c:pt idx="173">
                  <c:v>178</c:v>
                </c:pt>
                <c:pt idx="174">
                  <c:v>179</c:v>
                </c:pt>
                <c:pt idx="175">
                  <c:v>180</c:v>
                </c:pt>
                <c:pt idx="176">
                  <c:v>181</c:v>
                </c:pt>
                <c:pt idx="177">
                  <c:v>182</c:v>
                </c:pt>
                <c:pt idx="178">
                  <c:v>183</c:v>
                </c:pt>
                <c:pt idx="179">
                  <c:v>184</c:v>
                </c:pt>
                <c:pt idx="180">
                  <c:v>185</c:v>
                </c:pt>
                <c:pt idx="181">
                  <c:v>186</c:v>
                </c:pt>
                <c:pt idx="182">
                  <c:v>187</c:v>
                </c:pt>
                <c:pt idx="183">
                  <c:v>188</c:v>
                </c:pt>
                <c:pt idx="184">
                  <c:v>189</c:v>
                </c:pt>
                <c:pt idx="185">
                  <c:v>190</c:v>
                </c:pt>
                <c:pt idx="186">
                  <c:v>191</c:v>
                </c:pt>
                <c:pt idx="187">
                  <c:v>192</c:v>
                </c:pt>
                <c:pt idx="188">
                  <c:v>193</c:v>
                </c:pt>
                <c:pt idx="189">
                  <c:v>194</c:v>
                </c:pt>
                <c:pt idx="190">
                  <c:v>195</c:v>
                </c:pt>
                <c:pt idx="191">
                  <c:v>196</c:v>
                </c:pt>
                <c:pt idx="192">
                  <c:v>197</c:v>
                </c:pt>
                <c:pt idx="193">
                  <c:v>198</c:v>
                </c:pt>
                <c:pt idx="194">
                  <c:v>199</c:v>
                </c:pt>
                <c:pt idx="195">
                  <c:v>200</c:v>
                </c:pt>
                <c:pt idx="196">
                  <c:v>201</c:v>
                </c:pt>
                <c:pt idx="197">
                  <c:v>202</c:v>
                </c:pt>
                <c:pt idx="198">
                  <c:v>203</c:v>
                </c:pt>
                <c:pt idx="199">
                  <c:v>204</c:v>
                </c:pt>
                <c:pt idx="200">
                  <c:v>205</c:v>
                </c:pt>
                <c:pt idx="201">
                  <c:v>206</c:v>
                </c:pt>
                <c:pt idx="202">
                  <c:v>207</c:v>
                </c:pt>
                <c:pt idx="203">
                  <c:v>208</c:v>
                </c:pt>
                <c:pt idx="204">
                  <c:v>209</c:v>
                </c:pt>
                <c:pt idx="205">
                  <c:v>210</c:v>
                </c:pt>
                <c:pt idx="206">
                  <c:v>211</c:v>
                </c:pt>
                <c:pt idx="207">
                  <c:v>212</c:v>
                </c:pt>
                <c:pt idx="208">
                  <c:v>213</c:v>
                </c:pt>
                <c:pt idx="209">
                  <c:v>214</c:v>
                </c:pt>
                <c:pt idx="210">
                  <c:v>215</c:v>
                </c:pt>
                <c:pt idx="211">
                  <c:v>216</c:v>
                </c:pt>
                <c:pt idx="212">
                  <c:v>217</c:v>
                </c:pt>
                <c:pt idx="213">
                  <c:v>218</c:v>
                </c:pt>
                <c:pt idx="214">
                  <c:v>219</c:v>
                </c:pt>
                <c:pt idx="215">
                  <c:v>220</c:v>
                </c:pt>
                <c:pt idx="216">
                  <c:v>221</c:v>
                </c:pt>
                <c:pt idx="217">
                  <c:v>222</c:v>
                </c:pt>
                <c:pt idx="218">
                  <c:v>223</c:v>
                </c:pt>
                <c:pt idx="219">
                  <c:v>224</c:v>
                </c:pt>
                <c:pt idx="220">
                  <c:v>225</c:v>
                </c:pt>
                <c:pt idx="221">
                  <c:v>226</c:v>
                </c:pt>
                <c:pt idx="222">
                  <c:v>227</c:v>
                </c:pt>
                <c:pt idx="223">
                  <c:v>228</c:v>
                </c:pt>
                <c:pt idx="224">
                  <c:v>229</c:v>
                </c:pt>
                <c:pt idx="225">
                  <c:v>230</c:v>
                </c:pt>
                <c:pt idx="226">
                  <c:v>231</c:v>
                </c:pt>
                <c:pt idx="227">
                  <c:v>232</c:v>
                </c:pt>
                <c:pt idx="228">
                  <c:v>233</c:v>
                </c:pt>
                <c:pt idx="229">
                  <c:v>234</c:v>
                </c:pt>
                <c:pt idx="230">
                  <c:v>235</c:v>
                </c:pt>
                <c:pt idx="231">
                  <c:v>236</c:v>
                </c:pt>
                <c:pt idx="232">
                  <c:v>237</c:v>
                </c:pt>
                <c:pt idx="233">
                  <c:v>238</c:v>
                </c:pt>
                <c:pt idx="234">
                  <c:v>239</c:v>
                </c:pt>
                <c:pt idx="235">
                  <c:v>240</c:v>
                </c:pt>
                <c:pt idx="236">
                  <c:v>241</c:v>
                </c:pt>
                <c:pt idx="237">
                  <c:v>242</c:v>
                </c:pt>
                <c:pt idx="238">
                  <c:v>243</c:v>
                </c:pt>
                <c:pt idx="239">
                  <c:v>244</c:v>
                </c:pt>
                <c:pt idx="240">
                  <c:v>245</c:v>
                </c:pt>
                <c:pt idx="241">
                  <c:v>246</c:v>
                </c:pt>
                <c:pt idx="242">
                  <c:v>247</c:v>
                </c:pt>
                <c:pt idx="243">
                  <c:v>248</c:v>
                </c:pt>
                <c:pt idx="244">
                  <c:v>249</c:v>
                </c:pt>
                <c:pt idx="245">
                  <c:v>250</c:v>
                </c:pt>
                <c:pt idx="246">
                  <c:v>251</c:v>
                </c:pt>
                <c:pt idx="247">
                  <c:v>252</c:v>
                </c:pt>
                <c:pt idx="248">
                  <c:v>253</c:v>
                </c:pt>
                <c:pt idx="249">
                  <c:v>254</c:v>
                </c:pt>
                <c:pt idx="250">
                  <c:v>255</c:v>
                </c:pt>
                <c:pt idx="251">
                  <c:v>256</c:v>
                </c:pt>
                <c:pt idx="252">
                  <c:v>257</c:v>
                </c:pt>
                <c:pt idx="253">
                  <c:v>258</c:v>
                </c:pt>
                <c:pt idx="254">
                  <c:v>259</c:v>
                </c:pt>
                <c:pt idx="255">
                  <c:v>260</c:v>
                </c:pt>
                <c:pt idx="256">
                  <c:v>261</c:v>
                </c:pt>
                <c:pt idx="257">
                  <c:v>262</c:v>
                </c:pt>
                <c:pt idx="258">
                  <c:v>263</c:v>
                </c:pt>
                <c:pt idx="259">
                  <c:v>264</c:v>
                </c:pt>
                <c:pt idx="260">
                  <c:v>265</c:v>
                </c:pt>
                <c:pt idx="261">
                  <c:v>266</c:v>
                </c:pt>
                <c:pt idx="262">
                  <c:v>267</c:v>
                </c:pt>
                <c:pt idx="263">
                  <c:v>268</c:v>
                </c:pt>
                <c:pt idx="264">
                  <c:v>269</c:v>
                </c:pt>
                <c:pt idx="265">
                  <c:v>270</c:v>
                </c:pt>
                <c:pt idx="266">
                  <c:v>271</c:v>
                </c:pt>
                <c:pt idx="267">
                  <c:v>272</c:v>
                </c:pt>
                <c:pt idx="268">
                  <c:v>273</c:v>
                </c:pt>
                <c:pt idx="269">
                  <c:v>274</c:v>
                </c:pt>
                <c:pt idx="270">
                  <c:v>275</c:v>
                </c:pt>
                <c:pt idx="271">
                  <c:v>276</c:v>
                </c:pt>
                <c:pt idx="272">
                  <c:v>277</c:v>
                </c:pt>
                <c:pt idx="273">
                  <c:v>278</c:v>
                </c:pt>
                <c:pt idx="274">
                  <c:v>279</c:v>
                </c:pt>
                <c:pt idx="275">
                  <c:v>280</c:v>
                </c:pt>
                <c:pt idx="276">
                  <c:v>281</c:v>
                </c:pt>
                <c:pt idx="277">
                  <c:v>282</c:v>
                </c:pt>
                <c:pt idx="278">
                  <c:v>283</c:v>
                </c:pt>
                <c:pt idx="279">
                  <c:v>284</c:v>
                </c:pt>
                <c:pt idx="280">
                  <c:v>285</c:v>
                </c:pt>
                <c:pt idx="281">
                  <c:v>286</c:v>
                </c:pt>
                <c:pt idx="282">
                  <c:v>287</c:v>
                </c:pt>
                <c:pt idx="283">
                  <c:v>288</c:v>
                </c:pt>
                <c:pt idx="284">
                  <c:v>289</c:v>
                </c:pt>
                <c:pt idx="285">
                  <c:v>290</c:v>
                </c:pt>
                <c:pt idx="286">
                  <c:v>291</c:v>
                </c:pt>
                <c:pt idx="287">
                  <c:v>292</c:v>
                </c:pt>
                <c:pt idx="288">
                  <c:v>293</c:v>
                </c:pt>
                <c:pt idx="289">
                  <c:v>294</c:v>
                </c:pt>
                <c:pt idx="290">
                  <c:v>295</c:v>
                </c:pt>
                <c:pt idx="291">
                  <c:v>296</c:v>
                </c:pt>
                <c:pt idx="292">
                  <c:v>297</c:v>
                </c:pt>
                <c:pt idx="293">
                  <c:v>298</c:v>
                </c:pt>
                <c:pt idx="294">
                  <c:v>299</c:v>
                </c:pt>
                <c:pt idx="295">
                  <c:v>300</c:v>
                </c:pt>
                <c:pt idx="296">
                  <c:v>301</c:v>
                </c:pt>
                <c:pt idx="297">
                  <c:v>302</c:v>
                </c:pt>
                <c:pt idx="298">
                  <c:v>303</c:v>
                </c:pt>
                <c:pt idx="299">
                  <c:v>304</c:v>
                </c:pt>
                <c:pt idx="300">
                  <c:v>305</c:v>
                </c:pt>
                <c:pt idx="301">
                  <c:v>306</c:v>
                </c:pt>
                <c:pt idx="302">
                  <c:v>307</c:v>
                </c:pt>
                <c:pt idx="303">
                  <c:v>308</c:v>
                </c:pt>
                <c:pt idx="304">
                  <c:v>309</c:v>
                </c:pt>
                <c:pt idx="305">
                  <c:v>310</c:v>
                </c:pt>
                <c:pt idx="306">
                  <c:v>311</c:v>
                </c:pt>
                <c:pt idx="307">
                  <c:v>312</c:v>
                </c:pt>
              </c:numCache>
            </c:numRef>
          </c:cat>
          <c:val>
            <c:numRef>
              <c:f>'688'!$B$8:$B$315</c:f>
            </c:numRef>
          </c:val>
          <c:smooth val="0"/>
          <c:extLst>
            <c:ext xmlns:c16="http://schemas.microsoft.com/office/drawing/2014/chart" uri="{C3380CC4-5D6E-409C-BE32-E72D297353CC}">
              <c16:uniqueId val="{00000000-7827-469B-A8B3-90DA9607F095}"/>
            </c:ext>
          </c:extLst>
        </c:ser>
        <c:ser>
          <c:idx val="1"/>
          <c:order val="1"/>
          <c:tx>
            <c:strRef>
              <c:f>'688'!$C$3</c:f>
              <c:strCache>
                <c:ptCount val="1"/>
                <c:pt idx="0">
                  <c:v>Curr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'688'!$A$8:$A$315</c:f>
              <c:numCache>
                <c:formatCode>General</c:formatCode>
                <c:ptCount val="308"/>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pt idx="35">
                  <c:v>40</c:v>
                </c:pt>
                <c:pt idx="36">
                  <c:v>41</c:v>
                </c:pt>
                <c:pt idx="37">
                  <c:v>42</c:v>
                </c:pt>
                <c:pt idx="38">
                  <c:v>43</c:v>
                </c:pt>
                <c:pt idx="39">
                  <c:v>44</c:v>
                </c:pt>
                <c:pt idx="40">
                  <c:v>45</c:v>
                </c:pt>
                <c:pt idx="41">
                  <c:v>46</c:v>
                </c:pt>
                <c:pt idx="42">
                  <c:v>47</c:v>
                </c:pt>
                <c:pt idx="43">
                  <c:v>48</c:v>
                </c:pt>
                <c:pt idx="44">
                  <c:v>49</c:v>
                </c:pt>
                <c:pt idx="45">
                  <c:v>50</c:v>
                </c:pt>
                <c:pt idx="46">
                  <c:v>51</c:v>
                </c:pt>
                <c:pt idx="47">
                  <c:v>52</c:v>
                </c:pt>
                <c:pt idx="48">
                  <c:v>53</c:v>
                </c:pt>
                <c:pt idx="49">
                  <c:v>54</c:v>
                </c:pt>
                <c:pt idx="50">
                  <c:v>55</c:v>
                </c:pt>
                <c:pt idx="51">
                  <c:v>56</c:v>
                </c:pt>
                <c:pt idx="52">
                  <c:v>57</c:v>
                </c:pt>
                <c:pt idx="53">
                  <c:v>58</c:v>
                </c:pt>
                <c:pt idx="54">
                  <c:v>59</c:v>
                </c:pt>
                <c:pt idx="55">
                  <c:v>60</c:v>
                </c:pt>
                <c:pt idx="56">
                  <c:v>61</c:v>
                </c:pt>
                <c:pt idx="57">
                  <c:v>62</c:v>
                </c:pt>
                <c:pt idx="58">
                  <c:v>63</c:v>
                </c:pt>
                <c:pt idx="59">
                  <c:v>64</c:v>
                </c:pt>
                <c:pt idx="60">
                  <c:v>65</c:v>
                </c:pt>
                <c:pt idx="61">
                  <c:v>66</c:v>
                </c:pt>
                <c:pt idx="62">
                  <c:v>67</c:v>
                </c:pt>
                <c:pt idx="63">
                  <c:v>68</c:v>
                </c:pt>
                <c:pt idx="64">
                  <c:v>69</c:v>
                </c:pt>
                <c:pt idx="65">
                  <c:v>70</c:v>
                </c:pt>
                <c:pt idx="66">
                  <c:v>71</c:v>
                </c:pt>
                <c:pt idx="67">
                  <c:v>72</c:v>
                </c:pt>
                <c:pt idx="68">
                  <c:v>73</c:v>
                </c:pt>
                <c:pt idx="69">
                  <c:v>74</c:v>
                </c:pt>
                <c:pt idx="70">
                  <c:v>75</c:v>
                </c:pt>
                <c:pt idx="71">
                  <c:v>76</c:v>
                </c:pt>
                <c:pt idx="72">
                  <c:v>77</c:v>
                </c:pt>
                <c:pt idx="73">
                  <c:v>78</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118</c:v>
                </c:pt>
                <c:pt idx="114">
                  <c:v>119</c:v>
                </c:pt>
                <c:pt idx="115">
                  <c:v>120</c:v>
                </c:pt>
                <c:pt idx="116">
                  <c:v>121</c:v>
                </c:pt>
                <c:pt idx="117">
                  <c:v>122</c:v>
                </c:pt>
                <c:pt idx="118">
                  <c:v>123</c:v>
                </c:pt>
                <c:pt idx="119">
                  <c:v>124</c:v>
                </c:pt>
                <c:pt idx="120">
                  <c:v>125</c:v>
                </c:pt>
                <c:pt idx="121">
                  <c:v>126</c:v>
                </c:pt>
                <c:pt idx="122">
                  <c:v>127</c:v>
                </c:pt>
                <c:pt idx="123">
                  <c:v>128</c:v>
                </c:pt>
                <c:pt idx="124">
                  <c:v>129</c:v>
                </c:pt>
                <c:pt idx="125">
                  <c:v>130</c:v>
                </c:pt>
                <c:pt idx="126">
                  <c:v>131</c:v>
                </c:pt>
                <c:pt idx="127">
                  <c:v>132</c:v>
                </c:pt>
                <c:pt idx="128">
                  <c:v>133</c:v>
                </c:pt>
                <c:pt idx="129">
                  <c:v>134</c:v>
                </c:pt>
                <c:pt idx="130">
                  <c:v>135</c:v>
                </c:pt>
                <c:pt idx="131">
                  <c:v>136</c:v>
                </c:pt>
                <c:pt idx="132">
                  <c:v>137</c:v>
                </c:pt>
                <c:pt idx="133">
                  <c:v>138</c:v>
                </c:pt>
                <c:pt idx="134">
                  <c:v>139</c:v>
                </c:pt>
                <c:pt idx="135">
                  <c:v>140</c:v>
                </c:pt>
                <c:pt idx="136">
                  <c:v>141</c:v>
                </c:pt>
                <c:pt idx="137">
                  <c:v>142</c:v>
                </c:pt>
                <c:pt idx="138">
                  <c:v>143</c:v>
                </c:pt>
                <c:pt idx="139">
                  <c:v>144</c:v>
                </c:pt>
                <c:pt idx="140">
                  <c:v>145</c:v>
                </c:pt>
                <c:pt idx="141">
                  <c:v>146</c:v>
                </c:pt>
                <c:pt idx="142">
                  <c:v>147</c:v>
                </c:pt>
                <c:pt idx="143">
                  <c:v>148</c:v>
                </c:pt>
                <c:pt idx="144">
                  <c:v>149</c:v>
                </c:pt>
                <c:pt idx="145">
                  <c:v>150</c:v>
                </c:pt>
                <c:pt idx="146">
                  <c:v>151</c:v>
                </c:pt>
                <c:pt idx="147">
                  <c:v>152</c:v>
                </c:pt>
                <c:pt idx="148">
                  <c:v>153</c:v>
                </c:pt>
                <c:pt idx="149">
                  <c:v>154</c:v>
                </c:pt>
                <c:pt idx="150">
                  <c:v>155</c:v>
                </c:pt>
                <c:pt idx="151">
                  <c:v>156</c:v>
                </c:pt>
                <c:pt idx="152">
                  <c:v>157</c:v>
                </c:pt>
                <c:pt idx="153">
                  <c:v>158</c:v>
                </c:pt>
                <c:pt idx="154">
                  <c:v>159</c:v>
                </c:pt>
                <c:pt idx="155">
                  <c:v>160</c:v>
                </c:pt>
                <c:pt idx="156">
                  <c:v>161</c:v>
                </c:pt>
                <c:pt idx="157">
                  <c:v>162</c:v>
                </c:pt>
                <c:pt idx="158">
                  <c:v>163</c:v>
                </c:pt>
                <c:pt idx="159">
                  <c:v>164</c:v>
                </c:pt>
                <c:pt idx="160">
                  <c:v>165</c:v>
                </c:pt>
                <c:pt idx="161">
                  <c:v>166</c:v>
                </c:pt>
                <c:pt idx="162">
                  <c:v>167</c:v>
                </c:pt>
                <c:pt idx="163">
                  <c:v>168</c:v>
                </c:pt>
                <c:pt idx="164">
                  <c:v>169</c:v>
                </c:pt>
                <c:pt idx="165">
                  <c:v>170</c:v>
                </c:pt>
                <c:pt idx="166">
                  <c:v>171</c:v>
                </c:pt>
                <c:pt idx="167">
                  <c:v>172</c:v>
                </c:pt>
                <c:pt idx="168">
                  <c:v>173</c:v>
                </c:pt>
                <c:pt idx="169">
                  <c:v>174</c:v>
                </c:pt>
                <c:pt idx="170">
                  <c:v>175</c:v>
                </c:pt>
                <c:pt idx="171">
                  <c:v>176</c:v>
                </c:pt>
                <c:pt idx="172">
                  <c:v>177</c:v>
                </c:pt>
                <c:pt idx="173">
                  <c:v>178</c:v>
                </c:pt>
                <c:pt idx="174">
                  <c:v>179</c:v>
                </c:pt>
                <c:pt idx="175">
                  <c:v>180</c:v>
                </c:pt>
                <c:pt idx="176">
                  <c:v>181</c:v>
                </c:pt>
                <c:pt idx="177">
                  <c:v>182</c:v>
                </c:pt>
                <c:pt idx="178">
                  <c:v>183</c:v>
                </c:pt>
                <c:pt idx="179">
                  <c:v>184</c:v>
                </c:pt>
                <c:pt idx="180">
                  <c:v>185</c:v>
                </c:pt>
                <c:pt idx="181">
                  <c:v>186</c:v>
                </c:pt>
                <c:pt idx="182">
                  <c:v>187</c:v>
                </c:pt>
                <c:pt idx="183">
                  <c:v>188</c:v>
                </c:pt>
                <c:pt idx="184">
                  <c:v>189</c:v>
                </c:pt>
                <c:pt idx="185">
                  <c:v>190</c:v>
                </c:pt>
                <c:pt idx="186">
                  <c:v>191</c:v>
                </c:pt>
                <c:pt idx="187">
                  <c:v>192</c:v>
                </c:pt>
                <c:pt idx="188">
                  <c:v>193</c:v>
                </c:pt>
                <c:pt idx="189">
                  <c:v>194</c:v>
                </c:pt>
                <c:pt idx="190">
                  <c:v>195</c:v>
                </c:pt>
                <c:pt idx="191">
                  <c:v>196</c:v>
                </c:pt>
                <c:pt idx="192">
                  <c:v>197</c:v>
                </c:pt>
                <c:pt idx="193">
                  <c:v>198</c:v>
                </c:pt>
                <c:pt idx="194">
                  <c:v>199</c:v>
                </c:pt>
                <c:pt idx="195">
                  <c:v>200</c:v>
                </c:pt>
                <c:pt idx="196">
                  <c:v>201</c:v>
                </c:pt>
                <c:pt idx="197">
                  <c:v>202</c:v>
                </c:pt>
                <c:pt idx="198">
                  <c:v>203</c:v>
                </c:pt>
                <c:pt idx="199">
                  <c:v>204</c:v>
                </c:pt>
                <c:pt idx="200">
                  <c:v>205</c:v>
                </c:pt>
                <c:pt idx="201">
                  <c:v>206</c:v>
                </c:pt>
                <c:pt idx="202">
                  <c:v>207</c:v>
                </c:pt>
                <c:pt idx="203">
                  <c:v>208</c:v>
                </c:pt>
                <c:pt idx="204">
                  <c:v>209</c:v>
                </c:pt>
                <c:pt idx="205">
                  <c:v>210</c:v>
                </c:pt>
                <c:pt idx="206">
                  <c:v>211</c:v>
                </c:pt>
                <c:pt idx="207">
                  <c:v>212</c:v>
                </c:pt>
                <c:pt idx="208">
                  <c:v>213</c:v>
                </c:pt>
                <c:pt idx="209">
                  <c:v>214</c:v>
                </c:pt>
                <c:pt idx="210">
                  <c:v>215</c:v>
                </c:pt>
                <c:pt idx="211">
                  <c:v>216</c:v>
                </c:pt>
                <c:pt idx="212">
                  <c:v>217</c:v>
                </c:pt>
                <c:pt idx="213">
                  <c:v>218</c:v>
                </c:pt>
                <c:pt idx="214">
                  <c:v>219</c:v>
                </c:pt>
                <c:pt idx="215">
                  <c:v>220</c:v>
                </c:pt>
                <c:pt idx="216">
                  <c:v>221</c:v>
                </c:pt>
                <c:pt idx="217">
                  <c:v>222</c:v>
                </c:pt>
                <c:pt idx="218">
                  <c:v>223</c:v>
                </c:pt>
                <c:pt idx="219">
                  <c:v>224</c:v>
                </c:pt>
                <c:pt idx="220">
                  <c:v>225</c:v>
                </c:pt>
                <c:pt idx="221">
                  <c:v>226</c:v>
                </c:pt>
                <c:pt idx="222">
                  <c:v>227</c:v>
                </c:pt>
                <c:pt idx="223">
                  <c:v>228</c:v>
                </c:pt>
                <c:pt idx="224">
                  <c:v>229</c:v>
                </c:pt>
                <c:pt idx="225">
                  <c:v>230</c:v>
                </c:pt>
                <c:pt idx="226">
                  <c:v>231</c:v>
                </c:pt>
                <c:pt idx="227">
                  <c:v>232</c:v>
                </c:pt>
                <c:pt idx="228">
                  <c:v>233</c:v>
                </c:pt>
                <c:pt idx="229">
                  <c:v>234</c:v>
                </c:pt>
                <c:pt idx="230">
                  <c:v>235</c:v>
                </c:pt>
                <c:pt idx="231">
                  <c:v>236</c:v>
                </c:pt>
                <c:pt idx="232">
                  <c:v>237</c:v>
                </c:pt>
                <c:pt idx="233">
                  <c:v>238</c:v>
                </c:pt>
                <c:pt idx="234">
                  <c:v>239</c:v>
                </c:pt>
                <c:pt idx="235">
                  <c:v>240</c:v>
                </c:pt>
                <c:pt idx="236">
                  <c:v>241</c:v>
                </c:pt>
                <c:pt idx="237">
                  <c:v>242</c:v>
                </c:pt>
                <c:pt idx="238">
                  <c:v>243</c:v>
                </c:pt>
                <c:pt idx="239">
                  <c:v>244</c:v>
                </c:pt>
                <c:pt idx="240">
                  <c:v>245</c:v>
                </c:pt>
                <c:pt idx="241">
                  <c:v>246</c:v>
                </c:pt>
                <c:pt idx="242">
                  <c:v>247</c:v>
                </c:pt>
                <c:pt idx="243">
                  <c:v>248</c:v>
                </c:pt>
                <c:pt idx="244">
                  <c:v>249</c:v>
                </c:pt>
                <c:pt idx="245">
                  <c:v>250</c:v>
                </c:pt>
                <c:pt idx="246">
                  <c:v>251</c:v>
                </c:pt>
                <c:pt idx="247">
                  <c:v>252</c:v>
                </c:pt>
                <c:pt idx="248">
                  <c:v>253</c:v>
                </c:pt>
                <c:pt idx="249">
                  <c:v>254</c:v>
                </c:pt>
                <c:pt idx="250">
                  <c:v>255</c:v>
                </c:pt>
                <c:pt idx="251">
                  <c:v>256</c:v>
                </c:pt>
                <c:pt idx="252">
                  <c:v>257</c:v>
                </c:pt>
                <c:pt idx="253">
                  <c:v>258</c:v>
                </c:pt>
                <c:pt idx="254">
                  <c:v>259</c:v>
                </c:pt>
                <c:pt idx="255">
                  <c:v>260</c:v>
                </c:pt>
                <c:pt idx="256">
                  <c:v>261</c:v>
                </c:pt>
                <c:pt idx="257">
                  <c:v>262</c:v>
                </c:pt>
                <c:pt idx="258">
                  <c:v>263</c:v>
                </c:pt>
                <c:pt idx="259">
                  <c:v>264</c:v>
                </c:pt>
                <c:pt idx="260">
                  <c:v>265</c:v>
                </c:pt>
                <c:pt idx="261">
                  <c:v>266</c:v>
                </c:pt>
                <c:pt idx="262">
                  <c:v>267</c:v>
                </c:pt>
                <c:pt idx="263">
                  <c:v>268</c:v>
                </c:pt>
                <c:pt idx="264">
                  <c:v>269</c:v>
                </c:pt>
                <c:pt idx="265">
                  <c:v>270</c:v>
                </c:pt>
                <c:pt idx="266">
                  <c:v>271</c:v>
                </c:pt>
                <c:pt idx="267">
                  <c:v>272</c:v>
                </c:pt>
                <c:pt idx="268">
                  <c:v>273</c:v>
                </c:pt>
                <c:pt idx="269">
                  <c:v>274</c:v>
                </c:pt>
                <c:pt idx="270">
                  <c:v>275</c:v>
                </c:pt>
                <c:pt idx="271">
                  <c:v>276</c:v>
                </c:pt>
                <c:pt idx="272">
                  <c:v>277</c:v>
                </c:pt>
                <c:pt idx="273">
                  <c:v>278</c:v>
                </c:pt>
                <c:pt idx="274">
                  <c:v>279</c:v>
                </c:pt>
                <c:pt idx="275">
                  <c:v>280</c:v>
                </c:pt>
                <c:pt idx="276">
                  <c:v>281</c:v>
                </c:pt>
                <c:pt idx="277">
                  <c:v>282</c:v>
                </c:pt>
                <c:pt idx="278">
                  <c:v>283</c:v>
                </c:pt>
                <c:pt idx="279">
                  <c:v>284</c:v>
                </c:pt>
                <c:pt idx="280">
                  <c:v>285</c:v>
                </c:pt>
                <c:pt idx="281">
                  <c:v>286</c:v>
                </c:pt>
                <c:pt idx="282">
                  <c:v>287</c:v>
                </c:pt>
                <c:pt idx="283">
                  <c:v>288</c:v>
                </c:pt>
                <c:pt idx="284">
                  <c:v>289</c:v>
                </c:pt>
                <c:pt idx="285">
                  <c:v>290</c:v>
                </c:pt>
                <c:pt idx="286">
                  <c:v>291</c:v>
                </c:pt>
                <c:pt idx="287">
                  <c:v>292</c:v>
                </c:pt>
                <c:pt idx="288">
                  <c:v>293</c:v>
                </c:pt>
                <c:pt idx="289">
                  <c:v>294</c:v>
                </c:pt>
                <c:pt idx="290">
                  <c:v>295</c:v>
                </c:pt>
                <c:pt idx="291">
                  <c:v>296</c:v>
                </c:pt>
                <c:pt idx="292">
                  <c:v>297</c:v>
                </c:pt>
                <c:pt idx="293">
                  <c:v>298</c:v>
                </c:pt>
                <c:pt idx="294">
                  <c:v>299</c:v>
                </c:pt>
                <c:pt idx="295">
                  <c:v>300</c:v>
                </c:pt>
                <c:pt idx="296">
                  <c:v>301</c:v>
                </c:pt>
                <c:pt idx="297">
                  <c:v>302</c:v>
                </c:pt>
                <c:pt idx="298">
                  <c:v>303</c:v>
                </c:pt>
                <c:pt idx="299">
                  <c:v>304</c:v>
                </c:pt>
                <c:pt idx="300">
                  <c:v>305</c:v>
                </c:pt>
                <c:pt idx="301">
                  <c:v>306</c:v>
                </c:pt>
                <c:pt idx="302">
                  <c:v>307</c:v>
                </c:pt>
                <c:pt idx="303">
                  <c:v>308</c:v>
                </c:pt>
                <c:pt idx="304">
                  <c:v>309</c:v>
                </c:pt>
                <c:pt idx="305">
                  <c:v>310</c:v>
                </c:pt>
                <c:pt idx="306">
                  <c:v>311</c:v>
                </c:pt>
                <c:pt idx="307">
                  <c:v>312</c:v>
                </c:pt>
              </c:numCache>
            </c:numRef>
          </c:cat>
          <c:val>
            <c:numRef>
              <c:f>'688'!$C$8:$C$315</c:f>
            </c:numRef>
          </c:val>
          <c:smooth val="0"/>
          <c:extLst>
            <c:ext xmlns:c16="http://schemas.microsoft.com/office/drawing/2014/chart" uri="{C3380CC4-5D6E-409C-BE32-E72D297353CC}">
              <c16:uniqueId val="{00000001-7827-469B-A8B3-90DA9607F095}"/>
            </c:ext>
          </c:extLst>
        </c:ser>
        <c:ser>
          <c:idx val="2"/>
          <c:order val="2"/>
          <c:tx>
            <c:strRef>
              <c:f>'688'!$D$3</c:f>
              <c:strCache>
                <c:ptCount val="1"/>
                <c:pt idx="0">
                  <c:v>Resi</c:v>
                </c:pt>
              </c:strCache>
            </c:strRef>
          </c:tx>
          <c:spPr>
            <a:ln w="28575" cap="rnd">
              <a:solidFill>
                <a:srgbClr val="0070C0"/>
              </a:solidFill>
              <a:round/>
            </a:ln>
            <a:effectLst/>
          </c:spPr>
          <c:marker>
            <c:symbol val="none"/>
          </c:marker>
          <c:cat>
            <c:numRef>
              <c:f>'688'!$A$8:$A$315</c:f>
              <c:numCache>
                <c:formatCode>General</c:formatCode>
                <c:ptCount val="308"/>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pt idx="35">
                  <c:v>40</c:v>
                </c:pt>
                <c:pt idx="36">
                  <c:v>41</c:v>
                </c:pt>
                <c:pt idx="37">
                  <c:v>42</c:v>
                </c:pt>
                <c:pt idx="38">
                  <c:v>43</c:v>
                </c:pt>
                <c:pt idx="39">
                  <c:v>44</c:v>
                </c:pt>
                <c:pt idx="40">
                  <c:v>45</c:v>
                </c:pt>
                <c:pt idx="41">
                  <c:v>46</c:v>
                </c:pt>
                <c:pt idx="42">
                  <c:v>47</c:v>
                </c:pt>
                <c:pt idx="43">
                  <c:v>48</c:v>
                </c:pt>
                <c:pt idx="44">
                  <c:v>49</c:v>
                </c:pt>
                <c:pt idx="45">
                  <c:v>50</c:v>
                </c:pt>
                <c:pt idx="46">
                  <c:v>51</c:v>
                </c:pt>
                <c:pt idx="47">
                  <c:v>52</c:v>
                </c:pt>
                <c:pt idx="48">
                  <c:v>53</c:v>
                </c:pt>
                <c:pt idx="49">
                  <c:v>54</c:v>
                </c:pt>
                <c:pt idx="50">
                  <c:v>55</c:v>
                </c:pt>
                <c:pt idx="51">
                  <c:v>56</c:v>
                </c:pt>
                <c:pt idx="52">
                  <c:v>57</c:v>
                </c:pt>
                <c:pt idx="53">
                  <c:v>58</c:v>
                </c:pt>
                <c:pt idx="54">
                  <c:v>59</c:v>
                </c:pt>
                <c:pt idx="55">
                  <c:v>60</c:v>
                </c:pt>
                <c:pt idx="56">
                  <c:v>61</c:v>
                </c:pt>
                <c:pt idx="57">
                  <c:v>62</c:v>
                </c:pt>
                <c:pt idx="58">
                  <c:v>63</c:v>
                </c:pt>
                <c:pt idx="59">
                  <c:v>64</c:v>
                </c:pt>
                <c:pt idx="60">
                  <c:v>65</c:v>
                </c:pt>
                <c:pt idx="61">
                  <c:v>66</c:v>
                </c:pt>
                <c:pt idx="62">
                  <c:v>67</c:v>
                </c:pt>
                <c:pt idx="63">
                  <c:v>68</c:v>
                </c:pt>
                <c:pt idx="64">
                  <c:v>69</c:v>
                </c:pt>
                <c:pt idx="65">
                  <c:v>70</c:v>
                </c:pt>
                <c:pt idx="66">
                  <c:v>71</c:v>
                </c:pt>
                <c:pt idx="67">
                  <c:v>72</c:v>
                </c:pt>
                <c:pt idx="68">
                  <c:v>73</c:v>
                </c:pt>
                <c:pt idx="69">
                  <c:v>74</c:v>
                </c:pt>
                <c:pt idx="70">
                  <c:v>75</c:v>
                </c:pt>
                <c:pt idx="71">
                  <c:v>76</c:v>
                </c:pt>
                <c:pt idx="72">
                  <c:v>77</c:v>
                </c:pt>
                <c:pt idx="73">
                  <c:v>78</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118</c:v>
                </c:pt>
                <c:pt idx="114">
                  <c:v>119</c:v>
                </c:pt>
                <c:pt idx="115">
                  <c:v>120</c:v>
                </c:pt>
                <c:pt idx="116">
                  <c:v>121</c:v>
                </c:pt>
                <c:pt idx="117">
                  <c:v>122</c:v>
                </c:pt>
                <c:pt idx="118">
                  <c:v>123</c:v>
                </c:pt>
                <c:pt idx="119">
                  <c:v>124</c:v>
                </c:pt>
                <c:pt idx="120">
                  <c:v>125</c:v>
                </c:pt>
                <c:pt idx="121">
                  <c:v>126</c:v>
                </c:pt>
                <c:pt idx="122">
                  <c:v>127</c:v>
                </c:pt>
                <c:pt idx="123">
                  <c:v>128</c:v>
                </c:pt>
                <c:pt idx="124">
                  <c:v>129</c:v>
                </c:pt>
                <c:pt idx="125">
                  <c:v>130</c:v>
                </c:pt>
                <c:pt idx="126">
                  <c:v>131</c:v>
                </c:pt>
                <c:pt idx="127">
                  <c:v>132</c:v>
                </c:pt>
                <c:pt idx="128">
                  <c:v>133</c:v>
                </c:pt>
                <c:pt idx="129">
                  <c:v>134</c:v>
                </c:pt>
                <c:pt idx="130">
                  <c:v>135</c:v>
                </c:pt>
                <c:pt idx="131">
                  <c:v>136</c:v>
                </c:pt>
                <c:pt idx="132">
                  <c:v>137</c:v>
                </c:pt>
                <c:pt idx="133">
                  <c:v>138</c:v>
                </c:pt>
                <c:pt idx="134">
                  <c:v>139</c:v>
                </c:pt>
                <c:pt idx="135">
                  <c:v>140</c:v>
                </c:pt>
                <c:pt idx="136">
                  <c:v>141</c:v>
                </c:pt>
                <c:pt idx="137">
                  <c:v>142</c:v>
                </c:pt>
                <c:pt idx="138">
                  <c:v>143</c:v>
                </c:pt>
                <c:pt idx="139">
                  <c:v>144</c:v>
                </c:pt>
                <c:pt idx="140">
                  <c:v>145</c:v>
                </c:pt>
                <c:pt idx="141">
                  <c:v>146</c:v>
                </c:pt>
                <c:pt idx="142">
                  <c:v>147</c:v>
                </c:pt>
                <c:pt idx="143">
                  <c:v>148</c:v>
                </c:pt>
                <c:pt idx="144">
                  <c:v>149</c:v>
                </c:pt>
                <c:pt idx="145">
                  <c:v>150</c:v>
                </c:pt>
                <c:pt idx="146">
                  <c:v>151</c:v>
                </c:pt>
                <c:pt idx="147">
                  <c:v>152</c:v>
                </c:pt>
                <c:pt idx="148">
                  <c:v>153</c:v>
                </c:pt>
                <c:pt idx="149">
                  <c:v>154</c:v>
                </c:pt>
                <c:pt idx="150">
                  <c:v>155</c:v>
                </c:pt>
                <c:pt idx="151">
                  <c:v>156</c:v>
                </c:pt>
                <c:pt idx="152">
                  <c:v>157</c:v>
                </c:pt>
                <c:pt idx="153">
                  <c:v>158</c:v>
                </c:pt>
                <c:pt idx="154">
                  <c:v>159</c:v>
                </c:pt>
                <c:pt idx="155">
                  <c:v>160</c:v>
                </c:pt>
                <c:pt idx="156">
                  <c:v>161</c:v>
                </c:pt>
                <c:pt idx="157">
                  <c:v>162</c:v>
                </c:pt>
                <c:pt idx="158">
                  <c:v>163</c:v>
                </c:pt>
                <c:pt idx="159">
                  <c:v>164</c:v>
                </c:pt>
                <c:pt idx="160">
                  <c:v>165</c:v>
                </c:pt>
                <c:pt idx="161">
                  <c:v>166</c:v>
                </c:pt>
                <c:pt idx="162">
                  <c:v>167</c:v>
                </c:pt>
                <c:pt idx="163">
                  <c:v>168</c:v>
                </c:pt>
                <c:pt idx="164">
                  <c:v>169</c:v>
                </c:pt>
                <c:pt idx="165">
                  <c:v>170</c:v>
                </c:pt>
                <c:pt idx="166">
                  <c:v>171</c:v>
                </c:pt>
                <c:pt idx="167">
                  <c:v>172</c:v>
                </c:pt>
                <c:pt idx="168">
                  <c:v>173</c:v>
                </c:pt>
                <c:pt idx="169">
                  <c:v>174</c:v>
                </c:pt>
                <c:pt idx="170">
                  <c:v>175</c:v>
                </c:pt>
                <c:pt idx="171">
                  <c:v>176</c:v>
                </c:pt>
                <c:pt idx="172">
                  <c:v>177</c:v>
                </c:pt>
                <c:pt idx="173">
                  <c:v>178</c:v>
                </c:pt>
                <c:pt idx="174">
                  <c:v>179</c:v>
                </c:pt>
                <c:pt idx="175">
                  <c:v>180</c:v>
                </c:pt>
                <c:pt idx="176">
                  <c:v>181</c:v>
                </c:pt>
                <c:pt idx="177">
                  <c:v>182</c:v>
                </c:pt>
                <c:pt idx="178">
                  <c:v>183</c:v>
                </c:pt>
                <c:pt idx="179">
                  <c:v>184</c:v>
                </c:pt>
                <c:pt idx="180">
                  <c:v>185</c:v>
                </c:pt>
                <c:pt idx="181">
                  <c:v>186</c:v>
                </c:pt>
                <c:pt idx="182">
                  <c:v>187</c:v>
                </c:pt>
                <c:pt idx="183">
                  <c:v>188</c:v>
                </c:pt>
                <c:pt idx="184">
                  <c:v>189</c:v>
                </c:pt>
                <c:pt idx="185">
                  <c:v>190</c:v>
                </c:pt>
                <c:pt idx="186">
                  <c:v>191</c:v>
                </c:pt>
                <c:pt idx="187">
                  <c:v>192</c:v>
                </c:pt>
                <c:pt idx="188">
                  <c:v>193</c:v>
                </c:pt>
                <c:pt idx="189">
                  <c:v>194</c:v>
                </c:pt>
                <c:pt idx="190">
                  <c:v>195</c:v>
                </c:pt>
                <c:pt idx="191">
                  <c:v>196</c:v>
                </c:pt>
                <c:pt idx="192">
                  <c:v>197</c:v>
                </c:pt>
                <c:pt idx="193">
                  <c:v>198</c:v>
                </c:pt>
                <c:pt idx="194">
                  <c:v>199</c:v>
                </c:pt>
                <c:pt idx="195">
                  <c:v>200</c:v>
                </c:pt>
                <c:pt idx="196">
                  <c:v>201</c:v>
                </c:pt>
                <c:pt idx="197">
                  <c:v>202</c:v>
                </c:pt>
                <c:pt idx="198">
                  <c:v>203</c:v>
                </c:pt>
                <c:pt idx="199">
                  <c:v>204</c:v>
                </c:pt>
                <c:pt idx="200">
                  <c:v>205</c:v>
                </c:pt>
                <c:pt idx="201">
                  <c:v>206</c:v>
                </c:pt>
                <c:pt idx="202">
                  <c:v>207</c:v>
                </c:pt>
                <c:pt idx="203">
                  <c:v>208</c:v>
                </c:pt>
                <c:pt idx="204">
                  <c:v>209</c:v>
                </c:pt>
                <c:pt idx="205">
                  <c:v>210</c:v>
                </c:pt>
                <c:pt idx="206">
                  <c:v>211</c:v>
                </c:pt>
                <c:pt idx="207">
                  <c:v>212</c:v>
                </c:pt>
                <c:pt idx="208">
                  <c:v>213</c:v>
                </c:pt>
                <c:pt idx="209">
                  <c:v>214</c:v>
                </c:pt>
                <c:pt idx="210">
                  <c:v>215</c:v>
                </c:pt>
                <c:pt idx="211">
                  <c:v>216</c:v>
                </c:pt>
                <c:pt idx="212">
                  <c:v>217</c:v>
                </c:pt>
                <c:pt idx="213">
                  <c:v>218</c:v>
                </c:pt>
                <c:pt idx="214">
                  <c:v>219</c:v>
                </c:pt>
                <c:pt idx="215">
                  <c:v>220</c:v>
                </c:pt>
                <c:pt idx="216">
                  <c:v>221</c:v>
                </c:pt>
                <c:pt idx="217">
                  <c:v>222</c:v>
                </c:pt>
                <c:pt idx="218">
                  <c:v>223</c:v>
                </c:pt>
                <c:pt idx="219">
                  <c:v>224</c:v>
                </c:pt>
                <c:pt idx="220">
                  <c:v>225</c:v>
                </c:pt>
                <c:pt idx="221">
                  <c:v>226</c:v>
                </c:pt>
                <c:pt idx="222">
                  <c:v>227</c:v>
                </c:pt>
                <c:pt idx="223">
                  <c:v>228</c:v>
                </c:pt>
                <c:pt idx="224">
                  <c:v>229</c:v>
                </c:pt>
                <c:pt idx="225">
                  <c:v>230</c:v>
                </c:pt>
                <c:pt idx="226">
                  <c:v>231</c:v>
                </c:pt>
                <c:pt idx="227">
                  <c:v>232</c:v>
                </c:pt>
                <c:pt idx="228">
                  <c:v>233</c:v>
                </c:pt>
                <c:pt idx="229">
                  <c:v>234</c:v>
                </c:pt>
                <c:pt idx="230">
                  <c:v>235</c:v>
                </c:pt>
                <c:pt idx="231">
                  <c:v>236</c:v>
                </c:pt>
                <c:pt idx="232">
                  <c:v>237</c:v>
                </c:pt>
                <c:pt idx="233">
                  <c:v>238</c:v>
                </c:pt>
                <c:pt idx="234">
                  <c:v>239</c:v>
                </c:pt>
                <c:pt idx="235">
                  <c:v>240</c:v>
                </c:pt>
                <c:pt idx="236">
                  <c:v>241</c:v>
                </c:pt>
                <c:pt idx="237">
                  <c:v>242</c:v>
                </c:pt>
                <c:pt idx="238">
                  <c:v>243</c:v>
                </c:pt>
                <c:pt idx="239">
                  <c:v>244</c:v>
                </c:pt>
                <c:pt idx="240">
                  <c:v>245</c:v>
                </c:pt>
                <c:pt idx="241">
                  <c:v>246</c:v>
                </c:pt>
                <c:pt idx="242">
                  <c:v>247</c:v>
                </c:pt>
                <c:pt idx="243">
                  <c:v>248</c:v>
                </c:pt>
                <c:pt idx="244">
                  <c:v>249</c:v>
                </c:pt>
                <c:pt idx="245">
                  <c:v>250</c:v>
                </c:pt>
                <c:pt idx="246">
                  <c:v>251</c:v>
                </c:pt>
                <c:pt idx="247">
                  <c:v>252</c:v>
                </c:pt>
                <c:pt idx="248">
                  <c:v>253</c:v>
                </c:pt>
                <c:pt idx="249">
                  <c:v>254</c:v>
                </c:pt>
                <c:pt idx="250">
                  <c:v>255</c:v>
                </c:pt>
                <c:pt idx="251">
                  <c:v>256</c:v>
                </c:pt>
                <c:pt idx="252">
                  <c:v>257</c:v>
                </c:pt>
                <c:pt idx="253">
                  <c:v>258</c:v>
                </c:pt>
                <c:pt idx="254">
                  <c:v>259</c:v>
                </c:pt>
                <c:pt idx="255">
                  <c:v>260</c:v>
                </c:pt>
                <c:pt idx="256">
                  <c:v>261</c:v>
                </c:pt>
                <c:pt idx="257">
                  <c:v>262</c:v>
                </c:pt>
                <c:pt idx="258">
                  <c:v>263</c:v>
                </c:pt>
                <c:pt idx="259">
                  <c:v>264</c:v>
                </c:pt>
                <c:pt idx="260">
                  <c:v>265</c:v>
                </c:pt>
                <c:pt idx="261">
                  <c:v>266</c:v>
                </c:pt>
                <c:pt idx="262">
                  <c:v>267</c:v>
                </c:pt>
                <c:pt idx="263">
                  <c:v>268</c:v>
                </c:pt>
                <c:pt idx="264">
                  <c:v>269</c:v>
                </c:pt>
                <c:pt idx="265">
                  <c:v>270</c:v>
                </c:pt>
                <c:pt idx="266">
                  <c:v>271</c:v>
                </c:pt>
                <c:pt idx="267">
                  <c:v>272</c:v>
                </c:pt>
                <c:pt idx="268">
                  <c:v>273</c:v>
                </c:pt>
                <c:pt idx="269">
                  <c:v>274</c:v>
                </c:pt>
                <c:pt idx="270">
                  <c:v>275</c:v>
                </c:pt>
                <c:pt idx="271">
                  <c:v>276</c:v>
                </c:pt>
                <c:pt idx="272">
                  <c:v>277</c:v>
                </c:pt>
                <c:pt idx="273">
                  <c:v>278</c:v>
                </c:pt>
                <c:pt idx="274">
                  <c:v>279</c:v>
                </c:pt>
                <c:pt idx="275">
                  <c:v>280</c:v>
                </c:pt>
                <c:pt idx="276">
                  <c:v>281</c:v>
                </c:pt>
                <c:pt idx="277">
                  <c:v>282</c:v>
                </c:pt>
                <c:pt idx="278">
                  <c:v>283</c:v>
                </c:pt>
                <c:pt idx="279">
                  <c:v>284</c:v>
                </c:pt>
                <c:pt idx="280">
                  <c:v>285</c:v>
                </c:pt>
                <c:pt idx="281">
                  <c:v>286</c:v>
                </c:pt>
                <c:pt idx="282">
                  <c:v>287</c:v>
                </c:pt>
                <c:pt idx="283">
                  <c:v>288</c:v>
                </c:pt>
                <c:pt idx="284">
                  <c:v>289</c:v>
                </c:pt>
                <c:pt idx="285">
                  <c:v>290</c:v>
                </c:pt>
                <c:pt idx="286">
                  <c:v>291</c:v>
                </c:pt>
                <c:pt idx="287">
                  <c:v>292</c:v>
                </c:pt>
                <c:pt idx="288">
                  <c:v>293</c:v>
                </c:pt>
                <c:pt idx="289">
                  <c:v>294</c:v>
                </c:pt>
                <c:pt idx="290">
                  <c:v>295</c:v>
                </c:pt>
                <c:pt idx="291">
                  <c:v>296</c:v>
                </c:pt>
                <c:pt idx="292">
                  <c:v>297</c:v>
                </c:pt>
                <c:pt idx="293">
                  <c:v>298</c:v>
                </c:pt>
                <c:pt idx="294">
                  <c:v>299</c:v>
                </c:pt>
                <c:pt idx="295">
                  <c:v>300</c:v>
                </c:pt>
                <c:pt idx="296">
                  <c:v>301</c:v>
                </c:pt>
                <c:pt idx="297">
                  <c:v>302</c:v>
                </c:pt>
                <c:pt idx="298">
                  <c:v>303</c:v>
                </c:pt>
                <c:pt idx="299">
                  <c:v>304</c:v>
                </c:pt>
                <c:pt idx="300">
                  <c:v>305</c:v>
                </c:pt>
                <c:pt idx="301">
                  <c:v>306</c:v>
                </c:pt>
                <c:pt idx="302">
                  <c:v>307</c:v>
                </c:pt>
                <c:pt idx="303">
                  <c:v>308</c:v>
                </c:pt>
                <c:pt idx="304">
                  <c:v>309</c:v>
                </c:pt>
                <c:pt idx="305">
                  <c:v>310</c:v>
                </c:pt>
                <c:pt idx="306">
                  <c:v>311</c:v>
                </c:pt>
                <c:pt idx="307">
                  <c:v>312</c:v>
                </c:pt>
              </c:numCache>
            </c:numRef>
          </c:cat>
          <c:val>
            <c:numRef>
              <c:f>'688'!$D$8:$D$315</c:f>
              <c:numCache>
                <c:formatCode>General</c:formatCode>
                <c:ptCount val="308"/>
                <c:pt idx="0">
                  <c:v>374.731182795699</c:v>
                </c:pt>
                <c:pt idx="1">
                  <c:v>357.34767025089599</c:v>
                </c:pt>
                <c:pt idx="2">
                  <c:v>355.77264653641203</c:v>
                </c:pt>
                <c:pt idx="3">
                  <c:v>363.09523809523802</c:v>
                </c:pt>
                <c:pt idx="4">
                  <c:v>355.03355704697998</c:v>
                </c:pt>
                <c:pt idx="5">
                  <c:v>348.82943143812702</c:v>
                </c:pt>
                <c:pt idx="6">
                  <c:v>346</c:v>
                </c:pt>
                <c:pt idx="7">
                  <c:v>349.174917491749</c:v>
                </c:pt>
                <c:pt idx="8">
                  <c:v>347.20394736842098</c:v>
                </c:pt>
                <c:pt idx="9">
                  <c:v>345.55921052631601</c:v>
                </c:pt>
                <c:pt idx="10">
                  <c:v>345.30477759472802</c:v>
                </c:pt>
                <c:pt idx="11">
                  <c:v>343.926788685524</c:v>
                </c:pt>
                <c:pt idx="12">
                  <c:v>346.48829431438099</c:v>
                </c:pt>
                <c:pt idx="13">
                  <c:v>349.66555183946502</c:v>
                </c:pt>
                <c:pt idx="14">
                  <c:v>349.66555183946502</c:v>
                </c:pt>
                <c:pt idx="15">
                  <c:v>350.58823529411802</c:v>
                </c:pt>
                <c:pt idx="16">
                  <c:v>352.26890756302498</c:v>
                </c:pt>
                <c:pt idx="17">
                  <c:v>353.10924369747897</c:v>
                </c:pt>
                <c:pt idx="18">
                  <c:v>354.78991596638701</c:v>
                </c:pt>
                <c:pt idx="19">
                  <c:v>356.302521008403</c:v>
                </c:pt>
                <c:pt idx="20">
                  <c:v>358.34738617200702</c:v>
                </c:pt>
                <c:pt idx="21">
                  <c:v>358.82352941176498</c:v>
                </c:pt>
                <c:pt idx="22">
                  <c:v>361.34453781512599</c:v>
                </c:pt>
                <c:pt idx="23">
                  <c:v>362.70903010033402</c:v>
                </c:pt>
                <c:pt idx="24">
                  <c:v>363.54515050167203</c:v>
                </c:pt>
                <c:pt idx="25">
                  <c:v>363.54515050167203</c:v>
                </c:pt>
                <c:pt idx="26">
                  <c:v>364.38127090300998</c:v>
                </c:pt>
                <c:pt idx="27">
                  <c:v>366.88963210702298</c:v>
                </c:pt>
                <c:pt idx="28">
                  <c:v>366.27712854757903</c:v>
                </c:pt>
                <c:pt idx="29">
                  <c:v>367.72575250836098</c:v>
                </c:pt>
                <c:pt idx="30">
                  <c:v>367.38768718801998</c:v>
                </c:pt>
                <c:pt idx="31">
                  <c:v>368.65671641790999</c:v>
                </c:pt>
                <c:pt idx="32">
                  <c:v>369.09090909090901</c:v>
                </c:pt>
                <c:pt idx="33">
                  <c:v>368.26446280991701</c:v>
                </c:pt>
                <c:pt idx="34">
                  <c:v>368.26446280991701</c:v>
                </c:pt>
                <c:pt idx="35">
                  <c:v>371.21710526315798</c:v>
                </c:pt>
                <c:pt idx="36">
                  <c:v>372.03947368421098</c:v>
                </c:pt>
                <c:pt idx="37">
                  <c:v>372.03947368421098</c:v>
                </c:pt>
                <c:pt idx="38">
                  <c:v>372.86184210526301</c:v>
                </c:pt>
                <c:pt idx="39">
                  <c:v>374.71264367816099</c:v>
                </c:pt>
                <c:pt idx="40">
                  <c:v>374.71264367816099</c:v>
                </c:pt>
                <c:pt idx="41">
                  <c:v>373.486088379705</c:v>
                </c:pt>
                <c:pt idx="42">
                  <c:v>374.30441898526999</c:v>
                </c:pt>
                <c:pt idx="43">
                  <c:v>375.77235772357699</c:v>
                </c:pt>
                <c:pt idx="44">
                  <c:v>376.585365853658</c:v>
                </c:pt>
                <c:pt idx="45">
                  <c:v>375.77235772357699</c:v>
                </c:pt>
                <c:pt idx="46">
                  <c:v>377.39837398373999</c:v>
                </c:pt>
                <c:pt idx="47">
                  <c:v>379.44983818770203</c:v>
                </c:pt>
                <c:pt idx="48">
                  <c:v>378.19063004846498</c:v>
                </c:pt>
                <c:pt idx="49">
                  <c:v>378.83683360258499</c:v>
                </c:pt>
                <c:pt idx="50">
                  <c:v>378.83683360258499</c:v>
                </c:pt>
                <c:pt idx="51">
                  <c:v>380.03220611916299</c:v>
                </c:pt>
                <c:pt idx="52">
                  <c:v>380.41733547351498</c:v>
                </c:pt>
                <c:pt idx="53">
                  <c:v>378.812199036918</c:v>
                </c:pt>
                <c:pt idx="54">
                  <c:v>378.4</c:v>
                </c:pt>
                <c:pt idx="55">
                  <c:v>381.02073365231303</c:v>
                </c:pt>
                <c:pt idx="56">
                  <c:v>378.98089171974499</c:v>
                </c:pt>
                <c:pt idx="57">
                  <c:v>380.22328548644299</c:v>
                </c:pt>
                <c:pt idx="58">
                  <c:v>379.014308426073</c:v>
                </c:pt>
                <c:pt idx="59">
                  <c:v>380.19017432646598</c:v>
                </c:pt>
                <c:pt idx="60">
                  <c:v>379.77883096366497</c:v>
                </c:pt>
                <c:pt idx="61">
                  <c:v>378.98894154818299</c:v>
                </c:pt>
                <c:pt idx="62">
                  <c:v>378.19905213270101</c:v>
                </c:pt>
                <c:pt idx="63">
                  <c:v>379.370078740157</c:v>
                </c:pt>
                <c:pt idx="64">
                  <c:v>377.39403453689198</c:v>
                </c:pt>
                <c:pt idx="65">
                  <c:v>377.39403453689198</c:v>
                </c:pt>
                <c:pt idx="66">
                  <c:v>378.17896389325</c:v>
                </c:pt>
                <c:pt idx="67">
                  <c:v>378.56025039123602</c:v>
                </c:pt>
                <c:pt idx="68">
                  <c:v>379.34272300469502</c:v>
                </c:pt>
                <c:pt idx="69">
                  <c:v>378.56025039123602</c:v>
                </c:pt>
                <c:pt idx="70">
                  <c:v>379.34272300469502</c:v>
                </c:pt>
                <c:pt idx="71">
                  <c:v>379.160186625194</c:v>
                </c:pt>
                <c:pt idx="72">
                  <c:v>377.98449612403101</c:v>
                </c:pt>
                <c:pt idx="73">
                  <c:v>377.76049766718501</c:v>
                </c:pt>
                <c:pt idx="74">
                  <c:v>376.04327666151499</c:v>
                </c:pt>
                <c:pt idx="75">
                  <c:v>377.00617283950601</c:v>
                </c:pt>
                <c:pt idx="76">
                  <c:v>376.23456790123498</c:v>
                </c:pt>
                <c:pt idx="77">
                  <c:v>375.65485362095501</c:v>
                </c:pt>
                <c:pt idx="78">
                  <c:v>374.26810477657898</c:v>
                </c:pt>
                <c:pt idx="79">
                  <c:v>375.65485362095501</c:v>
                </c:pt>
                <c:pt idx="80">
                  <c:v>374.500768049155</c:v>
                </c:pt>
                <c:pt idx="81">
                  <c:v>373.11827956989202</c:v>
                </c:pt>
                <c:pt idx="82">
                  <c:v>373.35375191424203</c:v>
                </c:pt>
                <c:pt idx="83">
                  <c:v>374.12480974124799</c:v>
                </c:pt>
                <c:pt idx="84">
                  <c:v>372.03647416413401</c:v>
                </c:pt>
                <c:pt idx="85">
                  <c:v>370.516717325228</c:v>
                </c:pt>
                <c:pt idx="86">
                  <c:v>369.95447647951403</c:v>
                </c:pt>
                <c:pt idx="87">
                  <c:v>369.19575113808799</c:v>
                </c:pt>
                <c:pt idx="88">
                  <c:v>367.47352496217798</c:v>
                </c:pt>
                <c:pt idx="89">
                  <c:v>365.960665658094</c:v>
                </c:pt>
                <c:pt idx="90">
                  <c:v>366.71709531013602</c:v>
                </c:pt>
                <c:pt idx="91">
                  <c:v>365.86466165413498</c:v>
                </c:pt>
                <c:pt idx="92">
                  <c:v>363.75939849624098</c:v>
                </c:pt>
                <c:pt idx="93">
                  <c:v>363.00751879699197</c:v>
                </c:pt>
                <c:pt idx="94">
                  <c:v>361.16941529235402</c:v>
                </c:pt>
                <c:pt idx="95">
                  <c:v>359.670164917541</c:v>
                </c:pt>
                <c:pt idx="96">
                  <c:v>358.92053973013498</c:v>
                </c:pt>
                <c:pt idx="97">
                  <c:v>358.17091454272901</c:v>
                </c:pt>
                <c:pt idx="98">
                  <c:v>357.142857142857</c:v>
                </c:pt>
                <c:pt idx="99">
                  <c:v>354.449472096531</c:v>
                </c:pt>
                <c:pt idx="100">
                  <c:v>355.521936459909</c:v>
                </c:pt>
                <c:pt idx="101">
                  <c:v>354.16036308623302</c:v>
                </c:pt>
                <c:pt idx="102">
                  <c:v>353.69532428356001</c:v>
                </c:pt>
                <c:pt idx="103">
                  <c:v>354.449472096531</c:v>
                </c:pt>
                <c:pt idx="104">
                  <c:v>354.449472096531</c:v>
                </c:pt>
                <c:pt idx="105">
                  <c:v>352.03007518797</c:v>
                </c:pt>
                <c:pt idx="106">
                  <c:v>350.52631578947398</c:v>
                </c:pt>
                <c:pt idx="107">
                  <c:v>350.52631578947398</c:v>
                </c:pt>
                <c:pt idx="108">
                  <c:v>349.022556390977</c:v>
                </c:pt>
                <c:pt idx="109">
                  <c:v>347.51879699248099</c:v>
                </c:pt>
                <c:pt idx="110">
                  <c:v>347.51879699248099</c:v>
                </c:pt>
                <c:pt idx="111">
                  <c:v>347.058823529412</c:v>
                </c:pt>
                <c:pt idx="112">
                  <c:v>345.70135746606297</c:v>
                </c:pt>
                <c:pt idx="113">
                  <c:v>345.70135746606297</c:v>
                </c:pt>
                <c:pt idx="114">
                  <c:v>345.70135746606297</c:v>
                </c:pt>
                <c:pt idx="115">
                  <c:v>344.193061840121</c:v>
                </c:pt>
                <c:pt idx="116">
                  <c:v>344.193061840121</c:v>
                </c:pt>
                <c:pt idx="117">
                  <c:v>342.68476621417801</c:v>
                </c:pt>
                <c:pt idx="118">
                  <c:v>342.68476621417801</c:v>
                </c:pt>
                <c:pt idx="119">
                  <c:v>342.68476621417801</c:v>
                </c:pt>
                <c:pt idx="120">
                  <c:v>341.17647058823502</c:v>
                </c:pt>
                <c:pt idx="121">
                  <c:v>341.17647058823502</c:v>
                </c:pt>
                <c:pt idx="122">
                  <c:v>341.17647058823502</c:v>
                </c:pt>
                <c:pt idx="123">
                  <c:v>339.81900452488702</c:v>
                </c:pt>
                <c:pt idx="124">
                  <c:v>339.81900452488702</c:v>
                </c:pt>
                <c:pt idx="125">
                  <c:v>338.31070889894397</c:v>
                </c:pt>
                <c:pt idx="126">
                  <c:v>336.80241327300098</c:v>
                </c:pt>
                <c:pt idx="127">
                  <c:v>336.80241327300098</c:v>
                </c:pt>
                <c:pt idx="128">
                  <c:v>336.04826546003</c:v>
                </c:pt>
                <c:pt idx="129">
                  <c:v>335.29411764705901</c:v>
                </c:pt>
                <c:pt idx="130">
                  <c:v>336.04826546003</c:v>
                </c:pt>
                <c:pt idx="131">
                  <c:v>333.28335832084002</c:v>
                </c:pt>
                <c:pt idx="132">
                  <c:v>333.28335832084002</c:v>
                </c:pt>
                <c:pt idx="133">
                  <c:v>331.78410794602701</c:v>
                </c:pt>
                <c:pt idx="134">
                  <c:v>329.68515742128898</c:v>
                </c:pt>
                <c:pt idx="135">
                  <c:v>330.92006033182503</c:v>
                </c:pt>
                <c:pt idx="136">
                  <c:v>329.41176470588198</c:v>
                </c:pt>
                <c:pt idx="137">
                  <c:v>329.41176470588198</c:v>
                </c:pt>
                <c:pt idx="138">
                  <c:v>328.65761689291099</c:v>
                </c:pt>
                <c:pt idx="139">
                  <c:v>327.90346907994001</c:v>
                </c:pt>
                <c:pt idx="140">
                  <c:v>326.54600301659099</c:v>
                </c:pt>
                <c:pt idx="141">
                  <c:v>324.58770614692702</c:v>
                </c:pt>
                <c:pt idx="142">
                  <c:v>325.03770739064902</c:v>
                </c:pt>
                <c:pt idx="143">
                  <c:v>325.03770739064902</c:v>
                </c:pt>
                <c:pt idx="144">
                  <c:v>324.06015037594</c:v>
                </c:pt>
                <c:pt idx="145">
                  <c:v>323.52941176470603</c:v>
                </c:pt>
                <c:pt idx="146">
                  <c:v>322.55639097744398</c:v>
                </c:pt>
                <c:pt idx="147">
                  <c:v>321.58920539730099</c:v>
                </c:pt>
                <c:pt idx="148">
                  <c:v>320.08995502248899</c:v>
                </c:pt>
                <c:pt idx="149">
                  <c:v>320.08995502248899</c:v>
                </c:pt>
                <c:pt idx="150">
                  <c:v>318.947368421053</c:v>
                </c:pt>
                <c:pt idx="151">
                  <c:v>318.05766312594801</c:v>
                </c:pt>
                <c:pt idx="152">
                  <c:v>318.81638846737502</c:v>
                </c:pt>
                <c:pt idx="153">
                  <c:v>318.05766312594801</c:v>
                </c:pt>
                <c:pt idx="154">
                  <c:v>317.85173978820001</c:v>
                </c:pt>
                <c:pt idx="155">
                  <c:v>318.79699248120301</c:v>
                </c:pt>
                <c:pt idx="156">
                  <c:v>316.49175412293903</c:v>
                </c:pt>
                <c:pt idx="157">
                  <c:v>316.49175412293903</c:v>
                </c:pt>
                <c:pt idx="158">
                  <c:v>314.99250374812601</c:v>
                </c:pt>
                <c:pt idx="159">
                  <c:v>314.63046757164398</c:v>
                </c:pt>
                <c:pt idx="160">
                  <c:v>314.63046757164398</c:v>
                </c:pt>
                <c:pt idx="161">
                  <c:v>314.63046757164398</c:v>
                </c:pt>
                <c:pt idx="162">
                  <c:v>313.27300150829598</c:v>
                </c:pt>
                <c:pt idx="163">
                  <c:v>313.87631975867299</c:v>
                </c:pt>
                <c:pt idx="164">
                  <c:v>313.27300150829598</c:v>
                </c:pt>
                <c:pt idx="165">
                  <c:v>313.27300150829598</c:v>
                </c:pt>
                <c:pt idx="166">
                  <c:v>313.27300150829598</c:v>
                </c:pt>
                <c:pt idx="167">
                  <c:v>311.76470588235298</c:v>
                </c:pt>
                <c:pt idx="168">
                  <c:v>311.76470588235298</c:v>
                </c:pt>
                <c:pt idx="169">
                  <c:v>311.76470588235298</c:v>
                </c:pt>
                <c:pt idx="170">
                  <c:v>310.25641025640999</c:v>
                </c:pt>
                <c:pt idx="171">
                  <c:v>310.644677661169</c:v>
                </c:pt>
                <c:pt idx="172">
                  <c:v>309.89505247376297</c:v>
                </c:pt>
                <c:pt idx="173">
                  <c:v>308.39580209895098</c:v>
                </c:pt>
                <c:pt idx="174">
                  <c:v>308.39580209895098</c:v>
                </c:pt>
                <c:pt idx="175">
                  <c:v>307.390648567119</c:v>
                </c:pt>
                <c:pt idx="176">
                  <c:v>307.390648567119</c:v>
                </c:pt>
                <c:pt idx="177">
                  <c:v>307.99396681749602</c:v>
                </c:pt>
                <c:pt idx="178">
                  <c:v>307.390648567119</c:v>
                </c:pt>
                <c:pt idx="179">
                  <c:v>307.390648567119</c:v>
                </c:pt>
                <c:pt idx="180">
                  <c:v>306.46616541353399</c:v>
                </c:pt>
                <c:pt idx="181">
                  <c:v>305.88235294117698</c:v>
                </c:pt>
                <c:pt idx="182">
                  <c:v>304.96240601503803</c:v>
                </c:pt>
                <c:pt idx="183">
                  <c:v>304.96240601503803</c:v>
                </c:pt>
                <c:pt idx="184">
                  <c:v>304.37405731523398</c:v>
                </c:pt>
                <c:pt idx="185">
                  <c:v>303.45864661654099</c:v>
                </c:pt>
                <c:pt idx="186">
                  <c:v>303.45864661654099</c:v>
                </c:pt>
                <c:pt idx="187">
                  <c:v>302.86576168929099</c:v>
                </c:pt>
                <c:pt idx="188">
                  <c:v>303.45864661654099</c:v>
                </c:pt>
                <c:pt idx="189">
                  <c:v>301.95488721804497</c:v>
                </c:pt>
                <c:pt idx="190">
                  <c:v>301.95488721804497</c:v>
                </c:pt>
                <c:pt idx="191">
                  <c:v>301.95488721804497</c:v>
                </c:pt>
                <c:pt idx="192">
                  <c:v>300.45112781954901</c:v>
                </c:pt>
                <c:pt idx="193">
                  <c:v>300.45112781954901</c:v>
                </c:pt>
                <c:pt idx="194">
                  <c:v>299.84962406015001</c:v>
                </c:pt>
                <c:pt idx="195">
                  <c:v>298.49170437405701</c:v>
                </c:pt>
                <c:pt idx="196">
                  <c:v>299.24585218702902</c:v>
                </c:pt>
                <c:pt idx="197">
                  <c:v>298.49170437405701</c:v>
                </c:pt>
                <c:pt idx="198">
                  <c:v>298.49170437405701</c:v>
                </c:pt>
                <c:pt idx="199">
                  <c:v>298.49170437405701</c:v>
                </c:pt>
                <c:pt idx="200">
                  <c:v>297.73755656108602</c:v>
                </c:pt>
                <c:pt idx="201">
                  <c:v>296.98340874811498</c:v>
                </c:pt>
                <c:pt idx="202">
                  <c:v>296.98340874811498</c:v>
                </c:pt>
                <c:pt idx="203">
                  <c:v>296.98340874811498</c:v>
                </c:pt>
                <c:pt idx="204">
                  <c:v>296.98340874811498</c:v>
                </c:pt>
                <c:pt idx="205">
                  <c:v>296.98340874811498</c:v>
                </c:pt>
                <c:pt idx="206">
                  <c:v>296.22926093514297</c:v>
                </c:pt>
                <c:pt idx="207">
                  <c:v>296.84210526315798</c:v>
                </c:pt>
                <c:pt idx="208">
                  <c:v>295.20239880060001</c:v>
                </c:pt>
                <c:pt idx="209">
                  <c:v>294.58646616541398</c:v>
                </c:pt>
                <c:pt idx="210">
                  <c:v>294.58646616541398</c:v>
                </c:pt>
                <c:pt idx="211">
                  <c:v>294.11764705882302</c:v>
                </c:pt>
                <c:pt idx="212">
                  <c:v>293.36349924585198</c:v>
                </c:pt>
                <c:pt idx="213">
                  <c:v>294.11764705882302</c:v>
                </c:pt>
                <c:pt idx="214">
                  <c:v>292.609351432881</c:v>
                </c:pt>
                <c:pt idx="215">
                  <c:v>292.609351432881</c:v>
                </c:pt>
                <c:pt idx="216">
                  <c:v>292.609351432881</c:v>
                </c:pt>
                <c:pt idx="217">
                  <c:v>292.609351432881</c:v>
                </c:pt>
                <c:pt idx="218">
                  <c:v>292.609351432881</c:v>
                </c:pt>
                <c:pt idx="219">
                  <c:v>292.609351432881</c:v>
                </c:pt>
                <c:pt idx="220">
                  <c:v>291.10105580693801</c:v>
                </c:pt>
                <c:pt idx="221">
                  <c:v>290.977443609023</c:v>
                </c:pt>
                <c:pt idx="222">
                  <c:v>290.977443609023</c:v>
                </c:pt>
                <c:pt idx="223">
                  <c:v>291.72932330827098</c:v>
                </c:pt>
                <c:pt idx="224">
                  <c:v>290.85457271364299</c:v>
                </c:pt>
                <c:pt idx="225">
                  <c:v>290.10494752623703</c:v>
                </c:pt>
                <c:pt idx="226">
                  <c:v>290.225563909774</c:v>
                </c:pt>
                <c:pt idx="227">
                  <c:v>288.72180451127798</c:v>
                </c:pt>
                <c:pt idx="228">
                  <c:v>288.72180451127798</c:v>
                </c:pt>
                <c:pt idx="229">
                  <c:v>288.72180451127798</c:v>
                </c:pt>
                <c:pt idx="230">
                  <c:v>289.59276018099501</c:v>
                </c:pt>
                <c:pt idx="231">
                  <c:v>287.594553706505</c:v>
                </c:pt>
                <c:pt idx="232">
                  <c:v>288.19969742813902</c:v>
                </c:pt>
                <c:pt idx="233">
                  <c:v>288.956127080182</c:v>
                </c:pt>
                <c:pt idx="234">
                  <c:v>288.19969742813902</c:v>
                </c:pt>
                <c:pt idx="235">
                  <c:v>288.83861236802397</c:v>
                </c:pt>
                <c:pt idx="236">
                  <c:v>287.21804511278202</c:v>
                </c:pt>
                <c:pt idx="237">
                  <c:v>287.21804511278202</c:v>
                </c:pt>
                <c:pt idx="238">
                  <c:v>287.21804511278202</c:v>
                </c:pt>
                <c:pt idx="239">
                  <c:v>288.72180451127798</c:v>
                </c:pt>
                <c:pt idx="240">
                  <c:v>286.35682158920503</c:v>
                </c:pt>
                <c:pt idx="241">
                  <c:v>286.35682158920503</c:v>
                </c:pt>
                <c:pt idx="242">
                  <c:v>285.75712143928001</c:v>
                </c:pt>
                <c:pt idx="243">
                  <c:v>284.36090225563902</c:v>
                </c:pt>
                <c:pt idx="244">
                  <c:v>285.86466165413498</c:v>
                </c:pt>
                <c:pt idx="245">
                  <c:v>284.36090225563902</c:v>
                </c:pt>
                <c:pt idx="246">
                  <c:v>285.218702865762</c:v>
                </c:pt>
                <c:pt idx="247">
                  <c:v>283.71040723981901</c:v>
                </c:pt>
                <c:pt idx="248">
                  <c:v>284.56883509833602</c:v>
                </c:pt>
                <c:pt idx="249">
                  <c:v>285.32526475037798</c:v>
                </c:pt>
                <c:pt idx="250">
                  <c:v>285.32526475037798</c:v>
                </c:pt>
                <c:pt idx="251">
                  <c:v>284.36090225563902</c:v>
                </c:pt>
                <c:pt idx="252">
                  <c:v>284.36090225563902</c:v>
                </c:pt>
                <c:pt idx="253">
                  <c:v>284.36090225563902</c:v>
                </c:pt>
                <c:pt idx="254">
                  <c:v>284.36090225563902</c:v>
                </c:pt>
                <c:pt idx="255">
                  <c:v>284.36090225563902</c:v>
                </c:pt>
                <c:pt idx="256">
                  <c:v>282.857142857143</c:v>
                </c:pt>
                <c:pt idx="257">
                  <c:v>282.857142857143</c:v>
                </c:pt>
                <c:pt idx="258">
                  <c:v>282.857142857143</c:v>
                </c:pt>
                <c:pt idx="259">
                  <c:v>282.10526315789502</c:v>
                </c:pt>
                <c:pt idx="260">
                  <c:v>282.857142857143</c:v>
                </c:pt>
                <c:pt idx="261">
                  <c:v>282.857142857143</c:v>
                </c:pt>
                <c:pt idx="262">
                  <c:v>282.10526315789502</c:v>
                </c:pt>
                <c:pt idx="263">
                  <c:v>281.44796380090497</c:v>
                </c:pt>
                <c:pt idx="264">
                  <c:v>281.69440242057499</c:v>
                </c:pt>
                <c:pt idx="265">
                  <c:v>281.69440242057499</c:v>
                </c:pt>
                <c:pt idx="266">
                  <c:v>282.29954614220901</c:v>
                </c:pt>
                <c:pt idx="267">
                  <c:v>281.35338345864699</c:v>
                </c:pt>
                <c:pt idx="268">
                  <c:v>281.35338345864699</c:v>
                </c:pt>
                <c:pt idx="269">
                  <c:v>281.35338345864699</c:v>
                </c:pt>
                <c:pt idx="270">
                  <c:v>281.35338345864699</c:v>
                </c:pt>
                <c:pt idx="271">
                  <c:v>281.35338345864699</c:v>
                </c:pt>
                <c:pt idx="272">
                  <c:v>281.35338345864699</c:v>
                </c:pt>
                <c:pt idx="273">
                  <c:v>280</c:v>
                </c:pt>
                <c:pt idx="274">
                  <c:v>280</c:v>
                </c:pt>
                <c:pt idx="275">
                  <c:v>279.33634992458502</c:v>
                </c:pt>
                <c:pt idx="276">
                  <c:v>280.18154311648999</c:v>
                </c:pt>
                <c:pt idx="277">
                  <c:v>280.18154311648999</c:v>
                </c:pt>
                <c:pt idx="278">
                  <c:v>280.93797276853297</c:v>
                </c:pt>
                <c:pt idx="279">
                  <c:v>280.60150375939901</c:v>
                </c:pt>
                <c:pt idx="280">
                  <c:v>280</c:v>
                </c:pt>
                <c:pt idx="281">
                  <c:v>280</c:v>
                </c:pt>
                <c:pt idx="282">
                  <c:v>280</c:v>
                </c:pt>
                <c:pt idx="283">
                  <c:v>280</c:v>
                </c:pt>
                <c:pt idx="284">
                  <c:v>278.49624060150398</c:v>
                </c:pt>
                <c:pt idx="285">
                  <c:v>279.24812030075202</c:v>
                </c:pt>
                <c:pt idx="286">
                  <c:v>278.49624060150398</c:v>
                </c:pt>
                <c:pt idx="287">
                  <c:v>278.49624060150398</c:v>
                </c:pt>
                <c:pt idx="288">
                  <c:v>278.49624060150398</c:v>
                </c:pt>
                <c:pt idx="289">
                  <c:v>278.49624060150398</c:v>
                </c:pt>
                <c:pt idx="290">
                  <c:v>277.74436090225601</c:v>
                </c:pt>
                <c:pt idx="291">
                  <c:v>277.828054298643</c:v>
                </c:pt>
                <c:pt idx="292">
                  <c:v>276.3197586727</c:v>
                </c:pt>
                <c:pt idx="293">
                  <c:v>277.91225416036298</c:v>
                </c:pt>
                <c:pt idx="294">
                  <c:v>277.828054298643</c:v>
                </c:pt>
                <c:pt idx="295">
                  <c:v>278.66868381240499</c:v>
                </c:pt>
                <c:pt idx="296">
                  <c:v>278.66868381240499</c:v>
                </c:pt>
                <c:pt idx="297">
                  <c:v>277.828054298643</c:v>
                </c:pt>
                <c:pt idx="298">
                  <c:v>277.91225416036298</c:v>
                </c:pt>
                <c:pt idx="299">
                  <c:v>278.49624060150398</c:v>
                </c:pt>
                <c:pt idx="300">
                  <c:v>277.74436090225601</c:v>
                </c:pt>
                <c:pt idx="301">
                  <c:v>276.99248120300803</c:v>
                </c:pt>
                <c:pt idx="302">
                  <c:v>276.99248120300803</c:v>
                </c:pt>
                <c:pt idx="303">
                  <c:v>276.99248120300803</c:v>
                </c:pt>
                <c:pt idx="304">
                  <c:v>276.99248120300803</c:v>
                </c:pt>
                <c:pt idx="305">
                  <c:v>276.99248120300803</c:v>
                </c:pt>
                <c:pt idx="306">
                  <c:v>275.48872180451099</c:v>
                </c:pt>
                <c:pt idx="307">
                  <c:v>276.99248120300803</c:v>
                </c:pt>
              </c:numCache>
            </c:numRef>
          </c:val>
          <c:smooth val="0"/>
          <c:extLst>
            <c:ext xmlns:c16="http://schemas.microsoft.com/office/drawing/2014/chart" uri="{C3380CC4-5D6E-409C-BE32-E72D297353CC}">
              <c16:uniqueId val="{00000002-7827-469B-A8B3-90DA9607F095}"/>
            </c:ext>
          </c:extLst>
        </c:ser>
        <c:dLbls>
          <c:showLegendKey val="0"/>
          <c:showVal val="0"/>
          <c:showCatName val="0"/>
          <c:showSerName val="0"/>
          <c:showPercent val="0"/>
          <c:showBubbleSize val="0"/>
        </c:dLbls>
        <c:smooth val="0"/>
        <c:axId val="524943800"/>
        <c:axId val="524943480"/>
      </c:lineChart>
      <c:catAx>
        <c:axId val="524943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4943480"/>
        <c:crosses val="autoZero"/>
        <c:auto val="1"/>
        <c:lblAlgn val="ctr"/>
        <c:lblOffset val="100"/>
        <c:noMultiLvlLbl val="0"/>
      </c:catAx>
      <c:valAx>
        <c:axId val="524943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4943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'675'!$B$2</c:f>
              <c:strCache>
                <c:ptCount val="1"/>
                <c:pt idx="0">
                  <c:v>Volt</c:v>
                </c:pt>
              </c:strCache>
            </c:strRef>
          </c:tx>
          <c:spPr>
            <a:ln w="28575" cap="rnd">
              <a:solidFill>
                <a:schemeClr val="accent1"/>
              </a:solidFill>
              <a:round/>
            </a:ln>
            <a:effectLst/>
          </c:spPr>
          <c:marker>
            <c:symbol val="none"/>
          </c:marker>
          <c:cat>
            <c:numRef>
              <c:f>'675'!$A$7:$A$331</c:f>
              <c:numCache>
                <c:formatCode>General</c:formatCode>
                <c:ptCount val="325"/>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pt idx="35">
                  <c:v>40</c:v>
                </c:pt>
                <c:pt idx="36">
                  <c:v>41</c:v>
                </c:pt>
                <c:pt idx="37">
                  <c:v>42</c:v>
                </c:pt>
                <c:pt idx="38">
                  <c:v>43</c:v>
                </c:pt>
                <c:pt idx="39">
                  <c:v>44</c:v>
                </c:pt>
                <c:pt idx="40">
                  <c:v>45</c:v>
                </c:pt>
                <c:pt idx="41">
                  <c:v>46</c:v>
                </c:pt>
                <c:pt idx="42">
                  <c:v>47</c:v>
                </c:pt>
                <c:pt idx="43">
                  <c:v>48</c:v>
                </c:pt>
                <c:pt idx="44">
                  <c:v>49</c:v>
                </c:pt>
                <c:pt idx="45">
                  <c:v>50</c:v>
                </c:pt>
                <c:pt idx="46">
                  <c:v>51</c:v>
                </c:pt>
                <c:pt idx="47">
                  <c:v>52</c:v>
                </c:pt>
                <c:pt idx="48">
                  <c:v>53</c:v>
                </c:pt>
                <c:pt idx="49">
                  <c:v>54</c:v>
                </c:pt>
                <c:pt idx="50">
                  <c:v>55</c:v>
                </c:pt>
                <c:pt idx="51">
                  <c:v>56</c:v>
                </c:pt>
                <c:pt idx="52">
                  <c:v>57</c:v>
                </c:pt>
                <c:pt idx="53">
                  <c:v>58</c:v>
                </c:pt>
                <c:pt idx="54">
                  <c:v>59</c:v>
                </c:pt>
                <c:pt idx="55">
                  <c:v>60</c:v>
                </c:pt>
                <c:pt idx="56">
                  <c:v>61</c:v>
                </c:pt>
                <c:pt idx="57">
                  <c:v>62</c:v>
                </c:pt>
                <c:pt idx="58">
                  <c:v>63</c:v>
                </c:pt>
                <c:pt idx="59">
                  <c:v>64</c:v>
                </c:pt>
                <c:pt idx="60">
                  <c:v>65</c:v>
                </c:pt>
                <c:pt idx="61">
                  <c:v>66</c:v>
                </c:pt>
                <c:pt idx="62">
                  <c:v>67</c:v>
                </c:pt>
                <c:pt idx="63">
                  <c:v>68</c:v>
                </c:pt>
                <c:pt idx="64">
                  <c:v>69</c:v>
                </c:pt>
                <c:pt idx="65">
                  <c:v>70</c:v>
                </c:pt>
                <c:pt idx="66">
                  <c:v>71</c:v>
                </c:pt>
                <c:pt idx="67">
                  <c:v>72</c:v>
                </c:pt>
                <c:pt idx="68">
                  <c:v>73</c:v>
                </c:pt>
                <c:pt idx="69">
                  <c:v>74</c:v>
                </c:pt>
                <c:pt idx="70">
                  <c:v>75</c:v>
                </c:pt>
                <c:pt idx="71">
                  <c:v>76</c:v>
                </c:pt>
                <c:pt idx="72">
                  <c:v>77</c:v>
                </c:pt>
                <c:pt idx="73">
                  <c:v>78</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118</c:v>
                </c:pt>
                <c:pt idx="114">
                  <c:v>119</c:v>
                </c:pt>
                <c:pt idx="115">
                  <c:v>120</c:v>
                </c:pt>
                <c:pt idx="116">
                  <c:v>121</c:v>
                </c:pt>
                <c:pt idx="117">
                  <c:v>122</c:v>
                </c:pt>
                <c:pt idx="118">
                  <c:v>123</c:v>
                </c:pt>
                <c:pt idx="119">
                  <c:v>124</c:v>
                </c:pt>
                <c:pt idx="120">
                  <c:v>125</c:v>
                </c:pt>
                <c:pt idx="121">
                  <c:v>126</c:v>
                </c:pt>
                <c:pt idx="122">
                  <c:v>127</c:v>
                </c:pt>
                <c:pt idx="123">
                  <c:v>128</c:v>
                </c:pt>
                <c:pt idx="124">
                  <c:v>129</c:v>
                </c:pt>
                <c:pt idx="125">
                  <c:v>130</c:v>
                </c:pt>
                <c:pt idx="126">
                  <c:v>131</c:v>
                </c:pt>
                <c:pt idx="127">
                  <c:v>132</c:v>
                </c:pt>
                <c:pt idx="128">
                  <c:v>133</c:v>
                </c:pt>
                <c:pt idx="129">
                  <c:v>134</c:v>
                </c:pt>
                <c:pt idx="130">
                  <c:v>135</c:v>
                </c:pt>
                <c:pt idx="131">
                  <c:v>136</c:v>
                </c:pt>
                <c:pt idx="132">
                  <c:v>137</c:v>
                </c:pt>
                <c:pt idx="133">
                  <c:v>138</c:v>
                </c:pt>
                <c:pt idx="134">
                  <c:v>139</c:v>
                </c:pt>
                <c:pt idx="135">
                  <c:v>140</c:v>
                </c:pt>
                <c:pt idx="136">
                  <c:v>141</c:v>
                </c:pt>
                <c:pt idx="137">
                  <c:v>142</c:v>
                </c:pt>
                <c:pt idx="138">
                  <c:v>143</c:v>
                </c:pt>
                <c:pt idx="139">
                  <c:v>144</c:v>
                </c:pt>
                <c:pt idx="140">
                  <c:v>145</c:v>
                </c:pt>
                <c:pt idx="141">
                  <c:v>146</c:v>
                </c:pt>
                <c:pt idx="142">
                  <c:v>147</c:v>
                </c:pt>
                <c:pt idx="143">
                  <c:v>148</c:v>
                </c:pt>
                <c:pt idx="144">
                  <c:v>149</c:v>
                </c:pt>
                <c:pt idx="145">
                  <c:v>150</c:v>
                </c:pt>
                <c:pt idx="146">
                  <c:v>151</c:v>
                </c:pt>
                <c:pt idx="147">
                  <c:v>152</c:v>
                </c:pt>
                <c:pt idx="148">
                  <c:v>153</c:v>
                </c:pt>
                <c:pt idx="149">
                  <c:v>154</c:v>
                </c:pt>
                <c:pt idx="150">
                  <c:v>155</c:v>
                </c:pt>
                <c:pt idx="151">
                  <c:v>156</c:v>
                </c:pt>
                <c:pt idx="152">
                  <c:v>157</c:v>
                </c:pt>
                <c:pt idx="153">
                  <c:v>158</c:v>
                </c:pt>
                <c:pt idx="154">
                  <c:v>159</c:v>
                </c:pt>
                <c:pt idx="155">
                  <c:v>160</c:v>
                </c:pt>
                <c:pt idx="156">
                  <c:v>161</c:v>
                </c:pt>
                <c:pt idx="157">
                  <c:v>162</c:v>
                </c:pt>
                <c:pt idx="158">
                  <c:v>163</c:v>
                </c:pt>
                <c:pt idx="159">
                  <c:v>164</c:v>
                </c:pt>
                <c:pt idx="160">
                  <c:v>165</c:v>
                </c:pt>
                <c:pt idx="161">
                  <c:v>166</c:v>
                </c:pt>
                <c:pt idx="162">
                  <c:v>167</c:v>
                </c:pt>
                <c:pt idx="163">
                  <c:v>168</c:v>
                </c:pt>
                <c:pt idx="164">
                  <c:v>169</c:v>
                </c:pt>
                <c:pt idx="165">
                  <c:v>170</c:v>
                </c:pt>
                <c:pt idx="166">
                  <c:v>171</c:v>
                </c:pt>
                <c:pt idx="167">
                  <c:v>172</c:v>
                </c:pt>
                <c:pt idx="168">
                  <c:v>173</c:v>
                </c:pt>
                <c:pt idx="169">
                  <c:v>174</c:v>
                </c:pt>
                <c:pt idx="170">
                  <c:v>175</c:v>
                </c:pt>
                <c:pt idx="171">
                  <c:v>176</c:v>
                </c:pt>
                <c:pt idx="172">
                  <c:v>177</c:v>
                </c:pt>
                <c:pt idx="173">
                  <c:v>178</c:v>
                </c:pt>
                <c:pt idx="174">
                  <c:v>179</c:v>
                </c:pt>
                <c:pt idx="175">
                  <c:v>180</c:v>
                </c:pt>
                <c:pt idx="176">
                  <c:v>181</c:v>
                </c:pt>
                <c:pt idx="177">
                  <c:v>182</c:v>
                </c:pt>
                <c:pt idx="178">
                  <c:v>183</c:v>
                </c:pt>
                <c:pt idx="179">
                  <c:v>184</c:v>
                </c:pt>
                <c:pt idx="180">
                  <c:v>185</c:v>
                </c:pt>
                <c:pt idx="181">
                  <c:v>186</c:v>
                </c:pt>
                <c:pt idx="182">
                  <c:v>187</c:v>
                </c:pt>
                <c:pt idx="183">
                  <c:v>188</c:v>
                </c:pt>
                <c:pt idx="184">
                  <c:v>189</c:v>
                </c:pt>
                <c:pt idx="185">
                  <c:v>190</c:v>
                </c:pt>
                <c:pt idx="186">
                  <c:v>191</c:v>
                </c:pt>
                <c:pt idx="187">
                  <c:v>192</c:v>
                </c:pt>
                <c:pt idx="188">
                  <c:v>193</c:v>
                </c:pt>
                <c:pt idx="189">
                  <c:v>194</c:v>
                </c:pt>
                <c:pt idx="190">
                  <c:v>195</c:v>
                </c:pt>
                <c:pt idx="191">
                  <c:v>196</c:v>
                </c:pt>
                <c:pt idx="192">
                  <c:v>197</c:v>
                </c:pt>
                <c:pt idx="193">
                  <c:v>198</c:v>
                </c:pt>
                <c:pt idx="194">
                  <c:v>199</c:v>
                </c:pt>
                <c:pt idx="195">
                  <c:v>200</c:v>
                </c:pt>
                <c:pt idx="196">
                  <c:v>201</c:v>
                </c:pt>
                <c:pt idx="197">
                  <c:v>202</c:v>
                </c:pt>
                <c:pt idx="198">
                  <c:v>203</c:v>
                </c:pt>
                <c:pt idx="199">
                  <c:v>204</c:v>
                </c:pt>
                <c:pt idx="200">
                  <c:v>205</c:v>
                </c:pt>
                <c:pt idx="201">
                  <c:v>206</c:v>
                </c:pt>
                <c:pt idx="202">
                  <c:v>207</c:v>
                </c:pt>
                <c:pt idx="203">
                  <c:v>208</c:v>
                </c:pt>
                <c:pt idx="204">
                  <c:v>209</c:v>
                </c:pt>
                <c:pt idx="205">
                  <c:v>210</c:v>
                </c:pt>
                <c:pt idx="206">
                  <c:v>211</c:v>
                </c:pt>
                <c:pt idx="207">
                  <c:v>212</c:v>
                </c:pt>
                <c:pt idx="208">
                  <c:v>213</c:v>
                </c:pt>
                <c:pt idx="209">
                  <c:v>214</c:v>
                </c:pt>
                <c:pt idx="210">
                  <c:v>215</c:v>
                </c:pt>
                <c:pt idx="211">
                  <c:v>216</c:v>
                </c:pt>
                <c:pt idx="212">
                  <c:v>217</c:v>
                </c:pt>
                <c:pt idx="213">
                  <c:v>218</c:v>
                </c:pt>
                <c:pt idx="214">
                  <c:v>219</c:v>
                </c:pt>
                <c:pt idx="215">
                  <c:v>220</c:v>
                </c:pt>
                <c:pt idx="216">
                  <c:v>221</c:v>
                </c:pt>
                <c:pt idx="217">
                  <c:v>222</c:v>
                </c:pt>
                <c:pt idx="218">
                  <c:v>223</c:v>
                </c:pt>
                <c:pt idx="219">
                  <c:v>224</c:v>
                </c:pt>
                <c:pt idx="220">
                  <c:v>225</c:v>
                </c:pt>
                <c:pt idx="221">
                  <c:v>226</c:v>
                </c:pt>
                <c:pt idx="222">
                  <c:v>227</c:v>
                </c:pt>
                <c:pt idx="223">
                  <c:v>228</c:v>
                </c:pt>
                <c:pt idx="224">
                  <c:v>229</c:v>
                </c:pt>
                <c:pt idx="225">
                  <c:v>230</c:v>
                </c:pt>
                <c:pt idx="226">
                  <c:v>231</c:v>
                </c:pt>
                <c:pt idx="227">
                  <c:v>232</c:v>
                </c:pt>
                <c:pt idx="228">
                  <c:v>233</c:v>
                </c:pt>
                <c:pt idx="229">
                  <c:v>234</c:v>
                </c:pt>
                <c:pt idx="230">
                  <c:v>235</c:v>
                </c:pt>
                <c:pt idx="231">
                  <c:v>236</c:v>
                </c:pt>
                <c:pt idx="232">
                  <c:v>237</c:v>
                </c:pt>
                <c:pt idx="233">
                  <c:v>238</c:v>
                </c:pt>
                <c:pt idx="234">
                  <c:v>239</c:v>
                </c:pt>
                <c:pt idx="235">
                  <c:v>240</c:v>
                </c:pt>
                <c:pt idx="236">
                  <c:v>241</c:v>
                </c:pt>
                <c:pt idx="237">
                  <c:v>242</c:v>
                </c:pt>
                <c:pt idx="238">
                  <c:v>243</c:v>
                </c:pt>
                <c:pt idx="239">
                  <c:v>244</c:v>
                </c:pt>
                <c:pt idx="240">
                  <c:v>245</c:v>
                </c:pt>
                <c:pt idx="241">
                  <c:v>246</c:v>
                </c:pt>
                <c:pt idx="242">
                  <c:v>247</c:v>
                </c:pt>
                <c:pt idx="243">
                  <c:v>248</c:v>
                </c:pt>
                <c:pt idx="244">
                  <c:v>249</c:v>
                </c:pt>
                <c:pt idx="245">
                  <c:v>250</c:v>
                </c:pt>
                <c:pt idx="246">
                  <c:v>251</c:v>
                </c:pt>
                <c:pt idx="247">
                  <c:v>252</c:v>
                </c:pt>
                <c:pt idx="248">
                  <c:v>253</c:v>
                </c:pt>
                <c:pt idx="249">
                  <c:v>254</c:v>
                </c:pt>
                <c:pt idx="250">
                  <c:v>255</c:v>
                </c:pt>
                <c:pt idx="251">
                  <c:v>256</c:v>
                </c:pt>
                <c:pt idx="252">
                  <c:v>257</c:v>
                </c:pt>
                <c:pt idx="253">
                  <c:v>258</c:v>
                </c:pt>
                <c:pt idx="254">
                  <c:v>259</c:v>
                </c:pt>
                <c:pt idx="255">
                  <c:v>260</c:v>
                </c:pt>
                <c:pt idx="256">
                  <c:v>261</c:v>
                </c:pt>
                <c:pt idx="257">
                  <c:v>262</c:v>
                </c:pt>
                <c:pt idx="258">
                  <c:v>263</c:v>
                </c:pt>
                <c:pt idx="259">
                  <c:v>264</c:v>
                </c:pt>
                <c:pt idx="260">
                  <c:v>265</c:v>
                </c:pt>
                <c:pt idx="261">
                  <c:v>266</c:v>
                </c:pt>
                <c:pt idx="262">
                  <c:v>267</c:v>
                </c:pt>
                <c:pt idx="263">
                  <c:v>268</c:v>
                </c:pt>
                <c:pt idx="264">
                  <c:v>269</c:v>
                </c:pt>
                <c:pt idx="265">
                  <c:v>270</c:v>
                </c:pt>
                <c:pt idx="266">
                  <c:v>271</c:v>
                </c:pt>
                <c:pt idx="267">
                  <c:v>272</c:v>
                </c:pt>
                <c:pt idx="268">
                  <c:v>273</c:v>
                </c:pt>
                <c:pt idx="269">
                  <c:v>274</c:v>
                </c:pt>
                <c:pt idx="270">
                  <c:v>275</c:v>
                </c:pt>
                <c:pt idx="271">
                  <c:v>276</c:v>
                </c:pt>
                <c:pt idx="272">
                  <c:v>277</c:v>
                </c:pt>
                <c:pt idx="273">
                  <c:v>278</c:v>
                </c:pt>
                <c:pt idx="274">
                  <c:v>279</c:v>
                </c:pt>
                <c:pt idx="275">
                  <c:v>280</c:v>
                </c:pt>
                <c:pt idx="276">
                  <c:v>281</c:v>
                </c:pt>
                <c:pt idx="277">
                  <c:v>282</c:v>
                </c:pt>
                <c:pt idx="278">
                  <c:v>283</c:v>
                </c:pt>
                <c:pt idx="279">
                  <c:v>284</c:v>
                </c:pt>
                <c:pt idx="280">
                  <c:v>285</c:v>
                </c:pt>
                <c:pt idx="281">
                  <c:v>286</c:v>
                </c:pt>
                <c:pt idx="282">
                  <c:v>287</c:v>
                </c:pt>
                <c:pt idx="283">
                  <c:v>288</c:v>
                </c:pt>
                <c:pt idx="284">
                  <c:v>289</c:v>
                </c:pt>
                <c:pt idx="285">
                  <c:v>290</c:v>
                </c:pt>
                <c:pt idx="286">
                  <c:v>291</c:v>
                </c:pt>
                <c:pt idx="287">
                  <c:v>292</c:v>
                </c:pt>
                <c:pt idx="288">
                  <c:v>293</c:v>
                </c:pt>
                <c:pt idx="289">
                  <c:v>294</c:v>
                </c:pt>
                <c:pt idx="290">
                  <c:v>295</c:v>
                </c:pt>
                <c:pt idx="291">
                  <c:v>296</c:v>
                </c:pt>
                <c:pt idx="292">
                  <c:v>297</c:v>
                </c:pt>
                <c:pt idx="293">
                  <c:v>298</c:v>
                </c:pt>
                <c:pt idx="294">
                  <c:v>299</c:v>
                </c:pt>
                <c:pt idx="295">
                  <c:v>300</c:v>
                </c:pt>
                <c:pt idx="296">
                  <c:v>301</c:v>
                </c:pt>
                <c:pt idx="297">
                  <c:v>302</c:v>
                </c:pt>
                <c:pt idx="298">
                  <c:v>303</c:v>
                </c:pt>
                <c:pt idx="299">
                  <c:v>304</c:v>
                </c:pt>
                <c:pt idx="300">
                  <c:v>305</c:v>
                </c:pt>
                <c:pt idx="301">
                  <c:v>306</c:v>
                </c:pt>
                <c:pt idx="302">
                  <c:v>307</c:v>
                </c:pt>
                <c:pt idx="303">
                  <c:v>308</c:v>
                </c:pt>
                <c:pt idx="304">
                  <c:v>309</c:v>
                </c:pt>
                <c:pt idx="305">
                  <c:v>310</c:v>
                </c:pt>
                <c:pt idx="306">
                  <c:v>311</c:v>
                </c:pt>
                <c:pt idx="307">
                  <c:v>312</c:v>
                </c:pt>
                <c:pt idx="308">
                  <c:v>313</c:v>
                </c:pt>
                <c:pt idx="309">
                  <c:v>314</c:v>
                </c:pt>
                <c:pt idx="310">
                  <c:v>315</c:v>
                </c:pt>
                <c:pt idx="311">
                  <c:v>316</c:v>
                </c:pt>
                <c:pt idx="312">
                  <c:v>317</c:v>
                </c:pt>
                <c:pt idx="313">
                  <c:v>318</c:v>
                </c:pt>
                <c:pt idx="314">
                  <c:v>319</c:v>
                </c:pt>
                <c:pt idx="315">
                  <c:v>320</c:v>
                </c:pt>
                <c:pt idx="316">
                  <c:v>321</c:v>
                </c:pt>
                <c:pt idx="317">
                  <c:v>322</c:v>
                </c:pt>
                <c:pt idx="318">
                  <c:v>323</c:v>
                </c:pt>
                <c:pt idx="319">
                  <c:v>324</c:v>
                </c:pt>
                <c:pt idx="320">
                  <c:v>325</c:v>
                </c:pt>
                <c:pt idx="321">
                  <c:v>326</c:v>
                </c:pt>
                <c:pt idx="322">
                  <c:v>327</c:v>
                </c:pt>
                <c:pt idx="323">
                  <c:v>328</c:v>
                </c:pt>
                <c:pt idx="324">
                  <c:v>329</c:v>
                </c:pt>
              </c:numCache>
            </c:numRef>
          </c:cat>
          <c:val>
            <c:numRef>
              <c:f>'675'!$B$7:$B$331</c:f>
            </c:numRef>
          </c:val>
          <c:smooth val="0"/>
          <c:extLst>
            <c:ext xmlns:c16="http://schemas.microsoft.com/office/drawing/2014/chart" uri="{C3380CC4-5D6E-409C-BE32-E72D297353CC}">
              <c16:uniqueId val="{00000000-CD7B-4321-BB77-0979DD779A32}"/>
            </c:ext>
          </c:extLst>
        </c:ser>
        <c:ser>
          <c:idx val="1"/>
          <c:order val="1"/>
          <c:tx>
            <c:strRef>
              <c:f>'675'!$C$2</c:f>
              <c:strCache>
                <c:ptCount val="1"/>
                <c:pt idx="0">
                  <c:v>Curr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'675'!$A$7:$A$331</c:f>
              <c:numCache>
                <c:formatCode>General</c:formatCode>
                <c:ptCount val="325"/>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pt idx="35">
                  <c:v>40</c:v>
                </c:pt>
                <c:pt idx="36">
                  <c:v>41</c:v>
                </c:pt>
                <c:pt idx="37">
                  <c:v>42</c:v>
                </c:pt>
                <c:pt idx="38">
                  <c:v>43</c:v>
                </c:pt>
                <c:pt idx="39">
                  <c:v>44</c:v>
                </c:pt>
                <c:pt idx="40">
                  <c:v>45</c:v>
                </c:pt>
                <c:pt idx="41">
                  <c:v>46</c:v>
                </c:pt>
                <c:pt idx="42">
                  <c:v>47</c:v>
                </c:pt>
                <c:pt idx="43">
                  <c:v>48</c:v>
                </c:pt>
                <c:pt idx="44">
                  <c:v>49</c:v>
                </c:pt>
                <c:pt idx="45">
                  <c:v>50</c:v>
                </c:pt>
                <c:pt idx="46">
                  <c:v>51</c:v>
                </c:pt>
                <c:pt idx="47">
                  <c:v>52</c:v>
                </c:pt>
                <c:pt idx="48">
                  <c:v>53</c:v>
                </c:pt>
                <c:pt idx="49">
                  <c:v>54</c:v>
                </c:pt>
                <c:pt idx="50">
                  <c:v>55</c:v>
                </c:pt>
                <c:pt idx="51">
                  <c:v>56</c:v>
                </c:pt>
                <c:pt idx="52">
                  <c:v>57</c:v>
                </c:pt>
                <c:pt idx="53">
                  <c:v>58</c:v>
                </c:pt>
                <c:pt idx="54">
                  <c:v>59</c:v>
                </c:pt>
                <c:pt idx="55">
                  <c:v>60</c:v>
                </c:pt>
                <c:pt idx="56">
                  <c:v>61</c:v>
                </c:pt>
                <c:pt idx="57">
                  <c:v>62</c:v>
                </c:pt>
                <c:pt idx="58">
                  <c:v>63</c:v>
                </c:pt>
                <c:pt idx="59">
                  <c:v>64</c:v>
                </c:pt>
                <c:pt idx="60">
                  <c:v>65</c:v>
                </c:pt>
                <c:pt idx="61">
                  <c:v>66</c:v>
                </c:pt>
                <c:pt idx="62">
                  <c:v>67</c:v>
                </c:pt>
                <c:pt idx="63">
                  <c:v>68</c:v>
                </c:pt>
                <c:pt idx="64">
                  <c:v>69</c:v>
                </c:pt>
                <c:pt idx="65">
                  <c:v>70</c:v>
                </c:pt>
                <c:pt idx="66">
                  <c:v>71</c:v>
                </c:pt>
                <c:pt idx="67">
                  <c:v>72</c:v>
                </c:pt>
                <c:pt idx="68">
                  <c:v>73</c:v>
                </c:pt>
                <c:pt idx="69">
                  <c:v>74</c:v>
                </c:pt>
                <c:pt idx="70">
                  <c:v>75</c:v>
                </c:pt>
                <c:pt idx="71">
                  <c:v>76</c:v>
                </c:pt>
                <c:pt idx="72">
                  <c:v>77</c:v>
                </c:pt>
                <c:pt idx="73">
                  <c:v>78</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118</c:v>
                </c:pt>
                <c:pt idx="114">
                  <c:v>119</c:v>
                </c:pt>
                <c:pt idx="115">
                  <c:v>120</c:v>
                </c:pt>
                <c:pt idx="116">
                  <c:v>121</c:v>
                </c:pt>
                <c:pt idx="117">
                  <c:v>122</c:v>
                </c:pt>
                <c:pt idx="118">
                  <c:v>123</c:v>
                </c:pt>
                <c:pt idx="119">
                  <c:v>124</c:v>
                </c:pt>
                <c:pt idx="120">
                  <c:v>125</c:v>
                </c:pt>
                <c:pt idx="121">
                  <c:v>126</c:v>
                </c:pt>
                <c:pt idx="122">
                  <c:v>127</c:v>
                </c:pt>
                <c:pt idx="123">
                  <c:v>128</c:v>
                </c:pt>
                <c:pt idx="124">
                  <c:v>129</c:v>
                </c:pt>
                <c:pt idx="125">
                  <c:v>130</c:v>
                </c:pt>
                <c:pt idx="126">
                  <c:v>131</c:v>
                </c:pt>
                <c:pt idx="127">
                  <c:v>132</c:v>
                </c:pt>
                <c:pt idx="128">
                  <c:v>133</c:v>
                </c:pt>
                <c:pt idx="129">
                  <c:v>134</c:v>
                </c:pt>
                <c:pt idx="130">
                  <c:v>135</c:v>
                </c:pt>
                <c:pt idx="131">
                  <c:v>136</c:v>
                </c:pt>
                <c:pt idx="132">
                  <c:v>137</c:v>
                </c:pt>
                <c:pt idx="133">
                  <c:v>138</c:v>
                </c:pt>
                <c:pt idx="134">
                  <c:v>139</c:v>
                </c:pt>
                <c:pt idx="135">
                  <c:v>140</c:v>
                </c:pt>
                <c:pt idx="136">
                  <c:v>141</c:v>
                </c:pt>
                <c:pt idx="137">
                  <c:v>142</c:v>
                </c:pt>
                <c:pt idx="138">
                  <c:v>143</c:v>
                </c:pt>
                <c:pt idx="139">
                  <c:v>144</c:v>
                </c:pt>
                <c:pt idx="140">
                  <c:v>145</c:v>
                </c:pt>
                <c:pt idx="141">
                  <c:v>146</c:v>
                </c:pt>
                <c:pt idx="142">
                  <c:v>147</c:v>
                </c:pt>
                <c:pt idx="143">
                  <c:v>148</c:v>
                </c:pt>
                <c:pt idx="144">
                  <c:v>149</c:v>
                </c:pt>
                <c:pt idx="145">
                  <c:v>150</c:v>
                </c:pt>
                <c:pt idx="146">
                  <c:v>151</c:v>
                </c:pt>
                <c:pt idx="147">
                  <c:v>152</c:v>
                </c:pt>
                <c:pt idx="148">
                  <c:v>153</c:v>
                </c:pt>
                <c:pt idx="149">
                  <c:v>154</c:v>
                </c:pt>
                <c:pt idx="150">
                  <c:v>155</c:v>
                </c:pt>
                <c:pt idx="151">
                  <c:v>156</c:v>
                </c:pt>
                <c:pt idx="152">
                  <c:v>157</c:v>
                </c:pt>
                <c:pt idx="153">
                  <c:v>158</c:v>
                </c:pt>
                <c:pt idx="154">
                  <c:v>159</c:v>
                </c:pt>
                <c:pt idx="155">
                  <c:v>160</c:v>
                </c:pt>
                <c:pt idx="156">
                  <c:v>161</c:v>
                </c:pt>
                <c:pt idx="157">
                  <c:v>162</c:v>
                </c:pt>
                <c:pt idx="158">
                  <c:v>163</c:v>
                </c:pt>
                <c:pt idx="159">
                  <c:v>164</c:v>
                </c:pt>
                <c:pt idx="160">
                  <c:v>165</c:v>
                </c:pt>
                <c:pt idx="161">
                  <c:v>166</c:v>
                </c:pt>
                <c:pt idx="162">
                  <c:v>167</c:v>
                </c:pt>
                <c:pt idx="163">
                  <c:v>168</c:v>
                </c:pt>
                <c:pt idx="164">
                  <c:v>169</c:v>
                </c:pt>
                <c:pt idx="165">
                  <c:v>170</c:v>
                </c:pt>
                <c:pt idx="166">
                  <c:v>171</c:v>
                </c:pt>
                <c:pt idx="167">
                  <c:v>172</c:v>
                </c:pt>
                <c:pt idx="168">
                  <c:v>173</c:v>
                </c:pt>
                <c:pt idx="169">
                  <c:v>174</c:v>
                </c:pt>
                <c:pt idx="170">
                  <c:v>175</c:v>
                </c:pt>
                <c:pt idx="171">
                  <c:v>176</c:v>
                </c:pt>
                <c:pt idx="172">
                  <c:v>177</c:v>
                </c:pt>
                <c:pt idx="173">
                  <c:v>178</c:v>
                </c:pt>
                <c:pt idx="174">
                  <c:v>179</c:v>
                </c:pt>
                <c:pt idx="175">
                  <c:v>180</c:v>
                </c:pt>
                <c:pt idx="176">
                  <c:v>181</c:v>
                </c:pt>
                <c:pt idx="177">
                  <c:v>182</c:v>
                </c:pt>
                <c:pt idx="178">
                  <c:v>183</c:v>
                </c:pt>
                <c:pt idx="179">
                  <c:v>184</c:v>
                </c:pt>
                <c:pt idx="180">
                  <c:v>185</c:v>
                </c:pt>
                <c:pt idx="181">
                  <c:v>186</c:v>
                </c:pt>
                <c:pt idx="182">
                  <c:v>187</c:v>
                </c:pt>
                <c:pt idx="183">
                  <c:v>188</c:v>
                </c:pt>
                <c:pt idx="184">
                  <c:v>189</c:v>
                </c:pt>
                <c:pt idx="185">
                  <c:v>190</c:v>
                </c:pt>
                <c:pt idx="186">
                  <c:v>191</c:v>
                </c:pt>
                <c:pt idx="187">
                  <c:v>192</c:v>
                </c:pt>
                <c:pt idx="188">
                  <c:v>193</c:v>
                </c:pt>
                <c:pt idx="189">
                  <c:v>194</c:v>
                </c:pt>
                <c:pt idx="190">
                  <c:v>195</c:v>
                </c:pt>
                <c:pt idx="191">
                  <c:v>196</c:v>
                </c:pt>
                <c:pt idx="192">
                  <c:v>197</c:v>
                </c:pt>
                <c:pt idx="193">
                  <c:v>198</c:v>
                </c:pt>
                <c:pt idx="194">
                  <c:v>199</c:v>
                </c:pt>
                <c:pt idx="195">
                  <c:v>200</c:v>
                </c:pt>
                <c:pt idx="196">
                  <c:v>201</c:v>
                </c:pt>
                <c:pt idx="197">
                  <c:v>202</c:v>
                </c:pt>
                <c:pt idx="198">
                  <c:v>203</c:v>
                </c:pt>
                <c:pt idx="199">
                  <c:v>204</c:v>
                </c:pt>
                <c:pt idx="200">
                  <c:v>205</c:v>
                </c:pt>
                <c:pt idx="201">
                  <c:v>206</c:v>
                </c:pt>
                <c:pt idx="202">
                  <c:v>207</c:v>
                </c:pt>
                <c:pt idx="203">
                  <c:v>208</c:v>
                </c:pt>
                <c:pt idx="204">
                  <c:v>209</c:v>
                </c:pt>
                <c:pt idx="205">
                  <c:v>210</c:v>
                </c:pt>
                <c:pt idx="206">
                  <c:v>211</c:v>
                </c:pt>
                <c:pt idx="207">
                  <c:v>212</c:v>
                </c:pt>
                <c:pt idx="208">
                  <c:v>213</c:v>
                </c:pt>
                <c:pt idx="209">
                  <c:v>214</c:v>
                </c:pt>
                <c:pt idx="210">
                  <c:v>215</c:v>
                </c:pt>
                <c:pt idx="211">
                  <c:v>216</c:v>
                </c:pt>
                <c:pt idx="212">
                  <c:v>217</c:v>
                </c:pt>
                <c:pt idx="213">
                  <c:v>218</c:v>
                </c:pt>
                <c:pt idx="214">
                  <c:v>219</c:v>
                </c:pt>
                <c:pt idx="215">
                  <c:v>220</c:v>
                </c:pt>
                <c:pt idx="216">
                  <c:v>221</c:v>
                </c:pt>
                <c:pt idx="217">
                  <c:v>222</c:v>
                </c:pt>
                <c:pt idx="218">
                  <c:v>223</c:v>
                </c:pt>
                <c:pt idx="219">
                  <c:v>224</c:v>
                </c:pt>
                <c:pt idx="220">
                  <c:v>225</c:v>
                </c:pt>
                <c:pt idx="221">
                  <c:v>226</c:v>
                </c:pt>
                <c:pt idx="222">
                  <c:v>227</c:v>
                </c:pt>
                <c:pt idx="223">
                  <c:v>228</c:v>
                </c:pt>
                <c:pt idx="224">
                  <c:v>229</c:v>
                </c:pt>
                <c:pt idx="225">
                  <c:v>230</c:v>
                </c:pt>
                <c:pt idx="226">
                  <c:v>231</c:v>
                </c:pt>
                <c:pt idx="227">
                  <c:v>232</c:v>
                </c:pt>
                <c:pt idx="228">
                  <c:v>233</c:v>
                </c:pt>
                <c:pt idx="229">
                  <c:v>234</c:v>
                </c:pt>
                <c:pt idx="230">
                  <c:v>235</c:v>
                </c:pt>
                <c:pt idx="231">
                  <c:v>236</c:v>
                </c:pt>
                <c:pt idx="232">
                  <c:v>237</c:v>
                </c:pt>
                <c:pt idx="233">
                  <c:v>238</c:v>
                </c:pt>
                <c:pt idx="234">
                  <c:v>239</c:v>
                </c:pt>
                <c:pt idx="235">
                  <c:v>240</c:v>
                </c:pt>
                <c:pt idx="236">
                  <c:v>241</c:v>
                </c:pt>
                <c:pt idx="237">
                  <c:v>242</c:v>
                </c:pt>
                <c:pt idx="238">
                  <c:v>243</c:v>
                </c:pt>
                <c:pt idx="239">
                  <c:v>244</c:v>
                </c:pt>
                <c:pt idx="240">
                  <c:v>245</c:v>
                </c:pt>
                <c:pt idx="241">
                  <c:v>246</c:v>
                </c:pt>
                <c:pt idx="242">
                  <c:v>247</c:v>
                </c:pt>
                <c:pt idx="243">
                  <c:v>248</c:v>
                </c:pt>
                <c:pt idx="244">
                  <c:v>249</c:v>
                </c:pt>
                <c:pt idx="245">
                  <c:v>250</c:v>
                </c:pt>
                <c:pt idx="246">
                  <c:v>251</c:v>
                </c:pt>
                <c:pt idx="247">
                  <c:v>252</c:v>
                </c:pt>
                <c:pt idx="248">
                  <c:v>253</c:v>
                </c:pt>
                <c:pt idx="249">
                  <c:v>254</c:v>
                </c:pt>
                <c:pt idx="250">
                  <c:v>255</c:v>
                </c:pt>
                <c:pt idx="251">
                  <c:v>256</c:v>
                </c:pt>
                <c:pt idx="252">
                  <c:v>257</c:v>
                </c:pt>
                <c:pt idx="253">
                  <c:v>258</c:v>
                </c:pt>
                <c:pt idx="254">
                  <c:v>259</c:v>
                </c:pt>
                <c:pt idx="255">
                  <c:v>260</c:v>
                </c:pt>
                <c:pt idx="256">
                  <c:v>261</c:v>
                </c:pt>
                <c:pt idx="257">
                  <c:v>262</c:v>
                </c:pt>
                <c:pt idx="258">
                  <c:v>263</c:v>
                </c:pt>
                <c:pt idx="259">
                  <c:v>264</c:v>
                </c:pt>
                <c:pt idx="260">
                  <c:v>265</c:v>
                </c:pt>
                <c:pt idx="261">
                  <c:v>266</c:v>
                </c:pt>
                <c:pt idx="262">
                  <c:v>267</c:v>
                </c:pt>
                <c:pt idx="263">
                  <c:v>268</c:v>
                </c:pt>
                <c:pt idx="264">
                  <c:v>269</c:v>
                </c:pt>
                <c:pt idx="265">
                  <c:v>270</c:v>
                </c:pt>
                <c:pt idx="266">
                  <c:v>271</c:v>
                </c:pt>
                <c:pt idx="267">
                  <c:v>272</c:v>
                </c:pt>
                <c:pt idx="268">
                  <c:v>273</c:v>
                </c:pt>
                <c:pt idx="269">
                  <c:v>274</c:v>
                </c:pt>
                <c:pt idx="270">
                  <c:v>275</c:v>
                </c:pt>
                <c:pt idx="271">
                  <c:v>276</c:v>
                </c:pt>
                <c:pt idx="272">
                  <c:v>277</c:v>
                </c:pt>
                <c:pt idx="273">
                  <c:v>278</c:v>
                </c:pt>
                <c:pt idx="274">
                  <c:v>279</c:v>
                </c:pt>
                <c:pt idx="275">
                  <c:v>280</c:v>
                </c:pt>
                <c:pt idx="276">
                  <c:v>281</c:v>
                </c:pt>
                <c:pt idx="277">
                  <c:v>282</c:v>
                </c:pt>
                <c:pt idx="278">
                  <c:v>283</c:v>
                </c:pt>
                <c:pt idx="279">
                  <c:v>284</c:v>
                </c:pt>
                <c:pt idx="280">
                  <c:v>285</c:v>
                </c:pt>
                <c:pt idx="281">
                  <c:v>286</c:v>
                </c:pt>
                <c:pt idx="282">
                  <c:v>287</c:v>
                </c:pt>
                <c:pt idx="283">
                  <c:v>288</c:v>
                </c:pt>
                <c:pt idx="284">
                  <c:v>289</c:v>
                </c:pt>
                <c:pt idx="285">
                  <c:v>290</c:v>
                </c:pt>
                <c:pt idx="286">
                  <c:v>291</c:v>
                </c:pt>
                <c:pt idx="287">
                  <c:v>292</c:v>
                </c:pt>
                <c:pt idx="288">
                  <c:v>293</c:v>
                </c:pt>
                <c:pt idx="289">
                  <c:v>294</c:v>
                </c:pt>
                <c:pt idx="290">
                  <c:v>295</c:v>
                </c:pt>
                <c:pt idx="291">
                  <c:v>296</c:v>
                </c:pt>
                <c:pt idx="292">
                  <c:v>297</c:v>
                </c:pt>
                <c:pt idx="293">
                  <c:v>298</c:v>
                </c:pt>
                <c:pt idx="294">
                  <c:v>299</c:v>
                </c:pt>
                <c:pt idx="295">
                  <c:v>300</c:v>
                </c:pt>
                <c:pt idx="296">
                  <c:v>301</c:v>
                </c:pt>
                <c:pt idx="297">
                  <c:v>302</c:v>
                </c:pt>
                <c:pt idx="298">
                  <c:v>303</c:v>
                </c:pt>
                <c:pt idx="299">
                  <c:v>304</c:v>
                </c:pt>
                <c:pt idx="300">
                  <c:v>305</c:v>
                </c:pt>
                <c:pt idx="301">
                  <c:v>306</c:v>
                </c:pt>
                <c:pt idx="302">
                  <c:v>307</c:v>
                </c:pt>
                <c:pt idx="303">
                  <c:v>308</c:v>
                </c:pt>
                <c:pt idx="304">
                  <c:v>309</c:v>
                </c:pt>
                <c:pt idx="305">
                  <c:v>310</c:v>
                </c:pt>
                <c:pt idx="306">
                  <c:v>311</c:v>
                </c:pt>
                <c:pt idx="307">
                  <c:v>312</c:v>
                </c:pt>
                <c:pt idx="308">
                  <c:v>313</c:v>
                </c:pt>
                <c:pt idx="309">
                  <c:v>314</c:v>
                </c:pt>
                <c:pt idx="310">
                  <c:v>315</c:v>
                </c:pt>
                <c:pt idx="311">
                  <c:v>316</c:v>
                </c:pt>
                <c:pt idx="312">
                  <c:v>317</c:v>
                </c:pt>
                <c:pt idx="313">
                  <c:v>318</c:v>
                </c:pt>
                <c:pt idx="314">
                  <c:v>319</c:v>
                </c:pt>
                <c:pt idx="315">
                  <c:v>320</c:v>
                </c:pt>
                <c:pt idx="316">
                  <c:v>321</c:v>
                </c:pt>
                <c:pt idx="317">
                  <c:v>322</c:v>
                </c:pt>
                <c:pt idx="318">
                  <c:v>323</c:v>
                </c:pt>
                <c:pt idx="319">
                  <c:v>324</c:v>
                </c:pt>
                <c:pt idx="320">
                  <c:v>325</c:v>
                </c:pt>
                <c:pt idx="321">
                  <c:v>326</c:v>
                </c:pt>
                <c:pt idx="322">
                  <c:v>327</c:v>
                </c:pt>
                <c:pt idx="323">
                  <c:v>328</c:v>
                </c:pt>
                <c:pt idx="324">
                  <c:v>329</c:v>
                </c:pt>
              </c:numCache>
            </c:numRef>
          </c:cat>
          <c:val>
            <c:numRef>
              <c:f>'675'!$C$7:$C$331</c:f>
            </c:numRef>
          </c:val>
          <c:smooth val="0"/>
          <c:extLst>
            <c:ext xmlns:c16="http://schemas.microsoft.com/office/drawing/2014/chart" uri="{C3380CC4-5D6E-409C-BE32-E72D297353CC}">
              <c16:uniqueId val="{00000001-CD7B-4321-BB77-0979DD779A32}"/>
            </c:ext>
          </c:extLst>
        </c:ser>
        <c:ser>
          <c:idx val="2"/>
          <c:order val="2"/>
          <c:tx>
            <c:strRef>
              <c:f>'675'!$D$2</c:f>
              <c:strCache>
                <c:ptCount val="1"/>
                <c:pt idx="0">
                  <c:v>Resi</c:v>
                </c:pt>
              </c:strCache>
            </c:strRef>
          </c:tx>
          <c:spPr>
            <a:ln w="28575" cap="rnd">
              <a:solidFill>
                <a:srgbClr val="0070C0"/>
              </a:solidFill>
              <a:round/>
            </a:ln>
            <a:effectLst/>
          </c:spPr>
          <c:marker>
            <c:symbol val="none"/>
          </c:marker>
          <c:cat>
            <c:numRef>
              <c:f>'675'!$A$7:$A$331</c:f>
              <c:numCache>
                <c:formatCode>General</c:formatCode>
                <c:ptCount val="325"/>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pt idx="35">
                  <c:v>40</c:v>
                </c:pt>
                <c:pt idx="36">
                  <c:v>41</c:v>
                </c:pt>
                <c:pt idx="37">
                  <c:v>42</c:v>
                </c:pt>
                <c:pt idx="38">
                  <c:v>43</c:v>
                </c:pt>
                <c:pt idx="39">
                  <c:v>44</c:v>
                </c:pt>
                <c:pt idx="40">
                  <c:v>45</c:v>
                </c:pt>
                <c:pt idx="41">
                  <c:v>46</c:v>
                </c:pt>
                <c:pt idx="42">
                  <c:v>47</c:v>
                </c:pt>
                <c:pt idx="43">
                  <c:v>48</c:v>
                </c:pt>
                <c:pt idx="44">
                  <c:v>49</c:v>
                </c:pt>
                <c:pt idx="45">
                  <c:v>50</c:v>
                </c:pt>
                <c:pt idx="46">
                  <c:v>51</c:v>
                </c:pt>
                <c:pt idx="47">
                  <c:v>52</c:v>
                </c:pt>
                <c:pt idx="48">
                  <c:v>53</c:v>
                </c:pt>
                <c:pt idx="49">
                  <c:v>54</c:v>
                </c:pt>
                <c:pt idx="50">
                  <c:v>55</c:v>
                </c:pt>
                <c:pt idx="51">
                  <c:v>56</c:v>
                </c:pt>
                <c:pt idx="52">
                  <c:v>57</c:v>
                </c:pt>
                <c:pt idx="53">
                  <c:v>58</c:v>
                </c:pt>
                <c:pt idx="54">
                  <c:v>59</c:v>
                </c:pt>
                <c:pt idx="55">
                  <c:v>60</c:v>
                </c:pt>
                <c:pt idx="56">
                  <c:v>61</c:v>
                </c:pt>
                <c:pt idx="57">
                  <c:v>62</c:v>
                </c:pt>
                <c:pt idx="58">
                  <c:v>63</c:v>
                </c:pt>
                <c:pt idx="59">
                  <c:v>64</c:v>
                </c:pt>
                <c:pt idx="60">
                  <c:v>65</c:v>
                </c:pt>
                <c:pt idx="61">
                  <c:v>66</c:v>
                </c:pt>
                <c:pt idx="62">
                  <c:v>67</c:v>
                </c:pt>
                <c:pt idx="63">
                  <c:v>68</c:v>
                </c:pt>
                <c:pt idx="64">
                  <c:v>69</c:v>
                </c:pt>
                <c:pt idx="65">
                  <c:v>70</c:v>
                </c:pt>
                <c:pt idx="66">
                  <c:v>71</c:v>
                </c:pt>
                <c:pt idx="67">
                  <c:v>72</c:v>
                </c:pt>
                <c:pt idx="68">
                  <c:v>73</c:v>
                </c:pt>
                <c:pt idx="69">
                  <c:v>74</c:v>
                </c:pt>
                <c:pt idx="70">
                  <c:v>75</c:v>
                </c:pt>
                <c:pt idx="71">
                  <c:v>76</c:v>
                </c:pt>
                <c:pt idx="72">
                  <c:v>77</c:v>
                </c:pt>
                <c:pt idx="73">
                  <c:v>78</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118</c:v>
                </c:pt>
                <c:pt idx="114">
                  <c:v>119</c:v>
                </c:pt>
                <c:pt idx="115">
                  <c:v>120</c:v>
                </c:pt>
                <c:pt idx="116">
                  <c:v>121</c:v>
                </c:pt>
                <c:pt idx="117">
                  <c:v>122</c:v>
                </c:pt>
                <c:pt idx="118">
                  <c:v>123</c:v>
                </c:pt>
                <c:pt idx="119">
                  <c:v>124</c:v>
                </c:pt>
                <c:pt idx="120">
                  <c:v>125</c:v>
                </c:pt>
                <c:pt idx="121">
                  <c:v>126</c:v>
                </c:pt>
                <c:pt idx="122">
                  <c:v>127</c:v>
                </c:pt>
                <c:pt idx="123">
                  <c:v>128</c:v>
                </c:pt>
                <c:pt idx="124">
                  <c:v>129</c:v>
                </c:pt>
                <c:pt idx="125">
                  <c:v>130</c:v>
                </c:pt>
                <c:pt idx="126">
                  <c:v>131</c:v>
                </c:pt>
                <c:pt idx="127">
                  <c:v>132</c:v>
                </c:pt>
                <c:pt idx="128">
                  <c:v>133</c:v>
                </c:pt>
                <c:pt idx="129">
                  <c:v>134</c:v>
                </c:pt>
                <c:pt idx="130">
                  <c:v>135</c:v>
                </c:pt>
                <c:pt idx="131">
                  <c:v>136</c:v>
                </c:pt>
                <c:pt idx="132">
                  <c:v>137</c:v>
                </c:pt>
                <c:pt idx="133">
                  <c:v>138</c:v>
                </c:pt>
                <c:pt idx="134">
                  <c:v>139</c:v>
                </c:pt>
                <c:pt idx="135">
                  <c:v>140</c:v>
                </c:pt>
                <c:pt idx="136">
                  <c:v>141</c:v>
                </c:pt>
                <c:pt idx="137">
                  <c:v>142</c:v>
                </c:pt>
                <c:pt idx="138">
                  <c:v>143</c:v>
                </c:pt>
                <c:pt idx="139">
                  <c:v>144</c:v>
                </c:pt>
                <c:pt idx="140">
                  <c:v>145</c:v>
                </c:pt>
                <c:pt idx="141">
                  <c:v>146</c:v>
                </c:pt>
                <c:pt idx="142">
                  <c:v>147</c:v>
                </c:pt>
                <c:pt idx="143">
                  <c:v>148</c:v>
                </c:pt>
                <c:pt idx="144">
                  <c:v>149</c:v>
                </c:pt>
                <c:pt idx="145">
                  <c:v>150</c:v>
                </c:pt>
                <c:pt idx="146">
                  <c:v>151</c:v>
                </c:pt>
                <c:pt idx="147">
                  <c:v>152</c:v>
                </c:pt>
                <c:pt idx="148">
                  <c:v>153</c:v>
                </c:pt>
                <c:pt idx="149">
                  <c:v>154</c:v>
                </c:pt>
                <c:pt idx="150">
                  <c:v>155</c:v>
                </c:pt>
                <c:pt idx="151">
                  <c:v>156</c:v>
                </c:pt>
                <c:pt idx="152">
                  <c:v>157</c:v>
                </c:pt>
                <c:pt idx="153">
                  <c:v>158</c:v>
                </c:pt>
                <c:pt idx="154">
                  <c:v>159</c:v>
                </c:pt>
                <c:pt idx="155">
                  <c:v>160</c:v>
                </c:pt>
                <c:pt idx="156">
                  <c:v>161</c:v>
                </c:pt>
                <c:pt idx="157">
                  <c:v>162</c:v>
                </c:pt>
                <c:pt idx="158">
                  <c:v>163</c:v>
                </c:pt>
                <c:pt idx="159">
                  <c:v>164</c:v>
                </c:pt>
                <c:pt idx="160">
                  <c:v>165</c:v>
                </c:pt>
                <c:pt idx="161">
                  <c:v>166</c:v>
                </c:pt>
                <c:pt idx="162">
                  <c:v>167</c:v>
                </c:pt>
                <c:pt idx="163">
                  <c:v>168</c:v>
                </c:pt>
                <c:pt idx="164">
                  <c:v>169</c:v>
                </c:pt>
                <c:pt idx="165">
                  <c:v>170</c:v>
                </c:pt>
                <c:pt idx="166">
                  <c:v>171</c:v>
                </c:pt>
                <c:pt idx="167">
                  <c:v>172</c:v>
                </c:pt>
                <c:pt idx="168">
                  <c:v>173</c:v>
                </c:pt>
                <c:pt idx="169">
                  <c:v>174</c:v>
                </c:pt>
                <c:pt idx="170">
                  <c:v>175</c:v>
                </c:pt>
                <c:pt idx="171">
                  <c:v>176</c:v>
                </c:pt>
                <c:pt idx="172">
                  <c:v>177</c:v>
                </c:pt>
                <c:pt idx="173">
                  <c:v>178</c:v>
                </c:pt>
                <c:pt idx="174">
                  <c:v>179</c:v>
                </c:pt>
                <c:pt idx="175">
                  <c:v>180</c:v>
                </c:pt>
                <c:pt idx="176">
                  <c:v>181</c:v>
                </c:pt>
                <c:pt idx="177">
                  <c:v>182</c:v>
                </c:pt>
                <c:pt idx="178">
                  <c:v>183</c:v>
                </c:pt>
                <c:pt idx="179">
                  <c:v>184</c:v>
                </c:pt>
                <c:pt idx="180">
                  <c:v>185</c:v>
                </c:pt>
                <c:pt idx="181">
                  <c:v>186</c:v>
                </c:pt>
                <c:pt idx="182">
                  <c:v>187</c:v>
                </c:pt>
                <c:pt idx="183">
                  <c:v>188</c:v>
                </c:pt>
                <c:pt idx="184">
                  <c:v>189</c:v>
                </c:pt>
                <c:pt idx="185">
                  <c:v>190</c:v>
                </c:pt>
                <c:pt idx="186">
                  <c:v>191</c:v>
                </c:pt>
                <c:pt idx="187">
                  <c:v>192</c:v>
                </c:pt>
                <c:pt idx="188">
                  <c:v>193</c:v>
                </c:pt>
                <c:pt idx="189">
                  <c:v>194</c:v>
                </c:pt>
                <c:pt idx="190">
                  <c:v>195</c:v>
                </c:pt>
                <c:pt idx="191">
                  <c:v>196</c:v>
                </c:pt>
                <c:pt idx="192">
                  <c:v>197</c:v>
                </c:pt>
                <c:pt idx="193">
                  <c:v>198</c:v>
                </c:pt>
                <c:pt idx="194">
                  <c:v>199</c:v>
                </c:pt>
                <c:pt idx="195">
                  <c:v>200</c:v>
                </c:pt>
                <c:pt idx="196">
                  <c:v>201</c:v>
                </c:pt>
                <c:pt idx="197">
                  <c:v>202</c:v>
                </c:pt>
                <c:pt idx="198">
                  <c:v>203</c:v>
                </c:pt>
                <c:pt idx="199">
                  <c:v>204</c:v>
                </c:pt>
                <c:pt idx="200">
                  <c:v>205</c:v>
                </c:pt>
                <c:pt idx="201">
                  <c:v>206</c:v>
                </c:pt>
                <c:pt idx="202">
                  <c:v>207</c:v>
                </c:pt>
                <c:pt idx="203">
                  <c:v>208</c:v>
                </c:pt>
                <c:pt idx="204">
                  <c:v>209</c:v>
                </c:pt>
                <c:pt idx="205">
                  <c:v>210</c:v>
                </c:pt>
                <c:pt idx="206">
                  <c:v>211</c:v>
                </c:pt>
                <c:pt idx="207">
                  <c:v>212</c:v>
                </c:pt>
                <c:pt idx="208">
                  <c:v>213</c:v>
                </c:pt>
                <c:pt idx="209">
                  <c:v>214</c:v>
                </c:pt>
                <c:pt idx="210">
                  <c:v>215</c:v>
                </c:pt>
                <c:pt idx="211">
                  <c:v>216</c:v>
                </c:pt>
                <c:pt idx="212">
                  <c:v>217</c:v>
                </c:pt>
                <c:pt idx="213">
                  <c:v>218</c:v>
                </c:pt>
                <c:pt idx="214">
                  <c:v>219</c:v>
                </c:pt>
                <c:pt idx="215">
                  <c:v>220</c:v>
                </c:pt>
                <c:pt idx="216">
                  <c:v>221</c:v>
                </c:pt>
                <c:pt idx="217">
                  <c:v>222</c:v>
                </c:pt>
                <c:pt idx="218">
                  <c:v>223</c:v>
                </c:pt>
                <c:pt idx="219">
                  <c:v>224</c:v>
                </c:pt>
                <c:pt idx="220">
                  <c:v>225</c:v>
                </c:pt>
                <c:pt idx="221">
                  <c:v>226</c:v>
                </c:pt>
                <c:pt idx="222">
                  <c:v>227</c:v>
                </c:pt>
                <c:pt idx="223">
                  <c:v>228</c:v>
                </c:pt>
                <c:pt idx="224">
                  <c:v>229</c:v>
                </c:pt>
                <c:pt idx="225">
                  <c:v>230</c:v>
                </c:pt>
                <c:pt idx="226">
                  <c:v>231</c:v>
                </c:pt>
                <c:pt idx="227">
                  <c:v>232</c:v>
                </c:pt>
                <c:pt idx="228">
                  <c:v>233</c:v>
                </c:pt>
                <c:pt idx="229">
                  <c:v>234</c:v>
                </c:pt>
                <c:pt idx="230">
                  <c:v>235</c:v>
                </c:pt>
                <c:pt idx="231">
                  <c:v>236</c:v>
                </c:pt>
                <c:pt idx="232">
                  <c:v>237</c:v>
                </c:pt>
                <c:pt idx="233">
                  <c:v>238</c:v>
                </c:pt>
                <c:pt idx="234">
                  <c:v>239</c:v>
                </c:pt>
                <c:pt idx="235">
                  <c:v>240</c:v>
                </c:pt>
                <c:pt idx="236">
                  <c:v>241</c:v>
                </c:pt>
                <c:pt idx="237">
                  <c:v>242</c:v>
                </c:pt>
                <c:pt idx="238">
                  <c:v>243</c:v>
                </c:pt>
                <c:pt idx="239">
                  <c:v>244</c:v>
                </c:pt>
                <c:pt idx="240">
                  <c:v>245</c:v>
                </c:pt>
                <c:pt idx="241">
                  <c:v>246</c:v>
                </c:pt>
                <c:pt idx="242">
                  <c:v>247</c:v>
                </c:pt>
                <c:pt idx="243">
                  <c:v>248</c:v>
                </c:pt>
                <c:pt idx="244">
                  <c:v>249</c:v>
                </c:pt>
                <c:pt idx="245">
                  <c:v>250</c:v>
                </c:pt>
                <c:pt idx="246">
                  <c:v>251</c:v>
                </c:pt>
                <c:pt idx="247">
                  <c:v>252</c:v>
                </c:pt>
                <c:pt idx="248">
                  <c:v>253</c:v>
                </c:pt>
                <c:pt idx="249">
                  <c:v>254</c:v>
                </c:pt>
                <c:pt idx="250">
                  <c:v>255</c:v>
                </c:pt>
                <c:pt idx="251">
                  <c:v>256</c:v>
                </c:pt>
                <c:pt idx="252">
                  <c:v>257</c:v>
                </c:pt>
                <c:pt idx="253">
                  <c:v>258</c:v>
                </c:pt>
                <c:pt idx="254">
                  <c:v>259</c:v>
                </c:pt>
                <c:pt idx="255">
                  <c:v>260</c:v>
                </c:pt>
                <c:pt idx="256">
                  <c:v>261</c:v>
                </c:pt>
                <c:pt idx="257">
                  <c:v>262</c:v>
                </c:pt>
                <c:pt idx="258">
                  <c:v>263</c:v>
                </c:pt>
                <c:pt idx="259">
                  <c:v>264</c:v>
                </c:pt>
                <c:pt idx="260">
                  <c:v>265</c:v>
                </c:pt>
                <c:pt idx="261">
                  <c:v>266</c:v>
                </c:pt>
                <c:pt idx="262">
                  <c:v>267</c:v>
                </c:pt>
                <c:pt idx="263">
                  <c:v>268</c:v>
                </c:pt>
                <c:pt idx="264">
                  <c:v>269</c:v>
                </c:pt>
                <c:pt idx="265">
                  <c:v>270</c:v>
                </c:pt>
                <c:pt idx="266">
                  <c:v>271</c:v>
                </c:pt>
                <c:pt idx="267">
                  <c:v>272</c:v>
                </c:pt>
                <c:pt idx="268">
                  <c:v>273</c:v>
                </c:pt>
                <c:pt idx="269">
                  <c:v>274</c:v>
                </c:pt>
                <c:pt idx="270">
                  <c:v>275</c:v>
                </c:pt>
                <c:pt idx="271">
                  <c:v>276</c:v>
                </c:pt>
                <c:pt idx="272">
                  <c:v>277</c:v>
                </c:pt>
                <c:pt idx="273">
                  <c:v>278</c:v>
                </c:pt>
                <c:pt idx="274">
                  <c:v>279</c:v>
                </c:pt>
                <c:pt idx="275">
                  <c:v>280</c:v>
                </c:pt>
                <c:pt idx="276">
                  <c:v>281</c:v>
                </c:pt>
                <c:pt idx="277">
                  <c:v>282</c:v>
                </c:pt>
                <c:pt idx="278">
                  <c:v>283</c:v>
                </c:pt>
                <c:pt idx="279">
                  <c:v>284</c:v>
                </c:pt>
                <c:pt idx="280">
                  <c:v>285</c:v>
                </c:pt>
                <c:pt idx="281">
                  <c:v>286</c:v>
                </c:pt>
                <c:pt idx="282">
                  <c:v>287</c:v>
                </c:pt>
                <c:pt idx="283">
                  <c:v>288</c:v>
                </c:pt>
                <c:pt idx="284">
                  <c:v>289</c:v>
                </c:pt>
                <c:pt idx="285">
                  <c:v>290</c:v>
                </c:pt>
                <c:pt idx="286">
                  <c:v>291</c:v>
                </c:pt>
                <c:pt idx="287">
                  <c:v>292</c:v>
                </c:pt>
                <c:pt idx="288">
                  <c:v>293</c:v>
                </c:pt>
                <c:pt idx="289">
                  <c:v>294</c:v>
                </c:pt>
                <c:pt idx="290">
                  <c:v>295</c:v>
                </c:pt>
                <c:pt idx="291">
                  <c:v>296</c:v>
                </c:pt>
                <c:pt idx="292">
                  <c:v>297</c:v>
                </c:pt>
                <c:pt idx="293">
                  <c:v>298</c:v>
                </c:pt>
                <c:pt idx="294">
                  <c:v>299</c:v>
                </c:pt>
                <c:pt idx="295">
                  <c:v>300</c:v>
                </c:pt>
                <c:pt idx="296">
                  <c:v>301</c:v>
                </c:pt>
                <c:pt idx="297">
                  <c:v>302</c:v>
                </c:pt>
                <c:pt idx="298">
                  <c:v>303</c:v>
                </c:pt>
                <c:pt idx="299">
                  <c:v>304</c:v>
                </c:pt>
                <c:pt idx="300">
                  <c:v>305</c:v>
                </c:pt>
                <c:pt idx="301">
                  <c:v>306</c:v>
                </c:pt>
                <c:pt idx="302">
                  <c:v>307</c:v>
                </c:pt>
                <c:pt idx="303">
                  <c:v>308</c:v>
                </c:pt>
                <c:pt idx="304">
                  <c:v>309</c:v>
                </c:pt>
                <c:pt idx="305">
                  <c:v>310</c:v>
                </c:pt>
                <c:pt idx="306">
                  <c:v>311</c:v>
                </c:pt>
                <c:pt idx="307">
                  <c:v>312</c:v>
                </c:pt>
                <c:pt idx="308">
                  <c:v>313</c:v>
                </c:pt>
                <c:pt idx="309">
                  <c:v>314</c:v>
                </c:pt>
                <c:pt idx="310">
                  <c:v>315</c:v>
                </c:pt>
                <c:pt idx="311">
                  <c:v>316</c:v>
                </c:pt>
                <c:pt idx="312">
                  <c:v>317</c:v>
                </c:pt>
                <c:pt idx="313">
                  <c:v>318</c:v>
                </c:pt>
                <c:pt idx="314">
                  <c:v>319</c:v>
                </c:pt>
                <c:pt idx="315">
                  <c:v>320</c:v>
                </c:pt>
                <c:pt idx="316">
                  <c:v>321</c:v>
                </c:pt>
                <c:pt idx="317">
                  <c:v>322</c:v>
                </c:pt>
                <c:pt idx="318">
                  <c:v>323</c:v>
                </c:pt>
                <c:pt idx="319">
                  <c:v>324</c:v>
                </c:pt>
                <c:pt idx="320">
                  <c:v>325</c:v>
                </c:pt>
                <c:pt idx="321">
                  <c:v>326</c:v>
                </c:pt>
                <c:pt idx="322">
                  <c:v>327</c:v>
                </c:pt>
                <c:pt idx="323">
                  <c:v>328</c:v>
                </c:pt>
                <c:pt idx="324">
                  <c:v>329</c:v>
                </c:pt>
              </c:numCache>
            </c:numRef>
          </c:cat>
          <c:val>
            <c:numRef>
              <c:f>'675'!$D$7:$D$331</c:f>
              <c:numCache>
                <c:formatCode>General</c:formatCode>
                <c:ptCount val="325"/>
                <c:pt idx="0">
                  <c:v>400.65075919999998</c:v>
                </c:pt>
                <c:pt idx="1">
                  <c:v>382.64642079999999</c:v>
                </c:pt>
                <c:pt idx="2">
                  <c:v>379.1044776</c:v>
                </c:pt>
                <c:pt idx="3">
                  <c:v>387.87878790000002</c:v>
                </c:pt>
                <c:pt idx="4">
                  <c:v>379.48207170000001</c:v>
                </c:pt>
                <c:pt idx="5">
                  <c:v>369.2460317</c:v>
                </c:pt>
                <c:pt idx="6">
                  <c:v>366.99604740000001</c:v>
                </c:pt>
                <c:pt idx="7">
                  <c:v>365.4296875</c:v>
                </c:pt>
                <c:pt idx="8">
                  <c:v>363.7426901</c:v>
                </c:pt>
                <c:pt idx="9">
                  <c:v>361.28404669999998</c:v>
                </c:pt>
                <c:pt idx="10">
                  <c:v>359.06432749999999</c:v>
                </c:pt>
                <c:pt idx="11">
                  <c:v>356.88976380000003</c:v>
                </c:pt>
                <c:pt idx="12">
                  <c:v>358.66141729999998</c:v>
                </c:pt>
                <c:pt idx="13">
                  <c:v>360.07905140000003</c:v>
                </c:pt>
                <c:pt idx="14">
                  <c:v>360.07905140000003</c:v>
                </c:pt>
                <c:pt idx="15">
                  <c:v>359.16334660000001</c:v>
                </c:pt>
                <c:pt idx="16">
                  <c:v>361.6</c:v>
                </c:pt>
                <c:pt idx="17">
                  <c:v>363.6</c:v>
                </c:pt>
                <c:pt idx="18">
                  <c:v>365.8634538</c:v>
                </c:pt>
                <c:pt idx="19">
                  <c:v>366.8674699</c:v>
                </c:pt>
                <c:pt idx="20">
                  <c:v>367.87148589999998</c:v>
                </c:pt>
                <c:pt idx="21">
                  <c:v>367.87148589999998</c:v>
                </c:pt>
                <c:pt idx="22">
                  <c:v>368.4</c:v>
                </c:pt>
                <c:pt idx="23">
                  <c:v>371.91235060000002</c:v>
                </c:pt>
                <c:pt idx="24">
                  <c:v>369.44444440000001</c:v>
                </c:pt>
                <c:pt idx="25">
                  <c:v>369.44444440000001</c:v>
                </c:pt>
                <c:pt idx="26">
                  <c:v>369.44444440000001</c:v>
                </c:pt>
                <c:pt idx="27">
                  <c:v>370.17892640000002</c:v>
                </c:pt>
                <c:pt idx="28">
                  <c:v>370.43650789999998</c:v>
                </c:pt>
                <c:pt idx="29">
                  <c:v>369.44444440000001</c:v>
                </c:pt>
                <c:pt idx="30">
                  <c:v>369.18489069999998</c:v>
                </c:pt>
                <c:pt idx="31">
                  <c:v>368.92430280000002</c:v>
                </c:pt>
                <c:pt idx="32">
                  <c:v>367.92828689999999</c:v>
                </c:pt>
                <c:pt idx="33">
                  <c:v>368.92430280000002</c:v>
                </c:pt>
                <c:pt idx="34">
                  <c:v>369.9203187</c:v>
                </c:pt>
                <c:pt idx="35">
                  <c:v>371.91235060000002</c:v>
                </c:pt>
                <c:pt idx="36">
                  <c:v>372.7091633</c:v>
                </c:pt>
                <c:pt idx="37">
                  <c:v>372.96222660000001</c:v>
                </c:pt>
                <c:pt idx="38">
                  <c:v>372.22222219999998</c:v>
                </c:pt>
                <c:pt idx="39">
                  <c:v>373.2142857</c:v>
                </c:pt>
                <c:pt idx="40">
                  <c:v>373.95626240000001</c:v>
                </c:pt>
                <c:pt idx="41">
                  <c:v>374.70119519999997</c:v>
                </c:pt>
                <c:pt idx="42">
                  <c:v>374.95029820000002</c:v>
                </c:pt>
                <c:pt idx="43">
                  <c:v>373.95626240000001</c:v>
                </c:pt>
                <c:pt idx="44">
                  <c:v>374.70119519999997</c:v>
                </c:pt>
                <c:pt idx="45">
                  <c:v>374.95029820000002</c:v>
                </c:pt>
                <c:pt idx="46">
                  <c:v>376.93836979999998</c:v>
                </c:pt>
                <c:pt idx="47">
                  <c:v>378.45849800000002</c:v>
                </c:pt>
                <c:pt idx="48">
                  <c:v>377.9527559</c:v>
                </c:pt>
                <c:pt idx="49">
                  <c:v>377.9527559</c:v>
                </c:pt>
                <c:pt idx="50">
                  <c:v>378.43137250000001</c:v>
                </c:pt>
                <c:pt idx="51">
                  <c:v>381.09161790000002</c:v>
                </c:pt>
                <c:pt idx="52">
                  <c:v>381.09161790000002</c:v>
                </c:pt>
                <c:pt idx="53">
                  <c:v>381.09161790000002</c:v>
                </c:pt>
                <c:pt idx="54">
                  <c:v>382.10116729999999</c:v>
                </c:pt>
                <c:pt idx="55">
                  <c:v>384.49612400000001</c:v>
                </c:pt>
                <c:pt idx="56">
                  <c:v>383.976834</c:v>
                </c:pt>
                <c:pt idx="57">
                  <c:v>383.976834</c:v>
                </c:pt>
                <c:pt idx="58">
                  <c:v>384.2307692</c:v>
                </c:pt>
                <c:pt idx="59">
                  <c:v>387.7629063</c:v>
                </c:pt>
                <c:pt idx="60">
                  <c:v>386.06870229999998</c:v>
                </c:pt>
                <c:pt idx="61">
                  <c:v>386.06870229999998</c:v>
                </c:pt>
                <c:pt idx="62">
                  <c:v>386.5019011</c:v>
                </c:pt>
                <c:pt idx="63">
                  <c:v>387.68939390000003</c:v>
                </c:pt>
                <c:pt idx="64">
                  <c:v>386.2264151</c:v>
                </c:pt>
                <c:pt idx="65">
                  <c:v>386.2264151</c:v>
                </c:pt>
                <c:pt idx="66">
                  <c:v>388.11320749999999</c:v>
                </c:pt>
                <c:pt idx="67">
                  <c:v>391.36960599999998</c:v>
                </c:pt>
                <c:pt idx="68">
                  <c:v>390.63670409999997</c:v>
                </c:pt>
                <c:pt idx="69">
                  <c:v>388.43283580000002</c:v>
                </c:pt>
                <c:pt idx="70">
                  <c:v>390.11194030000001</c:v>
                </c:pt>
                <c:pt idx="71">
                  <c:v>390</c:v>
                </c:pt>
                <c:pt idx="72">
                  <c:v>390</c:v>
                </c:pt>
                <c:pt idx="73">
                  <c:v>390</c:v>
                </c:pt>
                <c:pt idx="74">
                  <c:v>390.92592589999998</c:v>
                </c:pt>
                <c:pt idx="75">
                  <c:v>391.34438310000002</c:v>
                </c:pt>
                <c:pt idx="76">
                  <c:v>391.34438310000002</c:v>
                </c:pt>
                <c:pt idx="77">
                  <c:v>389.68692449999998</c:v>
                </c:pt>
                <c:pt idx="78">
                  <c:v>391.74311929999999</c:v>
                </c:pt>
                <c:pt idx="79">
                  <c:v>391.81818179999999</c:v>
                </c:pt>
                <c:pt idx="80">
                  <c:v>391.81818179999999</c:v>
                </c:pt>
                <c:pt idx="81">
                  <c:v>391.107078</c:v>
                </c:pt>
                <c:pt idx="82">
                  <c:v>391.107078</c:v>
                </c:pt>
                <c:pt idx="83">
                  <c:v>391.90647480000001</c:v>
                </c:pt>
                <c:pt idx="84">
                  <c:v>390.50179209999999</c:v>
                </c:pt>
                <c:pt idx="85">
                  <c:v>390.10791369999998</c:v>
                </c:pt>
                <c:pt idx="86">
                  <c:v>389.60573479999999</c:v>
                </c:pt>
                <c:pt idx="87">
                  <c:v>391.08734399999997</c:v>
                </c:pt>
                <c:pt idx="88">
                  <c:v>387.9218472</c:v>
                </c:pt>
                <c:pt idx="89">
                  <c:v>387.9218472</c:v>
                </c:pt>
                <c:pt idx="90">
                  <c:v>387.43362830000001</c:v>
                </c:pt>
                <c:pt idx="91">
                  <c:v>389.61267609999999</c:v>
                </c:pt>
                <c:pt idx="92">
                  <c:v>389.61267609999999</c:v>
                </c:pt>
                <c:pt idx="93">
                  <c:v>387.36842109999998</c:v>
                </c:pt>
                <c:pt idx="94">
                  <c:v>386.86514890000001</c:v>
                </c:pt>
                <c:pt idx="95">
                  <c:v>389.31698770000003</c:v>
                </c:pt>
                <c:pt idx="96">
                  <c:v>386.6086957</c:v>
                </c:pt>
                <c:pt idx="97">
                  <c:v>386.6086957</c:v>
                </c:pt>
                <c:pt idx="98">
                  <c:v>387.47826090000001</c:v>
                </c:pt>
                <c:pt idx="99">
                  <c:v>388.06228370000002</c:v>
                </c:pt>
                <c:pt idx="100">
                  <c:v>387.1972318</c:v>
                </c:pt>
                <c:pt idx="101">
                  <c:v>386.33217990000003</c:v>
                </c:pt>
                <c:pt idx="102">
                  <c:v>385.66493960000003</c:v>
                </c:pt>
                <c:pt idx="103">
                  <c:v>387.99313890000002</c:v>
                </c:pt>
                <c:pt idx="104">
                  <c:v>386.66666670000001</c:v>
                </c:pt>
                <c:pt idx="105">
                  <c:v>385.1282051</c:v>
                </c:pt>
                <c:pt idx="106">
                  <c:v>384.66780240000003</c:v>
                </c:pt>
                <c:pt idx="107">
                  <c:v>385.54421769999999</c:v>
                </c:pt>
                <c:pt idx="108">
                  <c:v>383.19185060000001</c:v>
                </c:pt>
                <c:pt idx="109">
                  <c:v>381.8950931</c:v>
                </c:pt>
                <c:pt idx="110">
                  <c:v>382.06429780000002</c:v>
                </c:pt>
                <c:pt idx="111">
                  <c:v>383.52941179999999</c:v>
                </c:pt>
                <c:pt idx="112">
                  <c:v>381.4070352</c:v>
                </c:pt>
                <c:pt idx="113">
                  <c:v>379.09699000000001</c:v>
                </c:pt>
                <c:pt idx="114">
                  <c:v>379.09699000000001</c:v>
                </c:pt>
                <c:pt idx="115">
                  <c:v>380.13355589999998</c:v>
                </c:pt>
                <c:pt idx="116">
                  <c:v>378.0366057</c:v>
                </c:pt>
                <c:pt idx="117">
                  <c:v>377.20465890000003</c:v>
                </c:pt>
                <c:pt idx="118">
                  <c:v>375.5407654</c:v>
                </c:pt>
                <c:pt idx="119">
                  <c:v>374.87520799999999</c:v>
                </c:pt>
                <c:pt idx="120">
                  <c:v>374.87520799999999</c:v>
                </c:pt>
                <c:pt idx="121">
                  <c:v>374.04326120000002</c:v>
                </c:pt>
                <c:pt idx="122">
                  <c:v>371.54742099999999</c:v>
                </c:pt>
                <c:pt idx="123">
                  <c:v>372.37936769999999</c:v>
                </c:pt>
                <c:pt idx="124">
                  <c:v>370.71547420000002</c:v>
                </c:pt>
                <c:pt idx="125">
                  <c:v>369.88352750000001</c:v>
                </c:pt>
                <c:pt idx="126">
                  <c:v>369.05158069999999</c:v>
                </c:pt>
                <c:pt idx="127">
                  <c:v>366.7221298</c:v>
                </c:pt>
                <c:pt idx="128">
                  <c:v>366.7221298</c:v>
                </c:pt>
                <c:pt idx="129">
                  <c:v>365.89018299999998</c:v>
                </c:pt>
                <c:pt idx="130">
                  <c:v>364.83333329999999</c:v>
                </c:pt>
                <c:pt idx="131">
                  <c:v>365.21739129999997</c:v>
                </c:pt>
                <c:pt idx="132">
                  <c:v>363.54515049999998</c:v>
                </c:pt>
                <c:pt idx="133">
                  <c:v>363.54515049999998</c:v>
                </c:pt>
                <c:pt idx="134">
                  <c:v>363.54515049999998</c:v>
                </c:pt>
                <c:pt idx="135">
                  <c:v>362.56239599999998</c:v>
                </c:pt>
                <c:pt idx="136">
                  <c:v>361.73044929999998</c:v>
                </c:pt>
                <c:pt idx="137">
                  <c:v>361.73044929999998</c:v>
                </c:pt>
                <c:pt idx="138">
                  <c:v>359.40099830000003</c:v>
                </c:pt>
                <c:pt idx="139">
                  <c:v>359.53177260000001</c:v>
                </c:pt>
                <c:pt idx="140">
                  <c:v>359.53177260000001</c:v>
                </c:pt>
                <c:pt idx="141">
                  <c:v>358.69565219999998</c:v>
                </c:pt>
                <c:pt idx="142">
                  <c:v>358.69565219999998</c:v>
                </c:pt>
                <c:pt idx="143">
                  <c:v>357.85953180000001</c:v>
                </c:pt>
                <c:pt idx="144">
                  <c:v>357.02341139999999</c:v>
                </c:pt>
                <c:pt idx="145">
                  <c:v>357.02341139999999</c:v>
                </c:pt>
                <c:pt idx="146">
                  <c:v>357.02341139999999</c:v>
                </c:pt>
                <c:pt idx="147">
                  <c:v>355.24126460000002</c:v>
                </c:pt>
                <c:pt idx="148">
                  <c:v>355.24126460000002</c:v>
                </c:pt>
                <c:pt idx="149">
                  <c:v>353.57737100000003</c:v>
                </c:pt>
                <c:pt idx="150">
                  <c:v>353.57737100000003</c:v>
                </c:pt>
                <c:pt idx="151">
                  <c:v>352.74542430000002</c:v>
                </c:pt>
                <c:pt idx="152">
                  <c:v>350.41597339999998</c:v>
                </c:pt>
                <c:pt idx="153">
                  <c:v>350.41597339999998</c:v>
                </c:pt>
                <c:pt idx="154">
                  <c:v>349.58402660000002</c:v>
                </c:pt>
                <c:pt idx="155">
                  <c:v>347.66666670000001</c:v>
                </c:pt>
                <c:pt idx="156">
                  <c:v>347.66666670000001</c:v>
                </c:pt>
                <c:pt idx="157">
                  <c:v>346.83333329999999</c:v>
                </c:pt>
                <c:pt idx="158">
                  <c:v>346.16666670000001</c:v>
                </c:pt>
                <c:pt idx="159">
                  <c:v>345.65217389999998</c:v>
                </c:pt>
                <c:pt idx="160">
                  <c:v>344.81605350000001</c:v>
                </c:pt>
                <c:pt idx="161">
                  <c:v>343.97993309999998</c:v>
                </c:pt>
                <c:pt idx="162">
                  <c:v>344.81605350000001</c:v>
                </c:pt>
                <c:pt idx="163">
                  <c:v>344.5</c:v>
                </c:pt>
                <c:pt idx="164">
                  <c:v>343.92678869999997</c:v>
                </c:pt>
                <c:pt idx="165">
                  <c:v>343.09484190000001</c:v>
                </c:pt>
                <c:pt idx="166">
                  <c:v>341.16666670000001</c:v>
                </c:pt>
                <c:pt idx="167">
                  <c:v>340.59900169999997</c:v>
                </c:pt>
                <c:pt idx="168">
                  <c:v>341.16666670000001</c:v>
                </c:pt>
                <c:pt idx="169">
                  <c:v>339.66666670000001</c:v>
                </c:pt>
                <c:pt idx="170">
                  <c:v>339.66666670000001</c:v>
                </c:pt>
                <c:pt idx="171">
                  <c:v>338.29431440000002</c:v>
                </c:pt>
                <c:pt idx="172">
                  <c:v>337.45819399999999</c:v>
                </c:pt>
                <c:pt idx="173">
                  <c:v>338.29431440000002</c:v>
                </c:pt>
                <c:pt idx="174">
                  <c:v>337.45819399999999</c:v>
                </c:pt>
                <c:pt idx="175">
                  <c:v>337.43760400000002</c:v>
                </c:pt>
                <c:pt idx="176">
                  <c:v>336.6056572</c:v>
                </c:pt>
                <c:pt idx="177">
                  <c:v>335.77371049999999</c:v>
                </c:pt>
                <c:pt idx="178">
                  <c:v>334.66666670000001</c:v>
                </c:pt>
                <c:pt idx="179">
                  <c:v>333</c:v>
                </c:pt>
                <c:pt idx="180">
                  <c:v>334.1137124</c:v>
                </c:pt>
                <c:pt idx="181">
                  <c:v>334.1137124</c:v>
                </c:pt>
                <c:pt idx="182">
                  <c:v>332.16666670000001</c:v>
                </c:pt>
                <c:pt idx="183">
                  <c:v>332.6086957</c:v>
                </c:pt>
                <c:pt idx="184">
                  <c:v>331.5</c:v>
                </c:pt>
                <c:pt idx="185">
                  <c:v>329.83333329999999</c:v>
                </c:pt>
                <c:pt idx="186">
                  <c:v>330.93645479999998</c:v>
                </c:pt>
                <c:pt idx="187">
                  <c:v>329.83333329999999</c:v>
                </c:pt>
                <c:pt idx="188">
                  <c:v>328.16666670000001</c:v>
                </c:pt>
                <c:pt idx="189">
                  <c:v>328.16666670000001</c:v>
                </c:pt>
                <c:pt idx="190">
                  <c:v>328.16666670000001</c:v>
                </c:pt>
                <c:pt idx="191">
                  <c:v>326.5</c:v>
                </c:pt>
                <c:pt idx="192">
                  <c:v>326.5</c:v>
                </c:pt>
                <c:pt idx="193">
                  <c:v>326.5</c:v>
                </c:pt>
                <c:pt idx="194">
                  <c:v>325.83333329999999</c:v>
                </c:pt>
                <c:pt idx="195">
                  <c:v>326.5</c:v>
                </c:pt>
                <c:pt idx="196">
                  <c:v>325.66666670000001</c:v>
                </c:pt>
                <c:pt idx="197">
                  <c:v>325</c:v>
                </c:pt>
                <c:pt idx="198">
                  <c:v>324.16666670000001</c:v>
                </c:pt>
                <c:pt idx="199">
                  <c:v>322.74247489999999</c:v>
                </c:pt>
                <c:pt idx="200">
                  <c:v>322.74247489999999</c:v>
                </c:pt>
                <c:pt idx="201">
                  <c:v>322.74247489999999</c:v>
                </c:pt>
                <c:pt idx="202">
                  <c:v>323.8255034</c:v>
                </c:pt>
                <c:pt idx="203">
                  <c:v>322.74247489999999</c:v>
                </c:pt>
                <c:pt idx="204">
                  <c:v>321.90635450000002</c:v>
                </c:pt>
                <c:pt idx="205">
                  <c:v>321.07023409999999</c:v>
                </c:pt>
                <c:pt idx="206">
                  <c:v>321.90635450000002</c:v>
                </c:pt>
                <c:pt idx="207">
                  <c:v>321.66666670000001</c:v>
                </c:pt>
                <c:pt idx="208">
                  <c:v>320.83333329999999</c:v>
                </c:pt>
                <c:pt idx="209">
                  <c:v>320.83333329999999</c:v>
                </c:pt>
                <c:pt idx="210">
                  <c:v>320</c:v>
                </c:pt>
                <c:pt idx="211">
                  <c:v>319.16666670000001</c:v>
                </c:pt>
                <c:pt idx="212">
                  <c:v>320</c:v>
                </c:pt>
                <c:pt idx="213">
                  <c:v>318.33333329999999</c:v>
                </c:pt>
                <c:pt idx="214">
                  <c:v>317.8036606</c:v>
                </c:pt>
                <c:pt idx="215">
                  <c:v>318.33333329999999</c:v>
                </c:pt>
                <c:pt idx="216">
                  <c:v>316.83333329999999</c:v>
                </c:pt>
                <c:pt idx="217">
                  <c:v>316.83333329999999</c:v>
                </c:pt>
                <c:pt idx="218">
                  <c:v>316</c:v>
                </c:pt>
                <c:pt idx="219">
                  <c:v>315.16666670000001</c:v>
                </c:pt>
                <c:pt idx="220">
                  <c:v>316.2207358</c:v>
                </c:pt>
                <c:pt idx="221">
                  <c:v>316.2207358</c:v>
                </c:pt>
                <c:pt idx="222">
                  <c:v>315.38461539999997</c:v>
                </c:pt>
                <c:pt idx="223">
                  <c:v>314.33333329999999</c:v>
                </c:pt>
                <c:pt idx="224">
                  <c:v>313.5</c:v>
                </c:pt>
                <c:pt idx="225">
                  <c:v>314.548495</c:v>
                </c:pt>
                <c:pt idx="226">
                  <c:v>314.548495</c:v>
                </c:pt>
                <c:pt idx="227">
                  <c:v>315.16666670000001</c:v>
                </c:pt>
                <c:pt idx="228">
                  <c:v>313.5</c:v>
                </c:pt>
                <c:pt idx="229">
                  <c:v>313.81031610000002</c:v>
                </c:pt>
                <c:pt idx="230">
                  <c:v>312.97836940000002</c:v>
                </c:pt>
                <c:pt idx="231">
                  <c:v>312.97836940000002</c:v>
                </c:pt>
                <c:pt idx="232">
                  <c:v>312.14642259999999</c:v>
                </c:pt>
                <c:pt idx="233">
                  <c:v>311.31447589999999</c:v>
                </c:pt>
                <c:pt idx="234">
                  <c:v>311</c:v>
                </c:pt>
                <c:pt idx="235">
                  <c:v>309.5</c:v>
                </c:pt>
                <c:pt idx="236">
                  <c:v>309.5</c:v>
                </c:pt>
                <c:pt idx="237">
                  <c:v>310.33333329999999</c:v>
                </c:pt>
                <c:pt idx="238">
                  <c:v>308.66666670000001</c:v>
                </c:pt>
                <c:pt idx="239">
                  <c:v>309.0604027</c:v>
                </c:pt>
                <c:pt idx="240">
                  <c:v>309.0604027</c:v>
                </c:pt>
                <c:pt idx="241">
                  <c:v>309.0604027</c:v>
                </c:pt>
                <c:pt idx="242">
                  <c:v>308.86287629999998</c:v>
                </c:pt>
                <c:pt idx="243">
                  <c:v>308.66666670000001</c:v>
                </c:pt>
                <c:pt idx="244">
                  <c:v>308.66666670000001</c:v>
                </c:pt>
                <c:pt idx="245">
                  <c:v>307.83333329999999</c:v>
                </c:pt>
                <c:pt idx="246">
                  <c:v>307</c:v>
                </c:pt>
                <c:pt idx="247">
                  <c:v>307</c:v>
                </c:pt>
                <c:pt idx="248">
                  <c:v>307</c:v>
                </c:pt>
                <c:pt idx="249">
                  <c:v>306.16666670000001</c:v>
                </c:pt>
                <c:pt idx="250">
                  <c:v>305.33333329999999</c:v>
                </c:pt>
                <c:pt idx="251">
                  <c:v>306.16666670000001</c:v>
                </c:pt>
                <c:pt idx="252">
                  <c:v>305.33333329999999</c:v>
                </c:pt>
                <c:pt idx="253">
                  <c:v>305.33333329999999</c:v>
                </c:pt>
                <c:pt idx="254">
                  <c:v>304.5</c:v>
                </c:pt>
                <c:pt idx="255">
                  <c:v>304.19463089999999</c:v>
                </c:pt>
                <c:pt idx="256">
                  <c:v>304.01337790000002</c:v>
                </c:pt>
                <c:pt idx="257">
                  <c:v>304.8657718</c:v>
                </c:pt>
                <c:pt idx="258">
                  <c:v>304.01337790000002</c:v>
                </c:pt>
                <c:pt idx="259">
                  <c:v>305.33333329999999</c:v>
                </c:pt>
                <c:pt idx="260">
                  <c:v>303.66666670000001</c:v>
                </c:pt>
                <c:pt idx="261">
                  <c:v>303.66666670000001</c:v>
                </c:pt>
                <c:pt idx="262">
                  <c:v>303.66666670000001</c:v>
                </c:pt>
                <c:pt idx="263">
                  <c:v>302.83333329999999</c:v>
                </c:pt>
                <c:pt idx="264">
                  <c:v>302.16666670000001</c:v>
                </c:pt>
                <c:pt idx="265">
                  <c:v>302.16666670000001</c:v>
                </c:pt>
                <c:pt idx="266">
                  <c:v>301.33333329999999</c:v>
                </c:pt>
                <c:pt idx="267">
                  <c:v>301.5050167</c:v>
                </c:pt>
                <c:pt idx="268">
                  <c:v>302.51677849999999</c:v>
                </c:pt>
                <c:pt idx="269">
                  <c:v>302.51677849999999</c:v>
                </c:pt>
                <c:pt idx="270">
                  <c:v>302.34113710000003</c:v>
                </c:pt>
                <c:pt idx="271">
                  <c:v>302.16666670000001</c:v>
                </c:pt>
                <c:pt idx="272">
                  <c:v>302.16666670000001</c:v>
                </c:pt>
                <c:pt idx="273">
                  <c:v>301.33333329999999</c:v>
                </c:pt>
                <c:pt idx="274">
                  <c:v>300.5</c:v>
                </c:pt>
                <c:pt idx="275">
                  <c:v>300.5</c:v>
                </c:pt>
                <c:pt idx="276">
                  <c:v>300.5</c:v>
                </c:pt>
                <c:pt idx="277">
                  <c:v>298.83333329999999</c:v>
                </c:pt>
                <c:pt idx="278">
                  <c:v>298.83333329999999</c:v>
                </c:pt>
                <c:pt idx="279">
                  <c:v>297.16666670000001</c:v>
                </c:pt>
                <c:pt idx="280">
                  <c:v>299.1610738</c:v>
                </c:pt>
                <c:pt idx="281">
                  <c:v>298.1605351</c:v>
                </c:pt>
                <c:pt idx="282">
                  <c:v>299.8327759</c:v>
                </c:pt>
                <c:pt idx="283">
                  <c:v>298.83333329999999</c:v>
                </c:pt>
                <c:pt idx="284">
                  <c:v>298.83333329999999</c:v>
                </c:pt>
                <c:pt idx="285">
                  <c:v>298.83333329999999</c:v>
                </c:pt>
                <c:pt idx="286">
                  <c:v>298</c:v>
                </c:pt>
                <c:pt idx="287">
                  <c:v>298</c:v>
                </c:pt>
                <c:pt idx="288">
                  <c:v>297.16666670000001</c:v>
                </c:pt>
                <c:pt idx="289">
                  <c:v>297.16666670000001</c:v>
                </c:pt>
                <c:pt idx="290">
                  <c:v>296.33333329999999</c:v>
                </c:pt>
                <c:pt idx="291">
                  <c:v>295.66666670000001</c:v>
                </c:pt>
                <c:pt idx="292">
                  <c:v>295.66666670000001</c:v>
                </c:pt>
                <c:pt idx="293">
                  <c:v>295.66666670000001</c:v>
                </c:pt>
                <c:pt idx="294">
                  <c:v>296.81208049999998</c:v>
                </c:pt>
                <c:pt idx="295">
                  <c:v>295.66666670000001</c:v>
                </c:pt>
                <c:pt idx="296">
                  <c:v>295.66666670000001</c:v>
                </c:pt>
                <c:pt idx="297">
                  <c:v>294.83333329999999</c:v>
                </c:pt>
                <c:pt idx="298">
                  <c:v>295.66666670000001</c:v>
                </c:pt>
                <c:pt idx="299">
                  <c:v>294.83333329999999</c:v>
                </c:pt>
                <c:pt idx="300">
                  <c:v>294</c:v>
                </c:pt>
                <c:pt idx="301">
                  <c:v>294</c:v>
                </c:pt>
                <c:pt idx="302">
                  <c:v>294.14715719999998</c:v>
                </c:pt>
                <c:pt idx="303">
                  <c:v>294.29530199999999</c:v>
                </c:pt>
                <c:pt idx="304">
                  <c:v>294.29530199999999</c:v>
                </c:pt>
                <c:pt idx="305">
                  <c:v>294.29530199999999</c:v>
                </c:pt>
                <c:pt idx="306">
                  <c:v>294.14715719999998</c:v>
                </c:pt>
                <c:pt idx="307">
                  <c:v>295.66666670000001</c:v>
                </c:pt>
                <c:pt idx="308">
                  <c:v>295.66666670000001</c:v>
                </c:pt>
                <c:pt idx="309">
                  <c:v>294.83333329999999</c:v>
                </c:pt>
                <c:pt idx="310">
                  <c:v>294</c:v>
                </c:pt>
                <c:pt idx="311">
                  <c:v>294</c:v>
                </c:pt>
                <c:pt idx="312">
                  <c:v>294</c:v>
                </c:pt>
                <c:pt idx="313">
                  <c:v>293.16666670000001</c:v>
                </c:pt>
                <c:pt idx="314">
                  <c:v>292.33333329999999</c:v>
                </c:pt>
                <c:pt idx="315">
                  <c:v>291.5</c:v>
                </c:pt>
                <c:pt idx="316">
                  <c:v>290.66666670000001</c:v>
                </c:pt>
                <c:pt idx="317">
                  <c:v>291.5</c:v>
                </c:pt>
                <c:pt idx="318">
                  <c:v>290.66666670000001</c:v>
                </c:pt>
                <c:pt idx="319">
                  <c:v>290.66666670000001</c:v>
                </c:pt>
                <c:pt idx="320">
                  <c:v>290.66666670000001</c:v>
                </c:pt>
                <c:pt idx="321">
                  <c:v>290.66666670000001</c:v>
                </c:pt>
                <c:pt idx="322">
                  <c:v>289.83333329999999</c:v>
                </c:pt>
                <c:pt idx="323">
                  <c:v>290.9395973</c:v>
                </c:pt>
                <c:pt idx="324">
                  <c:v>290.9395973</c:v>
                </c:pt>
              </c:numCache>
            </c:numRef>
          </c:val>
          <c:smooth val="0"/>
          <c:extLst>
            <c:ext xmlns:c16="http://schemas.microsoft.com/office/drawing/2014/chart" uri="{C3380CC4-5D6E-409C-BE32-E72D297353CC}">
              <c16:uniqueId val="{00000002-CD7B-4321-BB77-0979DD779A32}"/>
            </c:ext>
          </c:extLst>
        </c:ser>
        <c:dLbls>
          <c:showLegendKey val="0"/>
          <c:showVal val="0"/>
          <c:showCatName val="0"/>
          <c:showSerName val="0"/>
          <c:showPercent val="0"/>
          <c:showBubbleSize val="0"/>
        </c:dLbls>
        <c:smooth val="0"/>
        <c:axId val="574638904"/>
        <c:axId val="574637304"/>
      </c:lineChart>
      <c:catAx>
        <c:axId val="574638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4637304"/>
        <c:crosses val="autoZero"/>
        <c:auto val="1"/>
        <c:lblAlgn val="ctr"/>
        <c:lblOffset val="100"/>
        <c:noMultiLvlLbl val="0"/>
      </c:catAx>
      <c:valAx>
        <c:axId val="574637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4638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'677'!$B$2</c:f>
              <c:strCache>
                <c:ptCount val="1"/>
                <c:pt idx="0">
                  <c:v>Volt</c:v>
                </c:pt>
              </c:strCache>
            </c:strRef>
          </c:tx>
          <c:spPr>
            <a:ln w="28575" cap="rnd">
              <a:solidFill>
                <a:schemeClr val="accent1"/>
              </a:solidFill>
              <a:round/>
            </a:ln>
            <a:effectLst/>
          </c:spPr>
          <c:marker>
            <c:symbol val="none"/>
          </c:marker>
          <c:cat>
            <c:numRef>
              <c:f>'677'!$A$7:$A$331</c:f>
              <c:numCache>
                <c:formatCode>General</c:formatCode>
                <c:ptCount val="325"/>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pt idx="35">
                  <c:v>40</c:v>
                </c:pt>
                <c:pt idx="36">
                  <c:v>41</c:v>
                </c:pt>
                <c:pt idx="37">
                  <c:v>42</c:v>
                </c:pt>
                <c:pt idx="38">
                  <c:v>43</c:v>
                </c:pt>
                <c:pt idx="39">
                  <c:v>44</c:v>
                </c:pt>
                <c:pt idx="40">
                  <c:v>45</c:v>
                </c:pt>
                <c:pt idx="41">
                  <c:v>46</c:v>
                </c:pt>
                <c:pt idx="42">
                  <c:v>47</c:v>
                </c:pt>
                <c:pt idx="43">
                  <c:v>48</c:v>
                </c:pt>
                <c:pt idx="44">
                  <c:v>49</c:v>
                </c:pt>
                <c:pt idx="45">
                  <c:v>50</c:v>
                </c:pt>
                <c:pt idx="46">
                  <c:v>51</c:v>
                </c:pt>
                <c:pt idx="47">
                  <c:v>52</c:v>
                </c:pt>
                <c:pt idx="48">
                  <c:v>53</c:v>
                </c:pt>
                <c:pt idx="49">
                  <c:v>54</c:v>
                </c:pt>
                <c:pt idx="50">
                  <c:v>55</c:v>
                </c:pt>
                <c:pt idx="51">
                  <c:v>56</c:v>
                </c:pt>
                <c:pt idx="52">
                  <c:v>57</c:v>
                </c:pt>
                <c:pt idx="53">
                  <c:v>58</c:v>
                </c:pt>
                <c:pt idx="54">
                  <c:v>59</c:v>
                </c:pt>
                <c:pt idx="55">
                  <c:v>60</c:v>
                </c:pt>
                <c:pt idx="56">
                  <c:v>61</c:v>
                </c:pt>
                <c:pt idx="57">
                  <c:v>62</c:v>
                </c:pt>
                <c:pt idx="58">
                  <c:v>63</c:v>
                </c:pt>
                <c:pt idx="59">
                  <c:v>64</c:v>
                </c:pt>
                <c:pt idx="60">
                  <c:v>65</c:v>
                </c:pt>
                <c:pt idx="61">
                  <c:v>66</c:v>
                </c:pt>
                <c:pt idx="62">
                  <c:v>67</c:v>
                </c:pt>
                <c:pt idx="63">
                  <c:v>68</c:v>
                </c:pt>
                <c:pt idx="64">
                  <c:v>69</c:v>
                </c:pt>
                <c:pt idx="65">
                  <c:v>70</c:v>
                </c:pt>
                <c:pt idx="66">
                  <c:v>71</c:v>
                </c:pt>
                <c:pt idx="67">
                  <c:v>72</c:v>
                </c:pt>
                <c:pt idx="68">
                  <c:v>73</c:v>
                </c:pt>
                <c:pt idx="69">
                  <c:v>74</c:v>
                </c:pt>
                <c:pt idx="70">
                  <c:v>75</c:v>
                </c:pt>
                <c:pt idx="71">
                  <c:v>76</c:v>
                </c:pt>
                <c:pt idx="72">
                  <c:v>77</c:v>
                </c:pt>
                <c:pt idx="73">
                  <c:v>78</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118</c:v>
                </c:pt>
                <c:pt idx="114">
                  <c:v>119</c:v>
                </c:pt>
                <c:pt idx="115">
                  <c:v>120</c:v>
                </c:pt>
                <c:pt idx="116">
                  <c:v>121</c:v>
                </c:pt>
                <c:pt idx="117">
                  <c:v>122</c:v>
                </c:pt>
                <c:pt idx="118">
                  <c:v>123</c:v>
                </c:pt>
                <c:pt idx="119">
                  <c:v>124</c:v>
                </c:pt>
                <c:pt idx="120">
                  <c:v>125</c:v>
                </c:pt>
                <c:pt idx="121">
                  <c:v>126</c:v>
                </c:pt>
                <c:pt idx="122">
                  <c:v>127</c:v>
                </c:pt>
                <c:pt idx="123">
                  <c:v>128</c:v>
                </c:pt>
                <c:pt idx="124">
                  <c:v>129</c:v>
                </c:pt>
                <c:pt idx="125">
                  <c:v>130</c:v>
                </c:pt>
                <c:pt idx="126">
                  <c:v>131</c:v>
                </c:pt>
                <c:pt idx="127">
                  <c:v>132</c:v>
                </c:pt>
                <c:pt idx="128">
                  <c:v>133</c:v>
                </c:pt>
                <c:pt idx="129">
                  <c:v>134</c:v>
                </c:pt>
                <c:pt idx="130">
                  <c:v>135</c:v>
                </c:pt>
                <c:pt idx="131">
                  <c:v>136</c:v>
                </c:pt>
                <c:pt idx="132">
                  <c:v>137</c:v>
                </c:pt>
                <c:pt idx="133">
                  <c:v>138</c:v>
                </c:pt>
                <c:pt idx="134">
                  <c:v>139</c:v>
                </c:pt>
                <c:pt idx="135">
                  <c:v>140</c:v>
                </c:pt>
                <c:pt idx="136">
                  <c:v>141</c:v>
                </c:pt>
                <c:pt idx="137">
                  <c:v>142</c:v>
                </c:pt>
                <c:pt idx="138">
                  <c:v>143</c:v>
                </c:pt>
                <c:pt idx="139">
                  <c:v>144</c:v>
                </c:pt>
                <c:pt idx="140">
                  <c:v>145</c:v>
                </c:pt>
                <c:pt idx="141">
                  <c:v>146</c:v>
                </c:pt>
                <c:pt idx="142">
                  <c:v>147</c:v>
                </c:pt>
                <c:pt idx="143">
                  <c:v>148</c:v>
                </c:pt>
                <c:pt idx="144">
                  <c:v>149</c:v>
                </c:pt>
                <c:pt idx="145">
                  <c:v>150</c:v>
                </c:pt>
                <c:pt idx="146">
                  <c:v>151</c:v>
                </c:pt>
                <c:pt idx="147">
                  <c:v>152</c:v>
                </c:pt>
                <c:pt idx="148">
                  <c:v>153</c:v>
                </c:pt>
                <c:pt idx="149">
                  <c:v>154</c:v>
                </c:pt>
                <c:pt idx="150">
                  <c:v>155</c:v>
                </c:pt>
                <c:pt idx="151">
                  <c:v>156</c:v>
                </c:pt>
                <c:pt idx="152">
                  <c:v>157</c:v>
                </c:pt>
                <c:pt idx="153">
                  <c:v>158</c:v>
                </c:pt>
                <c:pt idx="154">
                  <c:v>159</c:v>
                </c:pt>
                <c:pt idx="155">
                  <c:v>160</c:v>
                </c:pt>
                <c:pt idx="156">
                  <c:v>161</c:v>
                </c:pt>
                <c:pt idx="157">
                  <c:v>162</c:v>
                </c:pt>
                <c:pt idx="158">
                  <c:v>163</c:v>
                </c:pt>
                <c:pt idx="159">
                  <c:v>164</c:v>
                </c:pt>
                <c:pt idx="160">
                  <c:v>165</c:v>
                </c:pt>
                <c:pt idx="161">
                  <c:v>166</c:v>
                </c:pt>
                <c:pt idx="162">
                  <c:v>167</c:v>
                </c:pt>
                <c:pt idx="163">
                  <c:v>168</c:v>
                </c:pt>
                <c:pt idx="164">
                  <c:v>169</c:v>
                </c:pt>
                <c:pt idx="165">
                  <c:v>170</c:v>
                </c:pt>
                <c:pt idx="166">
                  <c:v>171</c:v>
                </c:pt>
                <c:pt idx="167">
                  <c:v>172</c:v>
                </c:pt>
                <c:pt idx="168">
                  <c:v>173</c:v>
                </c:pt>
                <c:pt idx="169">
                  <c:v>174</c:v>
                </c:pt>
                <c:pt idx="170">
                  <c:v>175</c:v>
                </c:pt>
                <c:pt idx="171">
                  <c:v>176</c:v>
                </c:pt>
                <c:pt idx="172">
                  <c:v>177</c:v>
                </c:pt>
                <c:pt idx="173">
                  <c:v>178</c:v>
                </c:pt>
                <c:pt idx="174">
                  <c:v>179</c:v>
                </c:pt>
                <c:pt idx="175">
                  <c:v>180</c:v>
                </c:pt>
                <c:pt idx="176">
                  <c:v>181</c:v>
                </c:pt>
                <c:pt idx="177">
                  <c:v>182</c:v>
                </c:pt>
                <c:pt idx="178">
                  <c:v>183</c:v>
                </c:pt>
                <c:pt idx="179">
                  <c:v>184</c:v>
                </c:pt>
                <c:pt idx="180">
                  <c:v>185</c:v>
                </c:pt>
                <c:pt idx="181">
                  <c:v>186</c:v>
                </c:pt>
                <c:pt idx="182">
                  <c:v>187</c:v>
                </c:pt>
                <c:pt idx="183">
                  <c:v>188</c:v>
                </c:pt>
                <c:pt idx="184">
                  <c:v>189</c:v>
                </c:pt>
                <c:pt idx="185">
                  <c:v>190</c:v>
                </c:pt>
                <c:pt idx="186">
                  <c:v>191</c:v>
                </c:pt>
                <c:pt idx="187">
                  <c:v>192</c:v>
                </c:pt>
                <c:pt idx="188">
                  <c:v>193</c:v>
                </c:pt>
                <c:pt idx="189">
                  <c:v>194</c:v>
                </c:pt>
                <c:pt idx="190">
                  <c:v>195</c:v>
                </c:pt>
                <c:pt idx="191">
                  <c:v>196</c:v>
                </c:pt>
                <c:pt idx="192">
                  <c:v>197</c:v>
                </c:pt>
                <c:pt idx="193">
                  <c:v>198</c:v>
                </c:pt>
                <c:pt idx="194">
                  <c:v>199</c:v>
                </c:pt>
                <c:pt idx="195">
                  <c:v>200</c:v>
                </c:pt>
                <c:pt idx="196">
                  <c:v>201</c:v>
                </c:pt>
                <c:pt idx="197">
                  <c:v>202</c:v>
                </c:pt>
                <c:pt idx="198">
                  <c:v>203</c:v>
                </c:pt>
                <c:pt idx="199">
                  <c:v>204</c:v>
                </c:pt>
                <c:pt idx="200">
                  <c:v>205</c:v>
                </c:pt>
                <c:pt idx="201">
                  <c:v>206</c:v>
                </c:pt>
                <c:pt idx="202">
                  <c:v>207</c:v>
                </c:pt>
                <c:pt idx="203">
                  <c:v>208</c:v>
                </c:pt>
                <c:pt idx="204">
                  <c:v>209</c:v>
                </c:pt>
                <c:pt idx="205">
                  <c:v>210</c:v>
                </c:pt>
                <c:pt idx="206">
                  <c:v>211</c:v>
                </c:pt>
                <c:pt idx="207">
                  <c:v>212</c:v>
                </c:pt>
                <c:pt idx="208">
                  <c:v>213</c:v>
                </c:pt>
                <c:pt idx="209">
                  <c:v>214</c:v>
                </c:pt>
                <c:pt idx="210">
                  <c:v>215</c:v>
                </c:pt>
                <c:pt idx="211">
                  <c:v>216</c:v>
                </c:pt>
                <c:pt idx="212">
                  <c:v>217</c:v>
                </c:pt>
                <c:pt idx="213">
                  <c:v>218</c:v>
                </c:pt>
                <c:pt idx="214">
                  <c:v>219</c:v>
                </c:pt>
                <c:pt idx="215">
                  <c:v>220</c:v>
                </c:pt>
                <c:pt idx="216">
                  <c:v>221</c:v>
                </c:pt>
                <c:pt idx="217">
                  <c:v>222</c:v>
                </c:pt>
                <c:pt idx="218">
                  <c:v>223</c:v>
                </c:pt>
                <c:pt idx="219">
                  <c:v>224</c:v>
                </c:pt>
                <c:pt idx="220">
                  <c:v>225</c:v>
                </c:pt>
                <c:pt idx="221">
                  <c:v>226</c:v>
                </c:pt>
                <c:pt idx="222">
                  <c:v>227</c:v>
                </c:pt>
                <c:pt idx="223">
                  <c:v>228</c:v>
                </c:pt>
                <c:pt idx="224">
                  <c:v>229</c:v>
                </c:pt>
                <c:pt idx="225">
                  <c:v>230</c:v>
                </c:pt>
                <c:pt idx="226">
                  <c:v>231</c:v>
                </c:pt>
                <c:pt idx="227">
                  <c:v>232</c:v>
                </c:pt>
                <c:pt idx="228">
                  <c:v>233</c:v>
                </c:pt>
                <c:pt idx="229">
                  <c:v>234</c:v>
                </c:pt>
                <c:pt idx="230">
                  <c:v>235</c:v>
                </c:pt>
                <c:pt idx="231">
                  <c:v>236</c:v>
                </c:pt>
                <c:pt idx="232">
                  <c:v>237</c:v>
                </c:pt>
                <c:pt idx="233">
                  <c:v>238</c:v>
                </c:pt>
                <c:pt idx="234">
                  <c:v>239</c:v>
                </c:pt>
                <c:pt idx="235">
                  <c:v>240</c:v>
                </c:pt>
                <c:pt idx="236">
                  <c:v>241</c:v>
                </c:pt>
                <c:pt idx="237">
                  <c:v>242</c:v>
                </c:pt>
                <c:pt idx="238">
                  <c:v>243</c:v>
                </c:pt>
                <c:pt idx="239">
                  <c:v>244</c:v>
                </c:pt>
                <c:pt idx="240">
                  <c:v>245</c:v>
                </c:pt>
                <c:pt idx="241">
                  <c:v>246</c:v>
                </c:pt>
                <c:pt idx="242">
                  <c:v>247</c:v>
                </c:pt>
                <c:pt idx="243">
                  <c:v>248</c:v>
                </c:pt>
                <c:pt idx="244">
                  <c:v>249</c:v>
                </c:pt>
                <c:pt idx="245">
                  <c:v>250</c:v>
                </c:pt>
                <c:pt idx="246">
                  <c:v>251</c:v>
                </c:pt>
                <c:pt idx="247">
                  <c:v>252</c:v>
                </c:pt>
                <c:pt idx="248">
                  <c:v>253</c:v>
                </c:pt>
                <c:pt idx="249">
                  <c:v>254</c:v>
                </c:pt>
                <c:pt idx="250">
                  <c:v>255</c:v>
                </c:pt>
                <c:pt idx="251">
                  <c:v>256</c:v>
                </c:pt>
                <c:pt idx="252">
                  <c:v>257</c:v>
                </c:pt>
                <c:pt idx="253">
                  <c:v>258</c:v>
                </c:pt>
                <c:pt idx="254">
                  <c:v>259</c:v>
                </c:pt>
                <c:pt idx="255">
                  <c:v>260</c:v>
                </c:pt>
                <c:pt idx="256">
                  <c:v>261</c:v>
                </c:pt>
                <c:pt idx="257">
                  <c:v>262</c:v>
                </c:pt>
                <c:pt idx="258">
                  <c:v>263</c:v>
                </c:pt>
                <c:pt idx="259">
                  <c:v>264</c:v>
                </c:pt>
                <c:pt idx="260">
                  <c:v>265</c:v>
                </c:pt>
                <c:pt idx="261">
                  <c:v>266</c:v>
                </c:pt>
                <c:pt idx="262">
                  <c:v>267</c:v>
                </c:pt>
                <c:pt idx="263">
                  <c:v>268</c:v>
                </c:pt>
                <c:pt idx="264">
                  <c:v>269</c:v>
                </c:pt>
                <c:pt idx="265">
                  <c:v>270</c:v>
                </c:pt>
                <c:pt idx="266">
                  <c:v>271</c:v>
                </c:pt>
                <c:pt idx="267">
                  <c:v>272</c:v>
                </c:pt>
                <c:pt idx="268">
                  <c:v>273</c:v>
                </c:pt>
                <c:pt idx="269">
                  <c:v>274</c:v>
                </c:pt>
                <c:pt idx="270">
                  <c:v>275</c:v>
                </c:pt>
                <c:pt idx="271">
                  <c:v>276</c:v>
                </c:pt>
                <c:pt idx="272">
                  <c:v>277</c:v>
                </c:pt>
                <c:pt idx="273">
                  <c:v>278</c:v>
                </c:pt>
                <c:pt idx="274">
                  <c:v>279</c:v>
                </c:pt>
                <c:pt idx="275">
                  <c:v>280</c:v>
                </c:pt>
                <c:pt idx="276">
                  <c:v>281</c:v>
                </c:pt>
                <c:pt idx="277">
                  <c:v>282</c:v>
                </c:pt>
                <c:pt idx="278">
                  <c:v>283</c:v>
                </c:pt>
                <c:pt idx="279">
                  <c:v>284</c:v>
                </c:pt>
                <c:pt idx="280">
                  <c:v>285</c:v>
                </c:pt>
                <c:pt idx="281">
                  <c:v>286</c:v>
                </c:pt>
                <c:pt idx="282">
                  <c:v>287</c:v>
                </c:pt>
                <c:pt idx="283">
                  <c:v>288</c:v>
                </c:pt>
                <c:pt idx="284">
                  <c:v>289</c:v>
                </c:pt>
                <c:pt idx="285">
                  <c:v>290</c:v>
                </c:pt>
                <c:pt idx="286">
                  <c:v>291</c:v>
                </c:pt>
                <c:pt idx="287">
                  <c:v>292</c:v>
                </c:pt>
                <c:pt idx="288">
                  <c:v>293</c:v>
                </c:pt>
                <c:pt idx="289">
                  <c:v>294</c:v>
                </c:pt>
                <c:pt idx="290">
                  <c:v>295</c:v>
                </c:pt>
                <c:pt idx="291">
                  <c:v>296</c:v>
                </c:pt>
                <c:pt idx="292">
                  <c:v>297</c:v>
                </c:pt>
                <c:pt idx="293">
                  <c:v>298</c:v>
                </c:pt>
                <c:pt idx="294">
                  <c:v>299</c:v>
                </c:pt>
                <c:pt idx="295">
                  <c:v>300</c:v>
                </c:pt>
                <c:pt idx="296">
                  <c:v>301</c:v>
                </c:pt>
                <c:pt idx="297">
                  <c:v>302</c:v>
                </c:pt>
                <c:pt idx="298">
                  <c:v>303</c:v>
                </c:pt>
                <c:pt idx="299">
                  <c:v>304</c:v>
                </c:pt>
                <c:pt idx="300">
                  <c:v>305</c:v>
                </c:pt>
                <c:pt idx="301">
                  <c:v>306</c:v>
                </c:pt>
                <c:pt idx="302">
                  <c:v>307</c:v>
                </c:pt>
                <c:pt idx="303">
                  <c:v>308</c:v>
                </c:pt>
                <c:pt idx="304">
                  <c:v>309</c:v>
                </c:pt>
                <c:pt idx="305">
                  <c:v>310</c:v>
                </c:pt>
                <c:pt idx="306">
                  <c:v>311</c:v>
                </c:pt>
                <c:pt idx="307">
                  <c:v>312</c:v>
                </c:pt>
                <c:pt idx="308">
                  <c:v>313</c:v>
                </c:pt>
                <c:pt idx="309">
                  <c:v>314</c:v>
                </c:pt>
                <c:pt idx="310">
                  <c:v>315</c:v>
                </c:pt>
                <c:pt idx="311">
                  <c:v>316</c:v>
                </c:pt>
                <c:pt idx="312">
                  <c:v>317</c:v>
                </c:pt>
                <c:pt idx="313">
                  <c:v>318</c:v>
                </c:pt>
                <c:pt idx="314">
                  <c:v>319</c:v>
                </c:pt>
                <c:pt idx="315">
                  <c:v>320</c:v>
                </c:pt>
                <c:pt idx="316">
                  <c:v>321</c:v>
                </c:pt>
                <c:pt idx="317">
                  <c:v>322</c:v>
                </c:pt>
                <c:pt idx="318">
                  <c:v>323</c:v>
                </c:pt>
                <c:pt idx="319">
                  <c:v>324</c:v>
                </c:pt>
                <c:pt idx="320">
                  <c:v>325</c:v>
                </c:pt>
                <c:pt idx="321">
                  <c:v>326</c:v>
                </c:pt>
                <c:pt idx="322">
                  <c:v>327</c:v>
                </c:pt>
                <c:pt idx="323">
                  <c:v>328</c:v>
                </c:pt>
                <c:pt idx="324">
                  <c:v>329</c:v>
                </c:pt>
              </c:numCache>
            </c:numRef>
          </c:cat>
          <c:val>
            <c:numRef>
              <c:f>'677'!$B$7:$B$331</c:f>
            </c:numRef>
          </c:val>
          <c:smooth val="0"/>
          <c:extLst>
            <c:ext xmlns:c16="http://schemas.microsoft.com/office/drawing/2014/chart" uri="{C3380CC4-5D6E-409C-BE32-E72D297353CC}">
              <c16:uniqueId val="{00000000-9A23-4DEF-AC9A-C057667463EA}"/>
            </c:ext>
          </c:extLst>
        </c:ser>
        <c:ser>
          <c:idx val="1"/>
          <c:order val="1"/>
          <c:tx>
            <c:strRef>
              <c:f>'677'!$C$2</c:f>
              <c:strCache>
                <c:ptCount val="1"/>
                <c:pt idx="0">
                  <c:v>Curr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'677'!$A$7:$A$331</c:f>
              <c:numCache>
                <c:formatCode>General</c:formatCode>
                <c:ptCount val="325"/>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pt idx="35">
                  <c:v>40</c:v>
                </c:pt>
                <c:pt idx="36">
                  <c:v>41</c:v>
                </c:pt>
                <c:pt idx="37">
                  <c:v>42</c:v>
                </c:pt>
                <c:pt idx="38">
                  <c:v>43</c:v>
                </c:pt>
                <c:pt idx="39">
                  <c:v>44</c:v>
                </c:pt>
                <c:pt idx="40">
                  <c:v>45</c:v>
                </c:pt>
                <c:pt idx="41">
                  <c:v>46</c:v>
                </c:pt>
                <c:pt idx="42">
                  <c:v>47</c:v>
                </c:pt>
                <c:pt idx="43">
                  <c:v>48</c:v>
                </c:pt>
                <c:pt idx="44">
                  <c:v>49</c:v>
                </c:pt>
                <c:pt idx="45">
                  <c:v>50</c:v>
                </c:pt>
                <c:pt idx="46">
                  <c:v>51</c:v>
                </c:pt>
                <c:pt idx="47">
                  <c:v>52</c:v>
                </c:pt>
                <c:pt idx="48">
                  <c:v>53</c:v>
                </c:pt>
                <c:pt idx="49">
                  <c:v>54</c:v>
                </c:pt>
                <c:pt idx="50">
                  <c:v>55</c:v>
                </c:pt>
                <c:pt idx="51">
                  <c:v>56</c:v>
                </c:pt>
                <c:pt idx="52">
                  <c:v>57</c:v>
                </c:pt>
                <c:pt idx="53">
                  <c:v>58</c:v>
                </c:pt>
                <c:pt idx="54">
                  <c:v>59</c:v>
                </c:pt>
                <c:pt idx="55">
                  <c:v>60</c:v>
                </c:pt>
                <c:pt idx="56">
                  <c:v>61</c:v>
                </c:pt>
                <c:pt idx="57">
                  <c:v>62</c:v>
                </c:pt>
                <c:pt idx="58">
                  <c:v>63</c:v>
                </c:pt>
                <c:pt idx="59">
                  <c:v>64</c:v>
                </c:pt>
                <c:pt idx="60">
                  <c:v>65</c:v>
                </c:pt>
                <c:pt idx="61">
                  <c:v>66</c:v>
                </c:pt>
                <c:pt idx="62">
                  <c:v>67</c:v>
                </c:pt>
                <c:pt idx="63">
                  <c:v>68</c:v>
                </c:pt>
                <c:pt idx="64">
                  <c:v>69</c:v>
                </c:pt>
                <c:pt idx="65">
                  <c:v>70</c:v>
                </c:pt>
                <c:pt idx="66">
                  <c:v>71</c:v>
                </c:pt>
                <c:pt idx="67">
                  <c:v>72</c:v>
                </c:pt>
                <c:pt idx="68">
                  <c:v>73</c:v>
                </c:pt>
                <c:pt idx="69">
                  <c:v>74</c:v>
                </c:pt>
                <c:pt idx="70">
                  <c:v>75</c:v>
                </c:pt>
                <c:pt idx="71">
                  <c:v>76</c:v>
                </c:pt>
                <c:pt idx="72">
                  <c:v>77</c:v>
                </c:pt>
                <c:pt idx="73">
                  <c:v>78</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118</c:v>
                </c:pt>
                <c:pt idx="114">
                  <c:v>119</c:v>
                </c:pt>
                <c:pt idx="115">
                  <c:v>120</c:v>
                </c:pt>
                <c:pt idx="116">
                  <c:v>121</c:v>
                </c:pt>
                <c:pt idx="117">
                  <c:v>122</c:v>
                </c:pt>
                <c:pt idx="118">
                  <c:v>123</c:v>
                </c:pt>
                <c:pt idx="119">
                  <c:v>124</c:v>
                </c:pt>
                <c:pt idx="120">
                  <c:v>125</c:v>
                </c:pt>
                <c:pt idx="121">
                  <c:v>126</c:v>
                </c:pt>
                <c:pt idx="122">
                  <c:v>127</c:v>
                </c:pt>
                <c:pt idx="123">
                  <c:v>128</c:v>
                </c:pt>
                <c:pt idx="124">
                  <c:v>129</c:v>
                </c:pt>
                <c:pt idx="125">
                  <c:v>130</c:v>
                </c:pt>
                <c:pt idx="126">
                  <c:v>131</c:v>
                </c:pt>
                <c:pt idx="127">
                  <c:v>132</c:v>
                </c:pt>
                <c:pt idx="128">
                  <c:v>133</c:v>
                </c:pt>
                <c:pt idx="129">
                  <c:v>134</c:v>
                </c:pt>
                <c:pt idx="130">
                  <c:v>135</c:v>
                </c:pt>
                <c:pt idx="131">
                  <c:v>136</c:v>
                </c:pt>
                <c:pt idx="132">
                  <c:v>137</c:v>
                </c:pt>
                <c:pt idx="133">
                  <c:v>138</c:v>
                </c:pt>
                <c:pt idx="134">
                  <c:v>139</c:v>
                </c:pt>
                <c:pt idx="135">
                  <c:v>140</c:v>
                </c:pt>
                <c:pt idx="136">
                  <c:v>141</c:v>
                </c:pt>
                <c:pt idx="137">
                  <c:v>142</c:v>
                </c:pt>
                <c:pt idx="138">
                  <c:v>143</c:v>
                </c:pt>
                <c:pt idx="139">
                  <c:v>144</c:v>
                </c:pt>
                <c:pt idx="140">
                  <c:v>145</c:v>
                </c:pt>
                <c:pt idx="141">
                  <c:v>146</c:v>
                </c:pt>
                <c:pt idx="142">
                  <c:v>147</c:v>
                </c:pt>
                <c:pt idx="143">
                  <c:v>148</c:v>
                </c:pt>
                <c:pt idx="144">
                  <c:v>149</c:v>
                </c:pt>
                <c:pt idx="145">
                  <c:v>150</c:v>
                </c:pt>
                <c:pt idx="146">
                  <c:v>151</c:v>
                </c:pt>
                <c:pt idx="147">
                  <c:v>152</c:v>
                </c:pt>
                <c:pt idx="148">
                  <c:v>153</c:v>
                </c:pt>
                <c:pt idx="149">
                  <c:v>154</c:v>
                </c:pt>
                <c:pt idx="150">
                  <c:v>155</c:v>
                </c:pt>
                <c:pt idx="151">
                  <c:v>156</c:v>
                </c:pt>
                <c:pt idx="152">
                  <c:v>157</c:v>
                </c:pt>
                <c:pt idx="153">
                  <c:v>158</c:v>
                </c:pt>
                <c:pt idx="154">
                  <c:v>159</c:v>
                </c:pt>
                <c:pt idx="155">
                  <c:v>160</c:v>
                </c:pt>
                <c:pt idx="156">
                  <c:v>161</c:v>
                </c:pt>
                <c:pt idx="157">
                  <c:v>162</c:v>
                </c:pt>
                <c:pt idx="158">
                  <c:v>163</c:v>
                </c:pt>
                <c:pt idx="159">
                  <c:v>164</c:v>
                </c:pt>
                <c:pt idx="160">
                  <c:v>165</c:v>
                </c:pt>
                <c:pt idx="161">
                  <c:v>166</c:v>
                </c:pt>
                <c:pt idx="162">
                  <c:v>167</c:v>
                </c:pt>
                <c:pt idx="163">
                  <c:v>168</c:v>
                </c:pt>
                <c:pt idx="164">
                  <c:v>169</c:v>
                </c:pt>
                <c:pt idx="165">
                  <c:v>170</c:v>
                </c:pt>
                <c:pt idx="166">
                  <c:v>171</c:v>
                </c:pt>
                <c:pt idx="167">
                  <c:v>172</c:v>
                </c:pt>
                <c:pt idx="168">
                  <c:v>173</c:v>
                </c:pt>
                <c:pt idx="169">
                  <c:v>174</c:v>
                </c:pt>
                <c:pt idx="170">
                  <c:v>175</c:v>
                </c:pt>
                <c:pt idx="171">
                  <c:v>176</c:v>
                </c:pt>
                <c:pt idx="172">
                  <c:v>177</c:v>
                </c:pt>
                <c:pt idx="173">
                  <c:v>178</c:v>
                </c:pt>
                <c:pt idx="174">
                  <c:v>179</c:v>
                </c:pt>
                <c:pt idx="175">
                  <c:v>180</c:v>
                </c:pt>
                <c:pt idx="176">
                  <c:v>181</c:v>
                </c:pt>
                <c:pt idx="177">
                  <c:v>182</c:v>
                </c:pt>
                <c:pt idx="178">
                  <c:v>183</c:v>
                </c:pt>
                <c:pt idx="179">
                  <c:v>184</c:v>
                </c:pt>
                <c:pt idx="180">
                  <c:v>185</c:v>
                </c:pt>
                <c:pt idx="181">
                  <c:v>186</c:v>
                </c:pt>
                <c:pt idx="182">
                  <c:v>187</c:v>
                </c:pt>
                <c:pt idx="183">
                  <c:v>188</c:v>
                </c:pt>
                <c:pt idx="184">
                  <c:v>189</c:v>
                </c:pt>
                <c:pt idx="185">
                  <c:v>190</c:v>
                </c:pt>
                <c:pt idx="186">
                  <c:v>191</c:v>
                </c:pt>
                <c:pt idx="187">
                  <c:v>192</c:v>
                </c:pt>
                <c:pt idx="188">
                  <c:v>193</c:v>
                </c:pt>
                <c:pt idx="189">
                  <c:v>194</c:v>
                </c:pt>
                <c:pt idx="190">
                  <c:v>195</c:v>
                </c:pt>
                <c:pt idx="191">
                  <c:v>196</c:v>
                </c:pt>
                <c:pt idx="192">
                  <c:v>197</c:v>
                </c:pt>
                <c:pt idx="193">
                  <c:v>198</c:v>
                </c:pt>
                <c:pt idx="194">
                  <c:v>199</c:v>
                </c:pt>
                <c:pt idx="195">
                  <c:v>200</c:v>
                </c:pt>
                <c:pt idx="196">
                  <c:v>201</c:v>
                </c:pt>
                <c:pt idx="197">
                  <c:v>202</c:v>
                </c:pt>
                <c:pt idx="198">
                  <c:v>203</c:v>
                </c:pt>
                <c:pt idx="199">
                  <c:v>204</c:v>
                </c:pt>
                <c:pt idx="200">
                  <c:v>205</c:v>
                </c:pt>
                <c:pt idx="201">
                  <c:v>206</c:v>
                </c:pt>
                <c:pt idx="202">
                  <c:v>207</c:v>
                </c:pt>
                <c:pt idx="203">
                  <c:v>208</c:v>
                </c:pt>
                <c:pt idx="204">
                  <c:v>209</c:v>
                </c:pt>
                <c:pt idx="205">
                  <c:v>210</c:v>
                </c:pt>
                <c:pt idx="206">
                  <c:v>211</c:v>
                </c:pt>
                <c:pt idx="207">
                  <c:v>212</c:v>
                </c:pt>
                <c:pt idx="208">
                  <c:v>213</c:v>
                </c:pt>
                <c:pt idx="209">
                  <c:v>214</c:v>
                </c:pt>
                <c:pt idx="210">
                  <c:v>215</c:v>
                </c:pt>
                <c:pt idx="211">
                  <c:v>216</c:v>
                </c:pt>
                <c:pt idx="212">
                  <c:v>217</c:v>
                </c:pt>
                <c:pt idx="213">
                  <c:v>218</c:v>
                </c:pt>
                <c:pt idx="214">
                  <c:v>219</c:v>
                </c:pt>
                <c:pt idx="215">
                  <c:v>220</c:v>
                </c:pt>
                <c:pt idx="216">
                  <c:v>221</c:v>
                </c:pt>
                <c:pt idx="217">
                  <c:v>222</c:v>
                </c:pt>
                <c:pt idx="218">
                  <c:v>223</c:v>
                </c:pt>
                <c:pt idx="219">
                  <c:v>224</c:v>
                </c:pt>
                <c:pt idx="220">
                  <c:v>225</c:v>
                </c:pt>
                <c:pt idx="221">
                  <c:v>226</c:v>
                </c:pt>
                <c:pt idx="222">
                  <c:v>227</c:v>
                </c:pt>
                <c:pt idx="223">
                  <c:v>228</c:v>
                </c:pt>
                <c:pt idx="224">
                  <c:v>229</c:v>
                </c:pt>
                <c:pt idx="225">
                  <c:v>230</c:v>
                </c:pt>
                <c:pt idx="226">
                  <c:v>231</c:v>
                </c:pt>
                <c:pt idx="227">
                  <c:v>232</c:v>
                </c:pt>
                <c:pt idx="228">
                  <c:v>233</c:v>
                </c:pt>
                <c:pt idx="229">
                  <c:v>234</c:v>
                </c:pt>
                <c:pt idx="230">
                  <c:v>235</c:v>
                </c:pt>
                <c:pt idx="231">
                  <c:v>236</c:v>
                </c:pt>
                <c:pt idx="232">
                  <c:v>237</c:v>
                </c:pt>
                <c:pt idx="233">
                  <c:v>238</c:v>
                </c:pt>
                <c:pt idx="234">
                  <c:v>239</c:v>
                </c:pt>
                <c:pt idx="235">
                  <c:v>240</c:v>
                </c:pt>
                <c:pt idx="236">
                  <c:v>241</c:v>
                </c:pt>
                <c:pt idx="237">
                  <c:v>242</c:v>
                </c:pt>
                <c:pt idx="238">
                  <c:v>243</c:v>
                </c:pt>
                <c:pt idx="239">
                  <c:v>244</c:v>
                </c:pt>
                <c:pt idx="240">
                  <c:v>245</c:v>
                </c:pt>
                <c:pt idx="241">
                  <c:v>246</c:v>
                </c:pt>
                <c:pt idx="242">
                  <c:v>247</c:v>
                </c:pt>
                <c:pt idx="243">
                  <c:v>248</c:v>
                </c:pt>
                <c:pt idx="244">
                  <c:v>249</c:v>
                </c:pt>
                <c:pt idx="245">
                  <c:v>250</c:v>
                </c:pt>
                <c:pt idx="246">
                  <c:v>251</c:v>
                </c:pt>
                <c:pt idx="247">
                  <c:v>252</c:v>
                </c:pt>
                <c:pt idx="248">
                  <c:v>253</c:v>
                </c:pt>
                <c:pt idx="249">
                  <c:v>254</c:v>
                </c:pt>
                <c:pt idx="250">
                  <c:v>255</c:v>
                </c:pt>
                <c:pt idx="251">
                  <c:v>256</c:v>
                </c:pt>
                <c:pt idx="252">
                  <c:v>257</c:v>
                </c:pt>
                <c:pt idx="253">
                  <c:v>258</c:v>
                </c:pt>
                <c:pt idx="254">
                  <c:v>259</c:v>
                </c:pt>
                <c:pt idx="255">
                  <c:v>260</c:v>
                </c:pt>
                <c:pt idx="256">
                  <c:v>261</c:v>
                </c:pt>
                <c:pt idx="257">
                  <c:v>262</c:v>
                </c:pt>
                <c:pt idx="258">
                  <c:v>263</c:v>
                </c:pt>
                <c:pt idx="259">
                  <c:v>264</c:v>
                </c:pt>
                <c:pt idx="260">
                  <c:v>265</c:v>
                </c:pt>
                <c:pt idx="261">
                  <c:v>266</c:v>
                </c:pt>
                <c:pt idx="262">
                  <c:v>267</c:v>
                </c:pt>
                <c:pt idx="263">
                  <c:v>268</c:v>
                </c:pt>
                <c:pt idx="264">
                  <c:v>269</c:v>
                </c:pt>
                <c:pt idx="265">
                  <c:v>270</c:v>
                </c:pt>
                <c:pt idx="266">
                  <c:v>271</c:v>
                </c:pt>
                <c:pt idx="267">
                  <c:v>272</c:v>
                </c:pt>
                <c:pt idx="268">
                  <c:v>273</c:v>
                </c:pt>
                <c:pt idx="269">
                  <c:v>274</c:v>
                </c:pt>
                <c:pt idx="270">
                  <c:v>275</c:v>
                </c:pt>
                <c:pt idx="271">
                  <c:v>276</c:v>
                </c:pt>
                <c:pt idx="272">
                  <c:v>277</c:v>
                </c:pt>
                <c:pt idx="273">
                  <c:v>278</c:v>
                </c:pt>
                <c:pt idx="274">
                  <c:v>279</c:v>
                </c:pt>
                <c:pt idx="275">
                  <c:v>280</c:v>
                </c:pt>
                <c:pt idx="276">
                  <c:v>281</c:v>
                </c:pt>
                <c:pt idx="277">
                  <c:v>282</c:v>
                </c:pt>
                <c:pt idx="278">
                  <c:v>283</c:v>
                </c:pt>
                <c:pt idx="279">
                  <c:v>284</c:v>
                </c:pt>
                <c:pt idx="280">
                  <c:v>285</c:v>
                </c:pt>
                <c:pt idx="281">
                  <c:v>286</c:v>
                </c:pt>
                <c:pt idx="282">
                  <c:v>287</c:v>
                </c:pt>
                <c:pt idx="283">
                  <c:v>288</c:v>
                </c:pt>
                <c:pt idx="284">
                  <c:v>289</c:v>
                </c:pt>
                <c:pt idx="285">
                  <c:v>290</c:v>
                </c:pt>
                <c:pt idx="286">
                  <c:v>291</c:v>
                </c:pt>
                <c:pt idx="287">
                  <c:v>292</c:v>
                </c:pt>
                <c:pt idx="288">
                  <c:v>293</c:v>
                </c:pt>
                <c:pt idx="289">
                  <c:v>294</c:v>
                </c:pt>
                <c:pt idx="290">
                  <c:v>295</c:v>
                </c:pt>
                <c:pt idx="291">
                  <c:v>296</c:v>
                </c:pt>
                <c:pt idx="292">
                  <c:v>297</c:v>
                </c:pt>
                <c:pt idx="293">
                  <c:v>298</c:v>
                </c:pt>
                <c:pt idx="294">
                  <c:v>299</c:v>
                </c:pt>
                <c:pt idx="295">
                  <c:v>300</c:v>
                </c:pt>
                <c:pt idx="296">
                  <c:v>301</c:v>
                </c:pt>
                <c:pt idx="297">
                  <c:v>302</c:v>
                </c:pt>
                <c:pt idx="298">
                  <c:v>303</c:v>
                </c:pt>
                <c:pt idx="299">
                  <c:v>304</c:v>
                </c:pt>
                <c:pt idx="300">
                  <c:v>305</c:v>
                </c:pt>
                <c:pt idx="301">
                  <c:v>306</c:v>
                </c:pt>
                <c:pt idx="302">
                  <c:v>307</c:v>
                </c:pt>
                <c:pt idx="303">
                  <c:v>308</c:v>
                </c:pt>
                <c:pt idx="304">
                  <c:v>309</c:v>
                </c:pt>
                <c:pt idx="305">
                  <c:v>310</c:v>
                </c:pt>
                <c:pt idx="306">
                  <c:v>311</c:v>
                </c:pt>
                <c:pt idx="307">
                  <c:v>312</c:v>
                </c:pt>
                <c:pt idx="308">
                  <c:v>313</c:v>
                </c:pt>
                <c:pt idx="309">
                  <c:v>314</c:v>
                </c:pt>
                <c:pt idx="310">
                  <c:v>315</c:v>
                </c:pt>
                <c:pt idx="311">
                  <c:v>316</c:v>
                </c:pt>
                <c:pt idx="312">
                  <c:v>317</c:v>
                </c:pt>
                <c:pt idx="313">
                  <c:v>318</c:v>
                </c:pt>
                <c:pt idx="314">
                  <c:v>319</c:v>
                </c:pt>
                <c:pt idx="315">
                  <c:v>320</c:v>
                </c:pt>
                <c:pt idx="316">
                  <c:v>321</c:v>
                </c:pt>
                <c:pt idx="317">
                  <c:v>322</c:v>
                </c:pt>
                <c:pt idx="318">
                  <c:v>323</c:v>
                </c:pt>
                <c:pt idx="319">
                  <c:v>324</c:v>
                </c:pt>
                <c:pt idx="320">
                  <c:v>325</c:v>
                </c:pt>
                <c:pt idx="321">
                  <c:v>326</c:v>
                </c:pt>
                <c:pt idx="322">
                  <c:v>327</c:v>
                </c:pt>
                <c:pt idx="323">
                  <c:v>328</c:v>
                </c:pt>
                <c:pt idx="324">
                  <c:v>329</c:v>
                </c:pt>
              </c:numCache>
            </c:numRef>
          </c:cat>
          <c:val>
            <c:numRef>
              <c:f>'677'!$C$7:$C$331</c:f>
            </c:numRef>
          </c:val>
          <c:smooth val="0"/>
          <c:extLst>
            <c:ext xmlns:c16="http://schemas.microsoft.com/office/drawing/2014/chart" uri="{C3380CC4-5D6E-409C-BE32-E72D297353CC}">
              <c16:uniqueId val="{00000001-9A23-4DEF-AC9A-C057667463EA}"/>
            </c:ext>
          </c:extLst>
        </c:ser>
        <c:ser>
          <c:idx val="2"/>
          <c:order val="2"/>
          <c:tx>
            <c:strRef>
              <c:f>'677'!$D$2</c:f>
              <c:strCache>
                <c:ptCount val="1"/>
                <c:pt idx="0">
                  <c:v>Resi</c:v>
                </c:pt>
              </c:strCache>
            </c:strRef>
          </c:tx>
          <c:spPr>
            <a:ln w="28575" cap="rnd">
              <a:solidFill>
                <a:srgbClr val="0070C0"/>
              </a:solidFill>
              <a:round/>
            </a:ln>
            <a:effectLst/>
          </c:spPr>
          <c:marker>
            <c:symbol val="none"/>
          </c:marker>
          <c:cat>
            <c:numRef>
              <c:f>'677'!$A$7:$A$331</c:f>
              <c:numCache>
                <c:formatCode>General</c:formatCode>
                <c:ptCount val="325"/>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pt idx="35">
                  <c:v>40</c:v>
                </c:pt>
                <c:pt idx="36">
                  <c:v>41</c:v>
                </c:pt>
                <c:pt idx="37">
                  <c:v>42</c:v>
                </c:pt>
                <c:pt idx="38">
                  <c:v>43</c:v>
                </c:pt>
                <c:pt idx="39">
                  <c:v>44</c:v>
                </c:pt>
                <c:pt idx="40">
                  <c:v>45</c:v>
                </c:pt>
                <c:pt idx="41">
                  <c:v>46</c:v>
                </c:pt>
                <c:pt idx="42">
                  <c:v>47</c:v>
                </c:pt>
                <c:pt idx="43">
                  <c:v>48</c:v>
                </c:pt>
                <c:pt idx="44">
                  <c:v>49</c:v>
                </c:pt>
                <c:pt idx="45">
                  <c:v>50</c:v>
                </c:pt>
                <c:pt idx="46">
                  <c:v>51</c:v>
                </c:pt>
                <c:pt idx="47">
                  <c:v>52</c:v>
                </c:pt>
                <c:pt idx="48">
                  <c:v>53</c:v>
                </c:pt>
                <c:pt idx="49">
                  <c:v>54</c:v>
                </c:pt>
                <c:pt idx="50">
                  <c:v>55</c:v>
                </c:pt>
                <c:pt idx="51">
                  <c:v>56</c:v>
                </c:pt>
                <c:pt idx="52">
                  <c:v>57</c:v>
                </c:pt>
                <c:pt idx="53">
                  <c:v>58</c:v>
                </c:pt>
                <c:pt idx="54">
                  <c:v>59</c:v>
                </c:pt>
                <c:pt idx="55">
                  <c:v>60</c:v>
                </c:pt>
                <c:pt idx="56">
                  <c:v>61</c:v>
                </c:pt>
                <c:pt idx="57">
                  <c:v>62</c:v>
                </c:pt>
                <c:pt idx="58">
                  <c:v>63</c:v>
                </c:pt>
                <c:pt idx="59">
                  <c:v>64</c:v>
                </c:pt>
                <c:pt idx="60">
                  <c:v>65</c:v>
                </c:pt>
                <c:pt idx="61">
                  <c:v>66</c:v>
                </c:pt>
                <c:pt idx="62">
                  <c:v>67</c:v>
                </c:pt>
                <c:pt idx="63">
                  <c:v>68</c:v>
                </c:pt>
                <c:pt idx="64">
                  <c:v>69</c:v>
                </c:pt>
                <c:pt idx="65">
                  <c:v>70</c:v>
                </c:pt>
                <c:pt idx="66">
                  <c:v>71</c:v>
                </c:pt>
                <c:pt idx="67">
                  <c:v>72</c:v>
                </c:pt>
                <c:pt idx="68">
                  <c:v>73</c:v>
                </c:pt>
                <c:pt idx="69">
                  <c:v>74</c:v>
                </c:pt>
                <c:pt idx="70">
                  <c:v>75</c:v>
                </c:pt>
                <c:pt idx="71">
                  <c:v>76</c:v>
                </c:pt>
                <c:pt idx="72">
                  <c:v>77</c:v>
                </c:pt>
                <c:pt idx="73">
                  <c:v>78</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118</c:v>
                </c:pt>
                <c:pt idx="114">
                  <c:v>119</c:v>
                </c:pt>
                <c:pt idx="115">
                  <c:v>120</c:v>
                </c:pt>
                <c:pt idx="116">
                  <c:v>121</c:v>
                </c:pt>
                <c:pt idx="117">
                  <c:v>122</c:v>
                </c:pt>
                <c:pt idx="118">
                  <c:v>123</c:v>
                </c:pt>
                <c:pt idx="119">
                  <c:v>124</c:v>
                </c:pt>
                <c:pt idx="120">
                  <c:v>125</c:v>
                </c:pt>
                <c:pt idx="121">
                  <c:v>126</c:v>
                </c:pt>
                <c:pt idx="122">
                  <c:v>127</c:v>
                </c:pt>
                <c:pt idx="123">
                  <c:v>128</c:v>
                </c:pt>
                <c:pt idx="124">
                  <c:v>129</c:v>
                </c:pt>
                <c:pt idx="125">
                  <c:v>130</c:v>
                </c:pt>
                <c:pt idx="126">
                  <c:v>131</c:v>
                </c:pt>
                <c:pt idx="127">
                  <c:v>132</c:v>
                </c:pt>
                <c:pt idx="128">
                  <c:v>133</c:v>
                </c:pt>
                <c:pt idx="129">
                  <c:v>134</c:v>
                </c:pt>
                <c:pt idx="130">
                  <c:v>135</c:v>
                </c:pt>
                <c:pt idx="131">
                  <c:v>136</c:v>
                </c:pt>
                <c:pt idx="132">
                  <c:v>137</c:v>
                </c:pt>
                <c:pt idx="133">
                  <c:v>138</c:v>
                </c:pt>
                <c:pt idx="134">
                  <c:v>139</c:v>
                </c:pt>
                <c:pt idx="135">
                  <c:v>140</c:v>
                </c:pt>
                <c:pt idx="136">
                  <c:v>141</c:v>
                </c:pt>
                <c:pt idx="137">
                  <c:v>142</c:v>
                </c:pt>
                <c:pt idx="138">
                  <c:v>143</c:v>
                </c:pt>
                <c:pt idx="139">
                  <c:v>144</c:v>
                </c:pt>
                <c:pt idx="140">
                  <c:v>145</c:v>
                </c:pt>
                <c:pt idx="141">
                  <c:v>146</c:v>
                </c:pt>
                <c:pt idx="142">
                  <c:v>147</c:v>
                </c:pt>
                <c:pt idx="143">
                  <c:v>148</c:v>
                </c:pt>
                <c:pt idx="144">
                  <c:v>149</c:v>
                </c:pt>
                <c:pt idx="145">
                  <c:v>150</c:v>
                </c:pt>
                <c:pt idx="146">
                  <c:v>151</c:v>
                </c:pt>
                <c:pt idx="147">
                  <c:v>152</c:v>
                </c:pt>
                <c:pt idx="148">
                  <c:v>153</c:v>
                </c:pt>
                <c:pt idx="149">
                  <c:v>154</c:v>
                </c:pt>
                <c:pt idx="150">
                  <c:v>155</c:v>
                </c:pt>
                <c:pt idx="151">
                  <c:v>156</c:v>
                </c:pt>
                <c:pt idx="152">
                  <c:v>157</c:v>
                </c:pt>
                <c:pt idx="153">
                  <c:v>158</c:v>
                </c:pt>
                <c:pt idx="154">
                  <c:v>159</c:v>
                </c:pt>
                <c:pt idx="155">
                  <c:v>160</c:v>
                </c:pt>
                <c:pt idx="156">
                  <c:v>161</c:v>
                </c:pt>
                <c:pt idx="157">
                  <c:v>162</c:v>
                </c:pt>
                <c:pt idx="158">
                  <c:v>163</c:v>
                </c:pt>
                <c:pt idx="159">
                  <c:v>164</c:v>
                </c:pt>
                <c:pt idx="160">
                  <c:v>165</c:v>
                </c:pt>
                <c:pt idx="161">
                  <c:v>166</c:v>
                </c:pt>
                <c:pt idx="162">
                  <c:v>167</c:v>
                </c:pt>
                <c:pt idx="163">
                  <c:v>168</c:v>
                </c:pt>
                <c:pt idx="164">
                  <c:v>169</c:v>
                </c:pt>
                <c:pt idx="165">
                  <c:v>170</c:v>
                </c:pt>
                <c:pt idx="166">
                  <c:v>171</c:v>
                </c:pt>
                <c:pt idx="167">
                  <c:v>172</c:v>
                </c:pt>
                <c:pt idx="168">
                  <c:v>173</c:v>
                </c:pt>
                <c:pt idx="169">
                  <c:v>174</c:v>
                </c:pt>
                <c:pt idx="170">
                  <c:v>175</c:v>
                </c:pt>
                <c:pt idx="171">
                  <c:v>176</c:v>
                </c:pt>
                <c:pt idx="172">
                  <c:v>177</c:v>
                </c:pt>
                <c:pt idx="173">
                  <c:v>178</c:v>
                </c:pt>
                <c:pt idx="174">
                  <c:v>179</c:v>
                </c:pt>
                <c:pt idx="175">
                  <c:v>180</c:v>
                </c:pt>
                <c:pt idx="176">
                  <c:v>181</c:v>
                </c:pt>
                <c:pt idx="177">
                  <c:v>182</c:v>
                </c:pt>
                <c:pt idx="178">
                  <c:v>183</c:v>
                </c:pt>
                <c:pt idx="179">
                  <c:v>184</c:v>
                </c:pt>
                <c:pt idx="180">
                  <c:v>185</c:v>
                </c:pt>
                <c:pt idx="181">
                  <c:v>186</c:v>
                </c:pt>
                <c:pt idx="182">
                  <c:v>187</c:v>
                </c:pt>
                <c:pt idx="183">
                  <c:v>188</c:v>
                </c:pt>
                <c:pt idx="184">
                  <c:v>189</c:v>
                </c:pt>
                <c:pt idx="185">
                  <c:v>190</c:v>
                </c:pt>
                <c:pt idx="186">
                  <c:v>191</c:v>
                </c:pt>
                <c:pt idx="187">
                  <c:v>192</c:v>
                </c:pt>
                <c:pt idx="188">
                  <c:v>193</c:v>
                </c:pt>
                <c:pt idx="189">
                  <c:v>194</c:v>
                </c:pt>
                <c:pt idx="190">
                  <c:v>195</c:v>
                </c:pt>
                <c:pt idx="191">
                  <c:v>196</c:v>
                </c:pt>
                <c:pt idx="192">
                  <c:v>197</c:v>
                </c:pt>
                <c:pt idx="193">
                  <c:v>198</c:v>
                </c:pt>
                <c:pt idx="194">
                  <c:v>199</c:v>
                </c:pt>
                <c:pt idx="195">
                  <c:v>200</c:v>
                </c:pt>
                <c:pt idx="196">
                  <c:v>201</c:v>
                </c:pt>
                <c:pt idx="197">
                  <c:v>202</c:v>
                </c:pt>
                <c:pt idx="198">
                  <c:v>203</c:v>
                </c:pt>
                <c:pt idx="199">
                  <c:v>204</c:v>
                </c:pt>
                <c:pt idx="200">
                  <c:v>205</c:v>
                </c:pt>
                <c:pt idx="201">
                  <c:v>206</c:v>
                </c:pt>
                <c:pt idx="202">
                  <c:v>207</c:v>
                </c:pt>
                <c:pt idx="203">
                  <c:v>208</c:v>
                </c:pt>
                <c:pt idx="204">
                  <c:v>209</c:v>
                </c:pt>
                <c:pt idx="205">
                  <c:v>210</c:v>
                </c:pt>
                <c:pt idx="206">
                  <c:v>211</c:v>
                </c:pt>
                <c:pt idx="207">
                  <c:v>212</c:v>
                </c:pt>
                <c:pt idx="208">
                  <c:v>213</c:v>
                </c:pt>
                <c:pt idx="209">
                  <c:v>214</c:v>
                </c:pt>
                <c:pt idx="210">
                  <c:v>215</c:v>
                </c:pt>
                <c:pt idx="211">
                  <c:v>216</c:v>
                </c:pt>
                <c:pt idx="212">
                  <c:v>217</c:v>
                </c:pt>
                <c:pt idx="213">
                  <c:v>218</c:v>
                </c:pt>
                <c:pt idx="214">
                  <c:v>219</c:v>
                </c:pt>
                <c:pt idx="215">
                  <c:v>220</c:v>
                </c:pt>
                <c:pt idx="216">
                  <c:v>221</c:v>
                </c:pt>
                <c:pt idx="217">
                  <c:v>222</c:v>
                </c:pt>
                <c:pt idx="218">
                  <c:v>223</c:v>
                </c:pt>
                <c:pt idx="219">
                  <c:v>224</c:v>
                </c:pt>
                <c:pt idx="220">
                  <c:v>225</c:v>
                </c:pt>
                <c:pt idx="221">
                  <c:v>226</c:v>
                </c:pt>
                <c:pt idx="222">
                  <c:v>227</c:v>
                </c:pt>
                <c:pt idx="223">
                  <c:v>228</c:v>
                </c:pt>
                <c:pt idx="224">
                  <c:v>229</c:v>
                </c:pt>
                <c:pt idx="225">
                  <c:v>230</c:v>
                </c:pt>
                <c:pt idx="226">
                  <c:v>231</c:v>
                </c:pt>
                <c:pt idx="227">
                  <c:v>232</c:v>
                </c:pt>
                <c:pt idx="228">
                  <c:v>233</c:v>
                </c:pt>
                <c:pt idx="229">
                  <c:v>234</c:v>
                </c:pt>
                <c:pt idx="230">
                  <c:v>235</c:v>
                </c:pt>
                <c:pt idx="231">
                  <c:v>236</c:v>
                </c:pt>
                <c:pt idx="232">
                  <c:v>237</c:v>
                </c:pt>
                <c:pt idx="233">
                  <c:v>238</c:v>
                </c:pt>
                <c:pt idx="234">
                  <c:v>239</c:v>
                </c:pt>
                <c:pt idx="235">
                  <c:v>240</c:v>
                </c:pt>
                <c:pt idx="236">
                  <c:v>241</c:v>
                </c:pt>
                <c:pt idx="237">
                  <c:v>242</c:v>
                </c:pt>
                <c:pt idx="238">
                  <c:v>243</c:v>
                </c:pt>
                <c:pt idx="239">
                  <c:v>244</c:v>
                </c:pt>
                <c:pt idx="240">
                  <c:v>245</c:v>
                </c:pt>
                <c:pt idx="241">
                  <c:v>246</c:v>
                </c:pt>
                <c:pt idx="242">
                  <c:v>247</c:v>
                </c:pt>
                <c:pt idx="243">
                  <c:v>248</c:v>
                </c:pt>
                <c:pt idx="244">
                  <c:v>249</c:v>
                </c:pt>
                <c:pt idx="245">
                  <c:v>250</c:v>
                </c:pt>
                <c:pt idx="246">
                  <c:v>251</c:v>
                </c:pt>
                <c:pt idx="247">
                  <c:v>252</c:v>
                </c:pt>
                <c:pt idx="248">
                  <c:v>253</c:v>
                </c:pt>
                <c:pt idx="249">
                  <c:v>254</c:v>
                </c:pt>
                <c:pt idx="250">
                  <c:v>255</c:v>
                </c:pt>
                <c:pt idx="251">
                  <c:v>256</c:v>
                </c:pt>
                <c:pt idx="252">
                  <c:v>257</c:v>
                </c:pt>
                <c:pt idx="253">
                  <c:v>258</c:v>
                </c:pt>
                <c:pt idx="254">
                  <c:v>259</c:v>
                </c:pt>
                <c:pt idx="255">
                  <c:v>260</c:v>
                </c:pt>
                <c:pt idx="256">
                  <c:v>261</c:v>
                </c:pt>
                <c:pt idx="257">
                  <c:v>262</c:v>
                </c:pt>
                <c:pt idx="258">
                  <c:v>263</c:v>
                </c:pt>
                <c:pt idx="259">
                  <c:v>264</c:v>
                </c:pt>
                <c:pt idx="260">
                  <c:v>265</c:v>
                </c:pt>
                <c:pt idx="261">
                  <c:v>266</c:v>
                </c:pt>
                <c:pt idx="262">
                  <c:v>267</c:v>
                </c:pt>
                <c:pt idx="263">
                  <c:v>268</c:v>
                </c:pt>
                <c:pt idx="264">
                  <c:v>269</c:v>
                </c:pt>
                <c:pt idx="265">
                  <c:v>270</c:v>
                </c:pt>
                <c:pt idx="266">
                  <c:v>271</c:v>
                </c:pt>
                <c:pt idx="267">
                  <c:v>272</c:v>
                </c:pt>
                <c:pt idx="268">
                  <c:v>273</c:v>
                </c:pt>
                <c:pt idx="269">
                  <c:v>274</c:v>
                </c:pt>
                <c:pt idx="270">
                  <c:v>275</c:v>
                </c:pt>
                <c:pt idx="271">
                  <c:v>276</c:v>
                </c:pt>
                <c:pt idx="272">
                  <c:v>277</c:v>
                </c:pt>
                <c:pt idx="273">
                  <c:v>278</c:v>
                </c:pt>
                <c:pt idx="274">
                  <c:v>279</c:v>
                </c:pt>
                <c:pt idx="275">
                  <c:v>280</c:v>
                </c:pt>
                <c:pt idx="276">
                  <c:v>281</c:v>
                </c:pt>
                <c:pt idx="277">
                  <c:v>282</c:v>
                </c:pt>
                <c:pt idx="278">
                  <c:v>283</c:v>
                </c:pt>
                <c:pt idx="279">
                  <c:v>284</c:v>
                </c:pt>
                <c:pt idx="280">
                  <c:v>285</c:v>
                </c:pt>
                <c:pt idx="281">
                  <c:v>286</c:v>
                </c:pt>
                <c:pt idx="282">
                  <c:v>287</c:v>
                </c:pt>
                <c:pt idx="283">
                  <c:v>288</c:v>
                </c:pt>
                <c:pt idx="284">
                  <c:v>289</c:v>
                </c:pt>
                <c:pt idx="285">
                  <c:v>290</c:v>
                </c:pt>
                <c:pt idx="286">
                  <c:v>291</c:v>
                </c:pt>
                <c:pt idx="287">
                  <c:v>292</c:v>
                </c:pt>
                <c:pt idx="288">
                  <c:v>293</c:v>
                </c:pt>
                <c:pt idx="289">
                  <c:v>294</c:v>
                </c:pt>
                <c:pt idx="290">
                  <c:v>295</c:v>
                </c:pt>
                <c:pt idx="291">
                  <c:v>296</c:v>
                </c:pt>
                <c:pt idx="292">
                  <c:v>297</c:v>
                </c:pt>
                <c:pt idx="293">
                  <c:v>298</c:v>
                </c:pt>
                <c:pt idx="294">
                  <c:v>299</c:v>
                </c:pt>
                <c:pt idx="295">
                  <c:v>300</c:v>
                </c:pt>
                <c:pt idx="296">
                  <c:v>301</c:v>
                </c:pt>
                <c:pt idx="297">
                  <c:v>302</c:v>
                </c:pt>
                <c:pt idx="298">
                  <c:v>303</c:v>
                </c:pt>
                <c:pt idx="299">
                  <c:v>304</c:v>
                </c:pt>
                <c:pt idx="300">
                  <c:v>305</c:v>
                </c:pt>
                <c:pt idx="301">
                  <c:v>306</c:v>
                </c:pt>
                <c:pt idx="302">
                  <c:v>307</c:v>
                </c:pt>
                <c:pt idx="303">
                  <c:v>308</c:v>
                </c:pt>
                <c:pt idx="304">
                  <c:v>309</c:v>
                </c:pt>
                <c:pt idx="305">
                  <c:v>310</c:v>
                </c:pt>
                <c:pt idx="306">
                  <c:v>311</c:v>
                </c:pt>
                <c:pt idx="307">
                  <c:v>312</c:v>
                </c:pt>
                <c:pt idx="308">
                  <c:v>313</c:v>
                </c:pt>
                <c:pt idx="309">
                  <c:v>314</c:v>
                </c:pt>
                <c:pt idx="310">
                  <c:v>315</c:v>
                </c:pt>
                <c:pt idx="311">
                  <c:v>316</c:v>
                </c:pt>
                <c:pt idx="312">
                  <c:v>317</c:v>
                </c:pt>
                <c:pt idx="313">
                  <c:v>318</c:v>
                </c:pt>
                <c:pt idx="314">
                  <c:v>319</c:v>
                </c:pt>
                <c:pt idx="315">
                  <c:v>320</c:v>
                </c:pt>
                <c:pt idx="316">
                  <c:v>321</c:v>
                </c:pt>
                <c:pt idx="317">
                  <c:v>322</c:v>
                </c:pt>
                <c:pt idx="318">
                  <c:v>323</c:v>
                </c:pt>
                <c:pt idx="319">
                  <c:v>324</c:v>
                </c:pt>
                <c:pt idx="320">
                  <c:v>325</c:v>
                </c:pt>
                <c:pt idx="321">
                  <c:v>326</c:v>
                </c:pt>
                <c:pt idx="322">
                  <c:v>327</c:v>
                </c:pt>
                <c:pt idx="323">
                  <c:v>328</c:v>
                </c:pt>
                <c:pt idx="324">
                  <c:v>329</c:v>
                </c:pt>
              </c:numCache>
            </c:numRef>
          </c:cat>
          <c:val>
            <c:numRef>
              <c:f>'677'!$D$7:$D$331</c:f>
              <c:numCache>
                <c:formatCode>General</c:formatCode>
                <c:ptCount val="325"/>
                <c:pt idx="0">
                  <c:v>406.94143170000001</c:v>
                </c:pt>
                <c:pt idx="1">
                  <c:v>387.8524946</c:v>
                </c:pt>
                <c:pt idx="2">
                  <c:v>386.35394459999998</c:v>
                </c:pt>
                <c:pt idx="3">
                  <c:v>393.73737369999998</c:v>
                </c:pt>
                <c:pt idx="4">
                  <c:v>384.46215139999998</c:v>
                </c:pt>
                <c:pt idx="5">
                  <c:v>375.19841270000001</c:v>
                </c:pt>
                <c:pt idx="6">
                  <c:v>371.73913040000002</c:v>
                </c:pt>
                <c:pt idx="7">
                  <c:v>371.09375</c:v>
                </c:pt>
                <c:pt idx="8">
                  <c:v>369.3359375</c:v>
                </c:pt>
                <c:pt idx="9">
                  <c:v>367.3828125</c:v>
                </c:pt>
                <c:pt idx="10">
                  <c:v>363.7426901</c:v>
                </c:pt>
                <c:pt idx="11">
                  <c:v>361.61417319999998</c:v>
                </c:pt>
                <c:pt idx="12">
                  <c:v>364.0316206</c:v>
                </c:pt>
                <c:pt idx="13">
                  <c:v>367.46031749999997</c:v>
                </c:pt>
                <c:pt idx="14">
                  <c:v>365.47619049999997</c:v>
                </c:pt>
                <c:pt idx="15">
                  <c:v>362.94820720000001</c:v>
                </c:pt>
                <c:pt idx="16">
                  <c:v>364.4</c:v>
                </c:pt>
                <c:pt idx="17">
                  <c:v>367.87148589999998</c:v>
                </c:pt>
                <c:pt idx="18">
                  <c:v>367.4</c:v>
                </c:pt>
                <c:pt idx="19">
                  <c:v>368.92430280000002</c:v>
                </c:pt>
                <c:pt idx="20">
                  <c:v>368.92430280000002</c:v>
                </c:pt>
                <c:pt idx="21">
                  <c:v>368.92430280000002</c:v>
                </c:pt>
                <c:pt idx="22">
                  <c:v>368.92430280000002</c:v>
                </c:pt>
                <c:pt idx="23">
                  <c:v>369.9203187</c:v>
                </c:pt>
                <c:pt idx="24">
                  <c:v>368.92430280000002</c:v>
                </c:pt>
                <c:pt idx="25">
                  <c:v>368.92430280000002</c:v>
                </c:pt>
                <c:pt idx="26">
                  <c:v>369.9203187</c:v>
                </c:pt>
                <c:pt idx="27">
                  <c:v>370.91633469999999</c:v>
                </c:pt>
                <c:pt idx="28">
                  <c:v>371.17296219999997</c:v>
                </c:pt>
                <c:pt idx="29">
                  <c:v>370.43650789999998</c:v>
                </c:pt>
                <c:pt idx="30">
                  <c:v>371.2301587</c:v>
                </c:pt>
                <c:pt idx="31">
                  <c:v>371.17296219999997</c:v>
                </c:pt>
                <c:pt idx="32">
                  <c:v>371.96819090000002</c:v>
                </c:pt>
                <c:pt idx="33">
                  <c:v>371.96819090000002</c:v>
                </c:pt>
                <c:pt idx="34">
                  <c:v>372.7091633</c:v>
                </c:pt>
                <c:pt idx="35">
                  <c:v>371.91235060000002</c:v>
                </c:pt>
                <c:pt idx="36">
                  <c:v>372.7091633</c:v>
                </c:pt>
                <c:pt idx="37">
                  <c:v>373.7051793</c:v>
                </c:pt>
                <c:pt idx="38">
                  <c:v>375.69721120000003</c:v>
                </c:pt>
                <c:pt idx="39">
                  <c:v>377.68924299999998</c:v>
                </c:pt>
                <c:pt idx="40">
                  <c:v>377.68924299999998</c:v>
                </c:pt>
                <c:pt idx="41">
                  <c:v>378.68525899999997</c:v>
                </c:pt>
                <c:pt idx="42">
                  <c:v>377.68924299999998</c:v>
                </c:pt>
                <c:pt idx="43">
                  <c:v>378.68525899999997</c:v>
                </c:pt>
                <c:pt idx="44">
                  <c:v>378.68525899999997</c:v>
                </c:pt>
                <c:pt idx="45">
                  <c:v>378.68525899999997</c:v>
                </c:pt>
                <c:pt idx="46">
                  <c:v>381.70974159999997</c:v>
                </c:pt>
                <c:pt idx="47">
                  <c:v>381.88976380000003</c:v>
                </c:pt>
                <c:pt idx="48">
                  <c:v>382.87401569999997</c:v>
                </c:pt>
                <c:pt idx="49">
                  <c:v>380.39215689999997</c:v>
                </c:pt>
                <c:pt idx="50">
                  <c:v>382.35294119999998</c:v>
                </c:pt>
                <c:pt idx="51">
                  <c:v>382.84600390000003</c:v>
                </c:pt>
                <c:pt idx="52">
                  <c:v>383.82066279999998</c:v>
                </c:pt>
                <c:pt idx="53">
                  <c:v>382.84600390000003</c:v>
                </c:pt>
                <c:pt idx="54">
                  <c:v>383.52713180000001</c:v>
                </c:pt>
                <c:pt idx="55">
                  <c:v>386.15384619999998</c:v>
                </c:pt>
                <c:pt idx="56">
                  <c:v>386.15384619999998</c:v>
                </c:pt>
                <c:pt idx="57">
                  <c:v>386.15384619999998</c:v>
                </c:pt>
                <c:pt idx="58">
                  <c:v>387.11538460000003</c:v>
                </c:pt>
                <c:pt idx="59">
                  <c:v>386.8068834</c:v>
                </c:pt>
                <c:pt idx="60">
                  <c:v>387.0229008</c:v>
                </c:pt>
                <c:pt idx="61">
                  <c:v>387.0229008</c:v>
                </c:pt>
                <c:pt idx="62">
                  <c:v>388.21292779999999</c:v>
                </c:pt>
                <c:pt idx="63">
                  <c:v>390</c:v>
                </c:pt>
                <c:pt idx="64">
                  <c:v>390</c:v>
                </c:pt>
                <c:pt idx="65">
                  <c:v>390</c:v>
                </c:pt>
                <c:pt idx="66">
                  <c:v>388.74296440000001</c:v>
                </c:pt>
                <c:pt idx="67">
                  <c:v>391.36960599999998</c:v>
                </c:pt>
                <c:pt idx="68">
                  <c:v>390.11194030000001</c:v>
                </c:pt>
                <c:pt idx="69">
                  <c:v>390.11194030000001</c:v>
                </c:pt>
                <c:pt idx="70">
                  <c:v>391.04477609999998</c:v>
                </c:pt>
                <c:pt idx="71">
                  <c:v>393.51851850000003</c:v>
                </c:pt>
                <c:pt idx="72">
                  <c:v>391.34438310000002</c:v>
                </c:pt>
                <c:pt idx="73">
                  <c:v>391.34438310000002</c:v>
                </c:pt>
                <c:pt idx="74">
                  <c:v>392.26519339999999</c:v>
                </c:pt>
                <c:pt idx="75">
                  <c:v>392.85714289999999</c:v>
                </c:pt>
                <c:pt idx="76">
                  <c:v>392.85714289999999</c:v>
                </c:pt>
                <c:pt idx="77">
                  <c:v>392.85714289999999</c:v>
                </c:pt>
                <c:pt idx="78">
                  <c:v>393.24817519999999</c:v>
                </c:pt>
                <c:pt idx="79">
                  <c:v>396.37023590000001</c:v>
                </c:pt>
                <c:pt idx="80">
                  <c:v>394.0325497</c:v>
                </c:pt>
                <c:pt idx="81">
                  <c:v>393.12839059999999</c:v>
                </c:pt>
                <c:pt idx="82">
                  <c:v>392.61261259999998</c:v>
                </c:pt>
                <c:pt idx="83">
                  <c:v>394.60431649999998</c:v>
                </c:pt>
                <c:pt idx="84">
                  <c:v>394.60431649999998</c:v>
                </c:pt>
                <c:pt idx="85">
                  <c:v>393.18996420000002</c:v>
                </c:pt>
                <c:pt idx="86">
                  <c:v>393.18996420000002</c:v>
                </c:pt>
                <c:pt idx="87">
                  <c:v>393.76114080000002</c:v>
                </c:pt>
                <c:pt idx="88">
                  <c:v>394.47415330000001</c:v>
                </c:pt>
                <c:pt idx="89">
                  <c:v>391.47424510000002</c:v>
                </c:pt>
                <c:pt idx="90">
                  <c:v>391.68141589999999</c:v>
                </c:pt>
                <c:pt idx="91">
                  <c:v>394.01408450000002</c:v>
                </c:pt>
                <c:pt idx="92">
                  <c:v>392.2535211</c:v>
                </c:pt>
                <c:pt idx="93">
                  <c:v>391.37323939999999</c:v>
                </c:pt>
                <c:pt idx="94">
                  <c:v>390.19264449999997</c:v>
                </c:pt>
                <c:pt idx="95">
                  <c:v>392.81961469999999</c:v>
                </c:pt>
                <c:pt idx="96">
                  <c:v>389.21739129999997</c:v>
                </c:pt>
                <c:pt idx="97">
                  <c:v>388.8307155</c:v>
                </c:pt>
                <c:pt idx="98">
                  <c:v>388.34782610000002</c:v>
                </c:pt>
                <c:pt idx="99">
                  <c:v>391.34948100000003</c:v>
                </c:pt>
                <c:pt idx="100">
                  <c:v>388.4482759</c:v>
                </c:pt>
                <c:pt idx="101">
                  <c:v>386.919105</c:v>
                </c:pt>
                <c:pt idx="102">
                  <c:v>387.7796902</c:v>
                </c:pt>
                <c:pt idx="103">
                  <c:v>386.66666670000001</c:v>
                </c:pt>
                <c:pt idx="104">
                  <c:v>386.66666670000001</c:v>
                </c:pt>
                <c:pt idx="105">
                  <c:v>385.8119658</c:v>
                </c:pt>
                <c:pt idx="106">
                  <c:v>383.81601360000002</c:v>
                </c:pt>
                <c:pt idx="107">
                  <c:v>386.12521149999998</c:v>
                </c:pt>
                <c:pt idx="108">
                  <c:v>384.4331641</c:v>
                </c:pt>
                <c:pt idx="109">
                  <c:v>382.74111679999999</c:v>
                </c:pt>
                <c:pt idx="110">
                  <c:v>382.29342329999997</c:v>
                </c:pt>
                <c:pt idx="111">
                  <c:v>381.4070352</c:v>
                </c:pt>
                <c:pt idx="112">
                  <c:v>380.56951420000001</c:v>
                </c:pt>
                <c:pt idx="113">
                  <c:v>379.09699000000001</c:v>
                </c:pt>
                <c:pt idx="114">
                  <c:v>376.75585280000001</c:v>
                </c:pt>
                <c:pt idx="115">
                  <c:v>376.75585280000001</c:v>
                </c:pt>
                <c:pt idx="116">
                  <c:v>375.91973239999999</c:v>
                </c:pt>
                <c:pt idx="117">
                  <c:v>374.24749159999999</c:v>
                </c:pt>
                <c:pt idx="118">
                  <c:v>374.66442949999998</c:v>
                </c:pt>
                <c:pt idx="119">
                  <c:v>371.09243700000002</c:v>
                </c:pt>
                <c:pt idx="120">
                  <c:v>370.42016810000001</c:v>
                </c:pt>
                <c:pt idx="121">
                  <c:v>370.42016810000001</c:v>
                </c:pt>
                <c:pt idx="122">
                  <c:v>369.98313660000002</c:v>
                </c:pt>
                <c:pt idx="123">
                  <c:v>369.54314720000002</c:v>
                </c:pt>
                <c:pt idx="124">
                  <c:v>368.69712349999998</c:v>
                </c:pt>
                <c:pt idx="125">
                  <c:v>367.85109979999999</c:v>
                </c:pt>
                <c:pt idx="126">
                  <c:v>368.69712349999998</c:v>
                </c:pt>
                <c:pt idx="127">
                  <c:v>368.29679599999997</c:v>
                </c:pt>
                <c:pt idx="128">
                  <c:v>366.21848740000001</c:v>
                </c:pt>
                <c:pt idx="129">
                  <c:v>365.37815130000001</c:v>
                </c:pt>
                <c:pt idx="130">
                  <c:v>364.53781509999999</c:v>
                </c:pt>
                <c:pt idx="131">
                  <c:v>363.86554619999998</c:v>
                </c:pt>
                <c:pt idx="132">
                  <c:v>363.86554619999998</c:v>
                </c:pt>
                <c:pt idx="133">
                  <c:v>363.02521009999998</c:v>
                </c:pt>
                <c:pt idx="134">
                  <c:v>362.56323780000002</c:v>
                </c:pt>
                <c:pt idx="135">
                  <c:v>362.09813869999999</c:v>
                </c:pt>
                <c:pt idx="136">
                  <c:v>361.25211510000003</c:v>
                </c:pt>
                <c:pt idx="137">
                  <c:v>361.25211510000003</c:v>
                </c:pt>
                <c:pt idx="138">
                  <c:v>361.25211510000003</c:v>
                </c:pt>
                <c:pt idx="139">
                  <c:v>358.82352939999998</c:v>
                </c:pt>
                <c:pt idx="140">
                  <c:v>358.82352939999998</c:v>
                </c:pt>
                <c:pt idx="141">
                  <c:v>358.82352939999998</c:v>
                </c:pt>
                <c:pt idx="142">
                  <c:v>357.14285710000001</c:v>
                </c:pt>
                <c:pt idx="143">
                  <c:v>357.14285710000001</c:v>
                </c:pt>
                <c:pt idx="144">
                  <c:v>356.30252100000001</c:v>
                </c:pt>
                <c:pt idx="145">
                  <c:v>355.63025210000001</c:v>
                </c:pt>
                <c:pt idx="146">
                  <c:v>354.78991600000001</c:v>
                </c:pt>
                <c:pt idx="147">
                  <c:v>354.30016860000001</c:v>
                </c:pt>
                <c:pt idx="148">
                  <c:v>354.65313029999999</c:v>
                </c:pt>
                <c:pt idx="149">
                  <c:v>354.65313029999999</c:v>
                </c:pt>
                <c:pt idx="150">
                  <c:v>354.65313029999999</c:v>
                </c:pt>
                <c:pt idx="151">
                  <c:v>353.94957979999998</c:v>
                </c:pt>
                <c:pt idx="152">
                  <c:v>353.10924369999998</c:v>
                </c:pt>
                <c:pt idx="153">
                  <c:v>352.26890759999998</c:v>
                </c:pt>
                <c:pt idx="154">
                  <c:v>352.26890759999998</c:v>
                </c:pt>
                <c:pt idx="155">
                  <c:v>350.58823530000001</c:v>
                </c:pt>
                <c:pt idx="156">
                  <c:v>350.58823530000001</c:v>
                </c:pt>
                <c:pt idx="157">
                  <c:v>350.58823530000001</c:v>
                </c:pt>
                <c:pt idx="158">
                  <c:v>348.23529409999998</c:v>
                </c:pt>
                <c:pt idx="159">
                  <c:v>346.88026980000001</c:v>
                </c:pt>
                <c:pt idx="160">
                  <c:v>347.7234401</c:v>
                </c:pt>
                <c:pt idx="161">
                  <c:v>346.88026980000001</c:v>
                </c:pt>
                <c:pt idx="162">
                  <c:v>346.88026980000001</c:v>
                </c:pt>
                <c:pt idx="163">
                  <c:v>346.88026980000001</c:v>
                </c:pt>
                <c:pt idx="164">
                  <c:v>345.19392920000001</c:v>
                </c:pt>
                <c:pt idx="165">
                  <c:v>345.19392920000001</c:v>
                </c:pt>
                <c:pt idx="166">
                  <c:v>344.35075890000002</c:v>
                </c:pt>
                <c:pt idx="167">
                  <c:v>343.67622260000002</c:v>
                </c:pt>
                <c:pt idx="168">
                  <c:v>343.67622260000002</c:v>
                </c:pt>
                <c:pt idx="169">
                  <c:v>342.83305230000002</c:v>
                </c:pt>
                <c:pt idx="170">
                  <c:v>341.98988200000002</c:v>
                </c:pt>
                <c:pt idx="171">
                  <c:v>340.8403361</c:v>
                </c:pt>
                <c:pt idx="172">
                  <c:v>341.1467116</c:v>
                </c:pt>
                <c:pt idx="173">
                  <c:v>340.30354130000001</c:v>
                </c:pt>
                <c:pt idx="174">
                  <c:v>341.1467116</c:v>
                </c:pt>
                <c:pt idx="175">
                  <c:v>339.46037100000001</c:v>
                </c:pt>
                <c:pt idx="176">
                  <c:v>338.61720070000001</c:v>
                </c:pt>
                <c:pt idx="177">
                  <c:v>339.46037100000001</c:v>
                </c:pt>
                <c:pt idx="178">
                  <c:v>338.61720070000001</c:v>
                </c:pt>
                <c:pt idx="179">
                  <c:v>337.47899159999997</c:v>
                </c:pt>
                <c:pt idx="180">
                  <c:v>336.63865550000003</c:v>
                </c:pt>
                <c:pt idx="181">
                  <c:v>336.93086</c:v>
                </c:pt>
                <c:pt idx="182">
                  <c:v>335.7983193</c:v>
                </c:pt>
                <c:pt idx="183">
                  <c:v>336.0876897</c:v>
                </c:pt>
                <c:pt idx="184">
                  <c:v>335.41315350000002</c:v>
                </c:pt>
                <c:pt idx="185">
                  <c:v>334.2857143</c:v>
                </c:pt>
                <c:pt idx="186">
                  <c:v>334.2857143</c:v>
                </c:pt>
                <c:pt idx="187">
                  <c:v>332.60504200000003</c:v>
                </c:pt>
                <c:pt idx="188">
                  <c:v>332.60504200000003</c:v>
                </c:pt>
                <c:pt idx="189">
                  <c:v>332.60504200000003</c:v>
                </c:pt>
                <c:pt idx="190">
                  <c:v>332.88364250000001</c:v>
                </c:pt>
                <c:pt idx="191">
                  <c:v>330.35413149999999</c:v>
                </c:pt>
                <c:pt idx="192">
                  <c:v>330.35413149999999</c:v>
                </c:pt>
                <c:pt idx="193">
                  <c:v>330.35413149999999</c:v>
                </c:pt>
                <c:pt idx="194">
                  <c:v>330.35413149999999</c:v>
                </c:pt>
                <c:pt idx="195">
                  <c:v>328.83642500000002</c:v>
                </c:pt>
                <c:pt idx="196">
                  <c:v>329.5109612</c:v>
                </c:pt>
                <c:pt idx="197">
                  <c:v>328.83642500000002</c:v>
                </c:pt>
                <c:pt idx="198">
                  <c:v>328.83642500000002</c:v>
                </c:pt>
                <c:pt idx="199">
                  <c:v>328.83642500000002</c:v>
                </c:pt>
                <c:pt idx="200">
                  <c:v>327.1500843</c:v>
                </c:pt>
                <c:pt idx="201">
                  <c:v>327.1500843</c:v>
                </c:pt>
                <c:pt idx="202">
                  <c:v>327.1500843</c:v>
                </c:pt>
                <c:pt idx="203">
                  <c:v>326.30691400000001</c:v>
                </c:pt>
                <c:pt idx="204">
                  <c:v>325.46374370000001</c:v>
                </c:pt>
                <c:pt idx="205">
                  <c:v>325.46374370000001</c:v>
                </c:pt>
                <c:pt idx="206">
                  <c:v>325.46374370000001</c:v>
                </c:pt>
                <c:pt idx="207">
                  <c:v>325.46374370000001</c:v>
                </c:pt>
                <c:pt idx="208">
                  <c:v>324.62057340000001</c:v>
                </c:pt>
                <c:pt idx="209">
                  <c:v>323.77740299999999</c:v>
                </c:pt>
                <c:pt idx="210">
                  <c:v>323.77740299999999</c:v>
                </c:pt>
                <c:pt idx="211">
                  <c:v>323.77740299999999</c:v>
                </c:pt>
                <c:pt idx="212">
                  <c:v>323.77740299999999</c:v>
                </c:pt>
                <c:pt idx="213">
                  <c:v>322.9342327</c:v>
                </c:pt>
                <c:pt idx="214">
                  <c:v>322.0910624</c:v>
                </c:pt>
                <c:pt idx="215">
                  <c:v>322.0910624</c:v>
                </c:pt>
                <c:pt idx="216">
                  <c:v>322.0910624</c:v>
                </c:pt>
                <c:pt idx="217">
                  <c:v>320.5733558</c:v>
                </c:pt>
                <c:pt idx="218">
                  <c:v>320.5733558</c:v>
                </c:pt>
                <c:pt idx="219">
                  <c:v>320.5733558</c:v>
                </c:pt>
                <c:pt idx="220">
                  <c:v>320.5733558</c:v>
                </c:pt>
                <c:pt idx="221">
                  <c:v>320.5733558</c:v>
                </c:pt>
                <c:pt idx="222">
                  <c:v>319.7301855</c:v>
                </c:pt>
                <c:pt idx="223">
                  <c:v>318.88701520000001</c:v>
                </c:pt>
                <c:pt idx="224">
                  <c:v>318.88701520000001</c:v>
                </c:pt>
                <c:pt idx="225">
                  <c:v>318.88701520000001</c:v>
                </c:pt>
                <c:pt idx="226">
                  <c:v>318.88701520000001</c:v>
                </c:pt>
                <c:pt idx="227">
                  <c:v>318.04384490000001</c:v>
                </c:pt>
                <c:pt idx="228">
                  <c:v>317.20067449999999</c:v>
                </c:pt>
                <c:pt idx="229">
                  <c:v>317.20067449999999</c:v>
                </c:pt>
                <c:pt idx="230">
                  <c:v>317.20067449999999</c:v>
                </c:pt>
                <c:pt idx="231">
                  <c:v>317.20067449999999</c:v>
                </c:pt>
                <c:pt idx="232">
                  <c:v>317.20067449999999</c:v>
                </c:pt>
                <c:pt idx="233">
                  <c:v>316.35750419999999</c:v>
                </c:pt>
                <c:pt idx="234">
                  <c:v>315.5143339</c:v>
                </c:pt>
                <c:pt idx="235">
                  <c:v>315.5143339</c:v>
                </c:pt>
                <c:pt idx="236">
                  <c:v>315.5143339</c:v>
                </c:pt>
                <c:pt idx="237">
                  <c:v>314.8397976</c:v>
                </c:pt>
                <c:pt idx="238">
                  <c:v>314.6711636</c:v>
                </c:pt>
                <c:pt idx="239">
                  <c:v>313.9966273</c:v>
                </c:pt>
                <c:pt idx="240">
                  <c:v>313.9966273</c:v>
                </c:pt>
                <c:pt idx="241">
                  <c:v>313.9966273</c:v>
                </c:pt>
                <c:pt idx="242">
                  <c:v>313.153457</c:v>
                </c:pt>
                <c:pt idx="243">
                  <c:v>313.9966273</c:v>
                </c:pt>
                <c:pt idx="244">
                  <c:v>313.153457</c:v>
                </c:pt>
                <c:pt idx="245">
                  <c:v>312.31028670000001</c:v>
                </c:pt>
                <c:pt idx="246">
                  <c:v>312.31028670000001</c:v>
                </c:pt>
                <c:pt idx="247">
                  <c:v>311.46711640000001</c:v>
                </c:pt>
                <c:pt idx="248">
                  <c:v>311.46711640000001</c:v>
                </c:pt>
                <c:pt idx="249">
                  <c:v>311.46711640000001</c:v>
                </c:pt>
                <c:pt idx="250">
                  <c:v>310.62394599999999</c:v>
                </c:pt>
                <c:pt idx="251">
                  <c:v>310.62394599999999</c:v>
                </c:pt>
                <c:pt idx="252">
                  <c:v>310.62394599999999</c:v>
                </c:pt>
                <c:pt idx="253">
                  <c:v>310.62394599999999</c:v>
                </c:pt>
                <c:pt idx="254">
                  <c:v>310.62394599999999</c:v>
                </c:pt>
                <c:pt idx="255">
                  <c:v>309.78077569999999</c:v>
                </c:pt>
                <c:pt idx="256">
                  <c:v>308.9376054</c:v>
                </c:pt>
                <c:pt idx="257">
                  <c:v>308.9376054</c:v>
                </c:pt>
                <c:pt idx="258">
                  <c:v>308.9376054</c:v>
                </c:pt>
                <c:pt idx="259">
                  <c:v>308.9376054</c:v>
                </c:pt>
                <c:pt idx="260">
                  <c:v>307.89915969999998</c:v>
                </c:pt>
                <c:pt idx="261">
                  <c:v>308.0944351</c:v>
                </c:pt>
                <c:pt idx="262">
                  <c:v>307.05882350000002</c:v>
                </c:pt>
                <c:pt idx="263">
                  <c:v>307.05882350000002</c:v>
                </c:pt>
                <c:pt idx="264">
                  <c:v>306.21848740000001</c:v>
                </c:pt>
                <c:pt idx="265">
                  <c:v>306.21848740000001</c:v>
                </c:pt>
                <c:pt idx="266">
                  <c:v>306.40809439999998</c:v>
                </c:pt>
                <c:pt idx="267">
                  <c:v>304.04721749999999</c:v>
                </c:pt>
                <c:pt idx="268">
                  <c:v>304.89038790000001</c:v>
                </c:pt>
                <c:pt idx="269">
                  <c:v>305.7335582</c:v>
                </c:pt>
                <c:pt idx="270">
                  <c:v>305.7335582</c:v>
                </c:pt>
                <c:pt idx="271">
                  <c:v>305.7335582</c:v>
                </c:pt>
                <c:pt idx="272">
                  <c:v>304.89038790000001</c:v>
                </c:pt>
                <c:pt idx="273">
                  <c:v>304.04721749999999</c:v>
                </c:pt>
                <c:pt idx="274">
                  <c:v>304.04721749999999</c:v>
                </c:pt>
                <c:pt idx="275">
                  <c:v>304.04721749999999</c:v>
                </c:pt>
                <c:pt idx="276">
                  <c:v>304.04721749999999</c:v>
                </c:pt>
                <c:pt idx="277">
                  <c:v>304.04721749999999</c:v>
                </c:pt>
                <c:pt idx="278">
                  <c:v>304.04721749999999</c:v>
                </c:pt>
                <c:pt idx="279">
                  <c:v>304.04721749999999</c:v>
                </c:pt>
                <c:pt idx="280">
                  <c:v>303.20404719999999</c:v>
                </c:pt>
                <c:pt idx="281">
                  <c:v>302.36087689999999</c:v>
                </c:pt>
                <c:pt idx="282">
                  <c:v>302.36087689999999</c:v>
                </c:pt>
                <c:pt idx="283">
                  <c:v>302.36087689999999</c:v>
                </c:pt>
                <c:pt idx="284">
                  <c:v>302.36087689999999</c:v>
                </c:pt>
                <c:pt idx="285">
                  <c:v>302.36087689999999</c:v>
                </c:pt>
                <c:pt idx="286">
                  <c:v>302.36087689999999</c:v>
                </c:pt>
                <c:pt idx="287">
                  <c:v>301.5177066</c:v>
                </c:pt>
                <c:pt idx="288">
                  <c:v>301.5177066</c:v>
                </c:pt>
                <c:pt idx="289">
                  <c:v>300.6745363</c:v>
                </c:pt>
                <c:pt idx="290">
                  <c:v>300.6745363</c:v>
                </c:pt>
                <c:pt idx="291">
                  <c:v>300.6745363</c:v>
                </c:pt>
                <c:pt idx="292">
                  <c:v>300.6745363</c:v>
                </c:pt>
                <c:pt idx="293">
                  <c:v>300.6745363</c:v>
                </c:pt>
                <c:pt idx="294">
                  <c:v>300.6745363</c:v>
                </c:pt>
                <c:pt idx="295">
                  <c:v>300.6745363</c:v>
                </c:pt>
                <c:pt idx="296">
                  <c:v>300.6745363</c:v>
                </c:pt>
                <c:pt idx="297">
                  <c:v>299.83136589999998</c:v>
                </c:pt>
                <c:pt idx="298">
                  <c:v>299.1568297</c:v>
                </c:pt>
                <c:pt idx="299">
                  <c:v>299.1568297</c:v>
                </c:pt>
                <c:pt idx="300">
                  <c:v>299.1568297</c:v>
                </c:pt>
                <c:pt idx="301">
                  <c:v>299.1568297</c:v>
                </c:pt>
                <c:pt idx="302">
                  <c:v>299.1568297</c:v>
                </c:pt>
                <c:pt idx="303">
                  <c:v>299.1568297</c:v>
                </c:pt>
                <c:pt idx="304">
                  <c:v>299.1568297</c:v>
                </c:pt>
                <c:pt idx="305">
                  <c:v>299.1568297</c:v>
                </c:pt>
                <c:pt idx="306">
                  <c:v>297.47048899999999</c:v>
                </c:pt>
                <c:pt idx="307">
                  <c:v>298.31365940000001</c:v>
                </c:pt>
                <c:pt idx="308">
                  <c:v>297.47048899999999</c:v>
                </c:pt>
                <c:pt idx="309">
                  <c:v>297.47048899999999</c:v>
                </c:pt>
                <c:pt idx="310">
                  <c:v>297.47048899999999</c:v>
                </c:pt>
                <c:pt idx="311">
                  <c:v>297.47048899999999</c:v>
                </c:pt>
                <c:pt idx="312">
                  <c:v>297.47048899999999</c:v>
                </c:pt>
                <c:pt idx="313">
                  <c:v>297.47048899999999</c:v>
                </c:pt>
                <c:pt idx="314">
                  <c:v>297.47048899999999</c:v>
                </c:pt>
                <c:pt idx="315">
                  <c:v>297.47048899999999</c:v>
                </c:pt>
                <c:pt idx="316">
                  <c:v>296.62731869999999</c:v>
                </c:pt>
                <c:pt idx="317">
                  <c:v>295.78414839999999</c:v>
                </c:pt>
                <c:pt idx="318">
                  <c:v>295.78414839999999</c:v>
                </c:pt>
                <c:pt idx="319">
                  <c:v>295.78414839999999</c:v>
                </c:pt>
                <c:pt idx="320">
                  <c:v>295.78414839999999</c:v>
                </c:pt>
                <c:pt idx="321">
                  <c:v>295.78414839999999</c:v>
                </c:pt>
                <c:pt idx="322">
                  <c:v>295.78414839999999</c:v>
                </c:pt>
                <c:pt idx="323">
                  <c:v>295.78414839999999</c:v>
                </c:pt>
                <c:pt idx="324">
                  <c:v>295.78414839999999</c:v>
                </c:pt>
              </c:numCache>
            </c:numRef>
          </c:val>
          <c:smooth val="0"/>
          <c:extLst>
            <c:ext xmlns:c16="http://schemas.microsoft.com/office/drawing/2014/chart" uri="{C3380CC4-5D6E-409C-BE32-E72D297353CC}">
              <c16:uniqueId val="{00000002-9A23-4DEF-AC9A-C057667463EA}"/>
            </c:ext>
          </c:extLst>
        </c:ser>
        <c:dLbls>
          <c:showLegendKey val="0"/>
          <c:showVal val="0"/>
          <c:showCatName val="0"/>
          <c:showSerName val="0"/>
          <c:showPercent val="0"/>
          <c:showBubbleSize val="0"/>
        </c:dLbls>
        <c:smooth val="0"/>
        <c:axId val="563093944"/>
        <c:axId val="563092344"/>
      </c:lineChart>
      <c:catAx>
        <c:axId val="563093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3092344"/>
        <c:crosses val="autoZero"/>
        <c:auto val="1"/>
        <c:lblAlgn val="ctr"/>
        <c:lblOffset val="100"/>
        <c:noMultiLvlLbl val="0"/>
      </c:catAx>
      <c:valAx>
        <c:axId val="563092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3093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Resi</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'687'!$B$3</c:f>
              <c:strCache>
                <c:ptCount val="1"/>
                <c:pt idx="0">
                  <c:v>1622</c:v>
                </c:pt>
              </c:strCache>
            </c:strRef>
          </c:tx>
          <c:spPr>
            <a:ln w="28575" cap="rnd">
              <a:solidFill>
                <a:schemeClr val="accent1"/>
              </a:solidFill>
              <a:round/>
            </a:ln>
            <a:effectLst/>
          </c:spPr>
          <c:marker>
            <c:symbol val="none"/>
          </c:marker>
          <c:cat>
            <c:numRef>
              <c:f>'687'!$A$8:$A$335</c:f>
              <c:numCache>
                <c:formatCode>General</c:formatCode>
                <c:ptCount val="328"/>
                <c:pt idx="0">
                  <c:v>6</c:v>
                </c:pt>
                <c:pt idx="1">
                  <c:v>7</c:v>
                </c:pt>
                <c:pt idx="2">
                  <c:v>8</c:v>
                </c:pt>
                <c:pt idx="3">
                  <c:v>9</c:v>
                </c:pt>
                <c:pt idx="4">
                  <c:v>10</c:v>
                </c:pt>
                <c:pt idx="5">
                  <c:v>11</c:v>
                </c:pt>
                <c:pt idx="6">
                  <c:v>12</c:v>
                </c:pt>
                <c:pt idx="7">
                  <c:v>13</c:v>
                </c:pt>
                <c:pt idx="8">
                  <c:v>14</c:v>
                </c:pt>
                <c:pt idx="9">
                  <c:v>15</c:v>
                </c:pt>
                <c:pt idx="10">
                  <c:v>16</c:v>
                </c:pt>
                <c:pt idx="11">
                  <c:v>17</c:v>
                </c:pt>
                <c:pt idx="12">
                  <c:v>18</c:v>
                </c:pt>
                <c:pt idx="13">
                  <c:v>19</c:v>
                </c:pt>
                <c:pt idx="14">
                  <c:v>20</c:v>
                </c:pt>
                <c:pt idx="15">
                  <c:v>21</c:v>
                </c:pt>
                <c:pt idx="16">
                  <c:v>22</c:v>
                </c:pt>
                <c:pt idx="17">
                  <c:v>23</c:v>
                </c:pt>
                <c:pt idx="18">
                  <c:v>24</c:v>
                </c:pt>
                <c:pt idx="19">
                  <c:v>25</c:v>
                </c:pt>
                <c:pt idx="20">
                  <c:v>26</c:v>
                </c:pt>
                <c:pt idx="21">
                  <c:v>27</c:v>
                </c:pt>
                <c:pt idx="22">
                  <c:v>28</c:v>
                </c:pt>
                <c:pt idx="23">
                  <c:v>29</c:v>
                </c:pt>
                <c:pt idx="24">
                  <c:v>30</c:v>
                </c:pt>
                <c:pt idx="25">
                  <c:v>31</c:v>
                </c:pt>
                <c:pt idx="26">
                  <c:v>32</c:v>
                </c:pt>
                <c:pt idx="27">
                  <c:v>33</c:v>
                </c:pt>
                <c:pt idx="28">
                  <c:v>34</c:v>
                </c:pt>
                <c:pt idx="29">
                  <c:v>35</c:v>
                </c:pt>
                <c:pt idx="30">
                  <c:v>36</c:v>
                </c:pt>
                <c:pt idx="31">
                  <c:v>37</c:v>
                </c:pt>
                <c:pt idx="32">
                  <c:v>38</c:v>
                </c:pt>
                <c:pt idx="33">
                  <c:v>39</c:v>
                </c:pt>
                <c:pt idx="34">
                  <c:v>40</c:v>
                </c:pt>
                <c:pt idx="35">
                  <c:v>41</c:v>
                </c:pt>
                <c:pt idx="36">
                  <c:v>42</c:v>
                </c:pt>
                <c:pt idx="37">
                  <c:v>43</c:v>
                </c:pt>
                <c:pt idx="38">
                  <c:v>44</c:v>
                </c:pt>
                <c:pt idx="39">
                  <c:v>45</c:v>
                </c:pt>
                <c:pt idx="40">
                  <c:v>46</c:v>
                </c:pt>
                <c:pt idx="41">
                  <c:v>47</c:v>
                </c:pt>
                <c:pt idx="42">
                  <c:v>48</c:v>
                </c:pt>
                <c:pt idx="43">
                  <c:v>49</c:v>
                </c:pt>
                <c:pt idx="44">
                  <c:v>50</c:v>
                </c:pt>
                <c:pt idx="45">
                  <c:v>51</c:v>
                </c:pt>
                <c:pt idx="46">
                  <c:v>52</c:v>
                </c:pt>
                <c:pt idx="47">
                  <c:v>53</c:v>
                </c:pt>
                <c:pt idx="48">
                  <c:v>54</c:v>
                </c:pt>
                <c:pt idx="49">
                  <c:v>55</c:v>
                </c:pt>
                <c:pt idx="50">
                  <c:v>56</c:v>
                </c:pt>
                <c:pt idx="51">
                  <c:v>57</c:v>
                </c:pt>
                <c:pt idx="52">
                  <c:v>58</c:v>
                </c:pt>
                <c:pt idx="53">
                  <c:v>59</c:v>
                </c:pt>
                <c:pt idx="54">
                  <c:v>60</c:v>
                </c:pt>
                <c:pt idx="55">
                  <c:v>61</c:v>
                </c:pt>
                <c:pt idx="56">
                  <c:v>62</c:v>
                </c:pt>
                <c:pt idx="57">
                  <c:v>63</c:v>
                </c:pt>
                <c:pt idx="58">
                  <c:v>64</c:v>
                </c:pt>
                <c:pt idx="59">
                  <c:v>65</c:v>
                </c:pt>
                <c:pt idx="60">
                  <c:v>66</c:v>
                </c:pt>
                <c:pt idx="61">
                  <c:v>67</c:v>
                </c:pt>
                <c:pt idx="62">
                  <c:v>68</c:v>
                </c:pt>
                <c:pt idx="63">
                  <c:v>69</c:v>
                </c:pt>
                <c:pt idx="64">
                  <c:v>70</c:v>
                </c:pt>
                <c:pt idx="65">
                  <c:v>71</c:v>
                </c:pt>
                <c:pt idx="66">
                  <c:v>72</c:v>
                </c:pt>
                <c:pt idx="67">
                  <c:v>73</c:v>
                </c:pt>
                <c:pt idx="68">
                  <c:v>74</c:v>
                </c:pt>
                <c:pt idx="69">
                  <c:v>75</c:v>
                </c:pt>
                <c:pt idx="70">
                  <c:v>76</c:v>
                </c:pt>
                <c:pt idx="71">
                  <c:v>77</c:v>
                </c:pt>
                <c:pt idx="72">
                  <c:v>78</c:v>
                </c:pt>
                <c:pt idx="73">
                  <c:v>79</c:v>
                </c:pt>
                <c:pt idx="74">
                  <c:v>80</c:v>
                </c:pt>
                <c:pt idx="75">
                  <c:v>81</c:v>
                </c:pt>
                <c:pt idx="76">
                  <c:v>82</c:v>
                </c:pt>
                <c:pt idx="77">
                  <c:v>83</c:v>
                </c:pt>
                <c:pt idx="78">
                  <c:v>84</c:v>
                </c:pt>
                <c:pt idx="79">
                  <c:v>85</c:v>
                </c:pt>
                <c:pt idx="80">
                  <c:v>86</c:v>
                </c:pt>
                <c:pt idx="81">
                  <c:v>87</c:v>
                </c:pt>
                <c:pt idx="82">
                  <c:v>88</c:v>
                </c:pt>
                <c:pt idx="83">
                  <c:v>89</c:v>
                </c:pt>
                <c:pt idx="84">
                  <c:v>90</c:v>
                </c:pt>
                <c:pt idx="85">
                  <c:v>91</c:v>
                </c:pt>
                <c:pt idx="86">
                  <c:v>92</c:v>
                </c:pt>
                <c:pt idx="87">
                  <c:v>93</c:v>
                </c:pt>
                <c:pt idx="88">
                  <c:v>94</c:v>
                </c:pt>
                <c:pt idx="89">
                  <c:v>95</c:v>
                </c:pt>
                <c:pt idx="90">
                  <c:v>96</c:v>
                </c:pt>
                <c:pt idx="91">
                  <c:v>97</c:v>
                </c:pt>
                <c:pt idx="92">
                  <c:v>98</c:v>
                </c:pt>
                <c:pt idx="93">
                  <c:v>99</c:v>
                </c:pt>
                <c:pt idx="94">
                  <c:v>100</c:v>
                </c:pt>
                <c:pt idx="95">
                  <c:v>101</c:v>
                </c:pt>
                <c:pt idx="96">
                  <c:v>102</c:v>
                </c:pt>
                <c:pt idx="97">
                  <c:v>103</c:v>
                </c:pt>
                <c:pt idx="98">
                  <c:v>104</c:v>
                </c:pt>
                <c:pt idx="99">
                  <c:v>105</c:v>
                </c:pt>
                <c:pt idx="100">
                  <c:v>106</c:v>
                </c:pt>
                <c:pt idx="101">
                  <c:v>107</c:v>
                </c:pt>
                <c:pt idx="102">
                  <c:v>108</c:v>
                </c:pt>
                <c:pt idx="103">
                  <c:v>109</c:v>
                </c:pt>
                <c:pt idx="104">
                  <c:v>110</c:v>
                </c:pt>
                <c:pt idx="105">
                  <c:v>111</c:v>
                </c:pt>
                <c:pt idx="106">
                  <c:v>112</c:v>
                </c:pt>
                <c:pt idx="107">
                  <c:v>113</c:v>
                </c:pt>
                <c:pt idx="108">
                  <c:v>114</c:v>
                </c:pt>
                <c:pt idx="109">
                  <c:v>115</c:v>
                </c:pt>
                <c:pt idx="110">
                  <c:v>116</c:v>
                </c:pt>
                <c:pt idx="111">
                  <c:v>117</c:v>
                </c:pt>
                <c:pt idx="112">
                  <c:v>118</c:v>
                </c:pt>
                <c:pt idx="113">
                  <c:v>119</c:v>
                </c:pt>
                <c:pt idx="114">
                  <c:v>120</c:v>
                </c:pt>
                <c:pt idx="115">
                  <c:v>121</c:v>
                </c:pt>
                <c:pt idx="116">
                  <c:v>122</c:v>
                </c:pt>
                <c:pt idx="117">
                  <c:v>123</c:v>
                </c:pt>
                <c:pt idx="118">
                  <c:v>124</c:v>
                </c:pt>
                <c:pt idx="119">
                  <c:v>125</c:v>
                </c:pt>
                <c:pt idx="120">
                  <c:v>126</c:v>
                </c:pt>
                <c:pt idx="121">
                  <c:v>127</c:v>
                </c:pt>
                <c:pt idx="122">
                  <c:v>128</c:v>
                </c:pt>
                <c:pt idx="123">
                  <c:v>129</c:v>
                </c:pt>
                <c:pt idx="124">
                  <c:v>130</c:v>
                </c:pt>
                <c:pt idx="125">
                  <c:v>131</c:v>
                </c:pt>
                <c:pt idx="126">
                  <c:v>132</c:v>
                </c:pt>
                <c:pt idx="127">
                  <c:v>133</c:v>
                </c:pt>
                <c:pt idx="128">
                  <c:v>134</c:v>
                </c:pt>
                <c:pt idx="129">
                  <c:v>135</c:v>
                </c:pt>
                <c:pt idx="130">
                  <c:v>136</c:v>
                </c:pt>
                <c:pt idx="131">
                  <c:v>137</c:v>
                </c:pt>
                <c:pt idx="132">
                  <c:v>138</c:v>
                </c:pt>
                <c:pt idx="133">
                  <c:v>139</c:v>
                </c:pt>
                <c:pt idx="134">
                  <c:v>140</c:v>
                </c:pt>
                <c:pt idx="135">
                  <c:v>141</c:v>
                </c:pt>
                <c:pt idx="136">
                  <c:v>142</c:v>
                </c:pt>
                <c:pt idx="137">
                  <c:v>143</c:v>
                </c:pt>
                <c:pt idx="138">
                  <c:v>144</c:v>
                </c:pt>
                <c:pt idx="139">
                  <c:v>145</c:v>
                </c:pt>
                <c:pt idx="140">
                  <c:v>146</c:v>
                </c:pt>
                <c:pt idx="141">
                  <c:v>147</c:v>
                </c:pt>
                <c:pt idx="142">
                  <c:v>148</c:v>
                </c:pt>
                <c:pt idx="143">
                  <c:v>149</c:v>
                </c:pt>
                <c:pt idx="144">
                  <c:v>150</c:v>
                </c:pt>
                <c:pt idx="145">
                  <c:v>151</c:v>
                </c:pt>
                <c:pt idx="146">
                  <c:v>152</c:v>
                </c:pt>
                <c:pt idx="147">
                  <c:v>153</c:v>
                </c:pt>
                <c:pt idx="148">
                  <c:v>154</c:v>
                </c:pt>
                <c:pt idx="149">
                  <c:v>155</c:v>
                </c:pt>
                <c:pt idx="150">
                  <c:v>156</c:v>
                </c:pt>
                <c:pt idx="151">
                  <c:v>157</c:v>
                </c:pt>
                <c:pt idx="152">
                  <c:v>158</c:v>
                </c:pt>
                <c:pt idx="153">
                  <c:v>159</c:v>
                </c:pt>
                <c:pt idx="154">
                  <c:v>160</c:v>
                </c:pt>
                <c:pt idx="155">
                  <c:v>161</c:v>
                </c:pt>
                <c:pt idx="156">
                  <c:v>162</c:v>
                </c:pt>
                <c:pt idx="157">
                  <c:v>163</c:v>
                </c:pt>
                <c:pt idx="158">
                  <c:v>164</c:v>
                </c:pt>
                <c:pt idx="159">
                  <c:v>165</c:v>
                </c:pt>
                <c:pt idx="160">
                  <c:v>166</c:v>
                </c:pt>
                <c:pt idx="161">
                  <c:v>167</c:v>
                </c:pt>
                <c:pt idx="162">
                  <c:v>168</c:v>
                </c:pt>
                <c:pt idx="163">
                  <c:v>169</c:v>
                </c:pt>
                <c:pt idx="164">
                  <c:v>170</c:v>
                </c:pt>
                <c:pt idx="165">
                  <c:v>171</c:v>
                </c:pt>
                <c:pt idx="166">
                  <c:v>172</c:v>
                </c:pt>
                <c:pt idx="167">
                  <c:v>173</c:v>
                </c:pt>
                <c:pt idx="168">
                  <c:v>174</c:v>
                </c:pt>
                <c:pt idx="169">
                  <c:v>175</c:v>
                </c:pt>
                <c:pt idx="170">
                  <c:v>176</c:v>
                </c:pt>
                <c:pt idx="171">
                  <c:v>177</c:v>
                </c:pt>
                <c:pt idx="172">
                  <c:v>178</c:v>
                </c:pt>
                <c:pt idx="173">
                  <c:v>179</c:v>
                </c:pt>
                <c:pt idx="174">
                  <c:v>180</c:v>
                </c:pt>
                <c:pt idx="175">
                  <c:v>181</c:v>
                </c:pt>
                <c:pt idx="176">
                  <c:v>182</c:v>
                </c:pt>
                <c:pt idx="177">
                  <c:v>183</c:v>
                </c:pt>
                <c:pt idx="178">
                  <c:v>184</c:v>
                </c:pt>
                <c:pt idx="179">
                  <c:v>185</c:v>
                </c:pt>
                <c:pt idx="180">
                  <c:v>186</c:v>
                </c:pt>
                <c:pt idx="181">
                  <c:v>187</c:v>
                </c:pt>
                <c:pt idx="182">
                  <c:v>188</c:v>
                </c:pt>
                <c:pt idx="183">
                  <c:v>189</c:v>
                </c:pt>
                <c:pt idx="184">
                  <c:v>190</c:v>
                </c:pt>
                <c:pt idx="185">
                  <c:v>191</c:v>
                </c:pt>
                <c:pt idx="186">
                  <c:v>192</c:v>
                </c:pt>
                <c:pt idx="187">
                  <c:v>193</c:v>
                </c:pt>
                <c:pt idx="188">
                  <c:v>194</c:v>
                </c:pt>
                <c:pt idx="189">
                  <c:v>195</c:v>
                </c:pt>
                <c:pt idx="190">
                  <c:v>196</c:v>
                </c:pt>
                <c:pt idx="191">
                  <c:v>197</c:v>
                </c:pt>
                <c:pt idx="192">
                  <c:v>198</c:v>
                </c:pt>
                <c:pt idx="193">
                  <c:v>199</c:v>
                </c:pt>
                <c:pt idx="194">
                  <c:v>200</c:v>
                </c:pt>
                <c:pt idx="195">
                  <c:v>201</c:v>
                </c:pt>
                <c:pt idx="196">
                  <c:v>202</c:v>
                </c:pt>
                <c:pt idx="197">
                  <c:v>203</c:v>
                </c:pt>
                <c:pt idx="198">
                  <c:v>204</c:v>
                </c:pt>
                <c:pt idx="199">
                  <c:v>205</c:v>
                </c:pt>
                <c:pt idx="200">
                  <c:v>206</c:v>
                </c:pt>
                <c:pt idx="201">
                  <c:v>207</c:v>
                </c:pt>
                <c:pt idx="202">
                  <c:v>208</c:v>
                </c:pt>
                <c:pt idx="203">
                  <c:v>209</c:v>
                </c:pt>
                <c:pt idx="204">
                  <c:v>210</c:v>
                </c:pt>
                <c:pt idx="205">
                  <c:v>211</c:v>
                </c:pt>
                <c:pt idx="206">
                  <c:v>212</c:v>
                </c:pt>
                <c:pt idx="207">
                  <c:v>213</c:v>
                </c:pt>
                <c:pt idx="208">
                  <c:v>214</c:v>
                </c:pt>
                <c:pt idx="209">
                  <c:v>215</c:v>
                </c:pt>
                <c:pt idx="210">
                  <c:v>216</c:v>
                </c:pt>
                <c:pt idx="211">
                  <c:v>217</c:v>
                </c:pt>
                <c:pt idx="212">
                  <c:v>218</c:v>
                </c:pt>
                <c:pt idx="213">
                  <c:v>219</c:v>
                </c:pt>
                <c:pt idx="214">
                  <c:v>220</c:v>
                </c:pt>
                <c:pt idx="215">
                  <c:v>221</c:v>
                </c:pt>
                <c:pt idx="216">
                  <c:v>222</c:v>
                </c:pt>
                <c:pt idx="217">
                  <c:v>223</c:v>
                </c:pt>
                <c:pt idx="218">
                  <c:v>224</c:v>
                </c:pt>
                <c:pt idx="219">
                  <c:v>225</c:v>
                </c:pt>
                <c:pt idx="220">
                  <c:v>226</c:v>
                </c:pt>
                <c:pt idx="221">
                  <c:v>227</c:v>
                </c:pt>
                <c:pt idx="222">
                  <c:v>228</c:v>
                </c:pt>
                <c:pt idx="223">
                  <c:v>229</c:v>
                </c:pt>
                <c:pt idx="224">
                  <c:v>230</c:v>
                </c:pt>
                <c:pt idx="225">
                  <c:v>231</c:v>
                </c:pt>
                <c:pt idx="226">
                  <c:v>232</c:v>
                </c:pt>
                <c:pt idx="227">
                  <c:v>233</c:v>
                </c:pt>
                <c:pt idx="228">
                  <c:v>234</c:v>
                </c:pt>
                <c:pt idx="229">
                  <c:v>235</c:v>
                </c:pt>
                <c:pt idx="230">
                  <c:v>236</c:v>
                </c:pt>
                <c:pt idx="231">
                  <c:v>237</c:v>
                </c:pt>
                <c:pt idx="232">
                  <c:v>238</c:v>
                </c:pt>
                <c:pt idx="233">
                  <c:v>239</c:v>
                </c:pt>
                <c:pt idx="234">
                  <c:v>240</c:v>
                </c:pt>
                <c:pt idx="235">
                  <c:v>241</c:v>
                </c:pt>
                <c:pt idx="236">
                  <c:v>242</c:v>
                </c:pt>
                <c:pt idx="237">
                  <c:v>243</c:v>
                </c:pt>
                <c:pt idx="238">
                  <c:v>244</c:v>
                </c:pt>
                <c:pt idx="239">
                  <c:v>245</c:v>
                </c:pt>
                <c:pt idx="240">
                  <c:v>246</c:v>
                </c:pt>
                <c:pt idx="241">
                  <c:v>247</c:v>
                </c:pt>
                <c:pt idx="242">
                  <c:v>248</c:v>
                </c:pt>
                <c:pt idx="243">
                  <c:v>249</c:v>
                </c:pt>
                <c:pt idx="244">
                  <c:v>250</c:v>
                </c:pt>
                <c:pt idx="245">
                  <c:v>251</c:v>
                </c:pt>
                <c:pt idx="246">
                  <c:v>252</c:v>
                </c:pt>
                <c:pt idx="247">
                  <c:v>253</c:v>
                </c:pt>
                <c:pt idx="248">
                  <c:v>254</c:v>
                </c:pt>
                <c:pt idx="249">
                  <c:v>255</c:v>
                </c:pt>
                <c:pt idx="250">
                  <c:v>256</c:v>
                </c:pt>
                <c:pt idx="251">
                  <c:v>257</c:v>
                </c:pt>
                <c:pt idx="252">
                  <c:v>258</c:v>
                </c:pt>
                <c:pt idx="253">
                  <c:v>259</c:v>
                </c:pt>
                <c:pt idx="254">
                  <c:v>260</c:v>
                </c:pt>
                <c:pt idx="255">
                  <c:v>261</c:v>
                </c:pt>
                <c:pt idx="256">
                  <c:v>262</c:v>
                </c:pt>
                <c:pt idx="257">
                  <c:v>263</c:v>
                </c:pt>
                <c:pt idx="258">
                  <c:v>264</c:v>
                </c:pt>
                <c:pt idx="259">
                  <c:v>265</c:v>
                </c:pt>
                <c:pt idx="260">
                  <c:v>266</c:v>
                </c:pt>
                <c:pt idx="261">
                  <c:v>267</c:v>
                </c:pt>
                <c:pt idx="262">
                  <c:v>268</c:v>
                </c:pt>
                <c:pt idx="263">
                  <c:v>269</c:v>
                </c:pt>
                <c:pt idx="264">
                  <c:v>270</c:v>
                </c:pt>
                <c:pt idx="265">
                  <c:v>271</c:v>
                </c:pt>
                <c:pt idx="266">
                  <c:v>272</c:v>
                </c:pt>
                <c:pt idx="267">
                  <c:v>273</c:v>
                </c:pt>
                <c:pt idx="268">
                  <c:v>274</c:v>
                </c:pt>
                <c:pt idx="269">
                  <c:v>275</c:v>
                </c:pt>
                <c:pt idx="270">
                  <c:v>276</c:v>
                </c:pt>
                <c:pt idx="271">
                  <c:v>277</c:v>
                </c:pt>
                <c:pt idx="272">
                  <c:v>278</c:v>
                </c:pt>
                <c:pt idx="273">
                  <c:v>279</c:v>
                </c:pt>
                <c:pt idx="274">
                  <c:v>280</c:v>
                </c:pt>
                <c:pt idx="275">
                  <c:v>281</c:v>
                </c:pt>
                <c:pt idx="276">
                  <c:v>282</c:v>
                </c:pt>
                <c:pt idx="277">
                  <c:v>283</c:v>
                </c:pt>
                <c:pt idx="278">
                  <c:v>284</c:v>
                </c:pt>
                <c:pt idx="279">
                  <c:v>285</c:v>
                </c:pt>
                <c:pt idx="280">
                  <c:v>286</c:v>
                </c:pt>
                <c:pt idx="281">
                  <c:v>287</c:v>
                </c:pt>
                <c:pt idx="282">
                  <c:v>288</c:v>
                </c:pt>
                <c:pt idx="283">
                  <c:v>289</c:v>
                </c:pt>
                <c:pt idx="284">
                  <c:v>290</c:v>
                </c:pt>
                <c:pt idx="285">
                  <c:v>291</c:v>
                </c:pt>
                <c:pt idx="286">
                  <c:v>292</c:v>
                </c:pt>
                <c:pt idx="287">
                  <c:v>293</c:v>
                </c:pt>
                <c:pt idx="288">
                  <c:v>294</c:v>
                </c:pt>
                <c:pt idx="289">
                  <c:v>295</c:v>
                </c:pt>
                <c:pt idx="290">
                  <c:v>296</c:v>
                </c:pt>
                <c:pt idx="291">
                  <c:v>297</c:v>
                </c:pt>
                <c:pt idx="292">
                  <c:v>298</c:v>
                </c:pt>
                <c:pt idx="293">
                  <c:v>299</c:v>
                </c:pt>
                <c:pt idx="294">
                  <c:v>300</c:v>
                </c:pt>
                <c:pt idx="295">
                  <c:v>301</c:v>
                </c:pt>
                <c:pt idx="296">
                  <c:v>302</c:v>
                </c:pt>
                <c:pt idx="297">
                  <c:v>303</c:v>
                </c:pt>
                <c:pt idx="298">
                  <c:v>304</c:v>
                </c:pt>
                <c:pt idx="299">
                  <c:v>305</c:v>
                </c:pt>
                <c:pt idx="300">
                  <c:v>306</c:v>
                </c:pt>
                <c:pt idx="301">
                  <c:v>307</c:v>
                </c:pt>
                <c:pt idx="302">
                  <c:v>308</c:v>
                </c:pt>
                <c:pt idx="303">
                  <c:v>309</c:v>
                </c:pt>
                <c:pt idx="304">
                  <c:v>310</c:v>
                </c:pt>
                <c:pt idx="305">
                  <c:v>311</c:v>
                </c:pt>
                <c:pt idx="306">
                  <c:v>312</c:v>
                </c:pt>
                <c:pt idx="307">
                  <c:v>313</c:v>
                </c:pt>
                <c:pt idx="308">
                  <c:v>314</c:v>
                </c:pt>
                <c:pt idx="309">
                  <c:v>315</c:v>
                </c:pt>
                <c:pt idx="310">
                  <c:v>316</c:v>
                </c:pt>
                <c:pt idx="311">
                  <c:v>317</c:v>
                </c:pt>
                <c:pt idx="312">
                  <c:v>318</c:v>
                </c:pt>
                <c:pt idx="313">
                  <c:v>319</c:v>
                </c:pt>
                <c:pt idx="314">
                  <c:v>320</c:v>
                </c:pt>
                <c:pt idx="315">
                  <c:v>321</c:v>
                </c:pt>
                <c:pt idx="316">
                  <c:v>322</c:v>
                </c:pt>
                <c:pt idx="317">
                  <c:v>323</c:v>
                </c:pt>
                <c:pt idx="318">
                  <c:v>324</c:v>
                </c:pt>
                <c:pt idx="319">
                  <c:v>325</c:v>
                </c:pt>
                <c:pt idx="320">
                  <c:v>326</c:v>
                </c:pt>
                <c:pt idx="321">
                  <c:v>327</c:v>
                </c:pt>
                <c:pt idx="322">
                  <c:v>328</c:v>
                </c:pt>
                <c:pt idx="323">
                  <c:v>329</c:v>
                </c:pt>
                <c:pt idx="324">
                  <c:v>330</c:v>
                </c:pt>
                <c:pt idx="325">
                  <c:v>331</c:v>
                </c:pt>
                <c:pt idx="326">
                  <c:v>332</c:v>
                </c:pt>
              </c:numCache>
            </c:numRef>
          </c:cat>
          <c:val>
            <c:numRef>
              <c:f>'687'!$B$8:$B$335</c:f>
            </c:numRef>
          </c:val>
          <c:smooth val="0"/>
          <c:extLst>
            <c:ext xmlns:c16="http://schemas.microsoft.com/office/drawing/2014/chart" uri="{C3380CC4-5D6E-409C-BE32-E72D297353CC}">
              <c16:uniqueId val="{00000000-E006-488E-BBE4-6B0208B3706F}"/>
            </c:ext>
          </c:extLst>
        </c:ser>
        <c:ser>
          <c:idx val="1"/>
          <c:order val="1"/>
          <c:tx>
            <c:strRef>
              <c:f>'687'!$C$3</c:f>
              <c:strCache>
                <c:ptCount val="1"/>
                <c:pt idx="0">
                  <c:v>2050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'687'!$A$8:$A$335</c:f>
              <c:numCache>
                <c:formatCode>General</c:formatCode>
                <c:ptCount val="328"/>
                <c:pt idx="0">
                  <c:v>6</c:v>
                </c:pt>
                <c:pt idx="1">
                  <c:v>7</c:v>
                </c:pt>
                <c:pt idx="2">
                  <c:v>8</c:v>
                </c:pt>
                <c:pt idx="3">
                  <c:v>9</c:v>
                </c:pt>
                <c:pt idx="4">
                  <c:v>10</c:v>
                </c:pt>
                <c:pt idx="5">
                  <c:v>11</c:v>
                </c:pt>
                <c:pt idx="6">
                  <c:v>12</c:v>
                </c:pt>
                <c:pt idx="7">
                  <c:v>13</c:v>
                </c:pt>
                <c:pt idx="8">
                  <c:v>14</c:v>
                </c:pt>
                <c:pt idx="9">
                  <c:v>15</c:v>
                </c:pt>
                <c:pt idx="10">
                  <c:v>16</c:v>
                </c:pt>
                <c:pt idx="11">
                  <c:v>17</c:v>
                </c:pt>
                <c:pt idx="12">
                  <c:v>18</c:v>
                </c:pt>
                <c:pt idx="13">
                  <c:v>19</c:v>
                </c:pt>
                <c:pt idx="14">
                  <c:v>20</c:v>
                </c:pt>
                <c:pt idx="15">
                  <c:v>21</c:v>
                </c:pt>
                <c:pt idx="16">
                  <c:v>22</c:v>
                </c:pt>
                <c:pt idx="17">
                  <c:v>23</c:v>
                </c:pt>
                <c:pt idx="18">
                  <c:v>24</c:v>
                </c:pt>
                <c:pt idx="19">
                  <c:v>25</c:v>
                </c:pt>
                <c:pt idx="20">
                  <c:v>26</c:v>
                </c:pt>
                <c:pt idx="21">
                  <c:v>27</c:v>
                </c:pt>
                <c:pt idx="22">
                  <c:v>28</c:v>
                </c:pt>
                <c:pt idx="23">
                  <c:v>29</c:v>
                </c:pt>
                <c:pt idx="24">
                  <c:v>30</c:v>
                </c:pt>
                <c:pt idx="25">
                  <c:v>31</c:v>
                </c:pt>
                <c:pt idx="26">
                  <c:v>32</c:v>
                </c:pt>
                <c:pt idx="27">
                  <c:v>33</c:v>
                </c:pt>
                <c:pt idx="28">
                  <c:v>34</c:v>
                </c:pt>
                <c:pt idx="29">
                  <c:v>35</c:v>
                </c:pt>
                <c:pt idx="30">
                  <c:v>36</c:v>
                </c:pt>
                <c:pt idx="31">
                  <c:v>37</c:v>
                </c:pt>
                <c:pt idx="32">
                  <c:v>38</c:v>
                </c:pt>
                <c:pt idx="33">
                  <c:v>39</c:v>
                </c:pt>
                <c:pt idx="34">
                  <c:v>40</c:v>
                </c:pt>
                <c:pt idx="35">
                  <c:v>41</c:v>
                </c:pt>
                <c:pt idx="36">
                  <c:v>42</c:v>
                </c:pt>
                <c:pt idx="37">
                  <c:v>43</c:v>
                </c:pt>
                <c:pt idx="38">
                  <c:v>44</c:v>
                </c:pt>
                <c:pt idx="39">
                  <c:v>45</c:v>
                </c:pt>
                <c:pt idx="40">
                  <c:v>46</c:v>
                </c:pt>
                <c:pt idx="41">
                  <c:v>47</c:v>
                </c:pt>
                <c:pt idx="42">
                  <c:v>48</c:v>
                </c:pt>
                <c:pt idx="43">
                  <c:v>49</c:v>
                </c:pt>
                <c:pt idx="44">
                  <c:v>50</c:v>
                </c:pt>
                <c:pt idx="45">
                  <c:v>51</c:v>
                </c:pt>
                <c:pt idx="46">
                  <c:v>52</c:v>
                </c:pt>
                <c:pt idx="47">
                  <c:v>53</c:v>
                </c:pt>
                <c:pt idx="48">
                  <c:v>54</c:v>
                </c:pt>
                <c:pt idx="49">
                  <c:v>55</c:v>
                </c:pt>
                <c:pt idx="50">
                  <c:v>56</c:v>
                </c:pt>
                <c:pt idx="51">
                  <c:v>57</c:v>
                </c:pt>
                <c:pt idx="52">
                  <c:v>58</c:v>
                </c:pt>
                <c:pt idx="53">
                  <c:v>59</c:v>
                </c:pt>
                <c:pt idx="54">
                  <c:v>60</c:v>
                </c:pt>
                <c:pt idx="55">
                  <c:v>61</c:v>
                </c:pt>
                <c:pt idx="56">
                  <c:v>62</c:v>
                </c:pt>
                <c:pt idx="57">
                  <c:v>63</c:v>
                </c:pt>
                <c:pt idx="58">
                  <c:v>64</c:v>
                </c:pt>
                <c:pt idx="59">
                  <c:v>65</c:v>
                </c:pt>
                <c:pt idx="60">
                  <c:v>66</c:v>
                </c:pt>
                <c:pt idx="61">
                  <c:v>67</c:v>
                </c:pt>
                <c:pt idx="62">
                  <c:v>68</c:v>
                </c:pt>
                <c:pt idx="63">
                  <c:v>69</c:v>
                </c:pt>
                <c:pt idx="64">
                  <c:v>70</c:v>
                </c:pt>
                <c:pt idx="65">
                  <c:v>71</c:v>
                </c:pt>
                <c:pt idx="66">
                  <c:v>72</c:v>
                </c:pt>
                <c:pt idx="67">
                  <c:v>73</c:v>
                </c:pt>
                <c:pt idx="68">
                  <c:v>74</c:v>
                </c:pt>
                <c:pt idx="69">
                  <c:v>75</c:v>
                </c:pt>
                <c:pt idx="70">
                  <c:v>76</c:v>
                </c:pt>
                <c:pt idx="71">
                  <c:v>77</c:v>
                </c:pt>
                <c:pt idx="72">
                  <c:v>78</c:v>
                </c:pt>
                <c:pt idx="73">
                  <c:v>79</c:v>
                </c:pt>
                <c:pt idx="74">
                  <c:v>80</c:v>
                </c:pt>
                <c:pt idx="75">
                  <c:v>81</c:v>
                </c:pt>
                <c:pt idx="76">
                  <c:v>82</c:v>
                </c:pt>
                <c:pt idx="77">
                  <c:v>83</c:v>
                </c:pt>
                <c:pt idx="78">
                  <c:v>84</c:v>
                </c:pt>
                <c:pt idx="79">
                  <c:v>85</c:v>
                </c:pt>
                <c:pt idx="80">
                  <c:v>86</c:v>
                </c:pt>
                <c:pt idx="81">
                  <c:v>87</c:v>
                </c:pt>
                <c:pt idx="82">
                  <c:v>88</c:v>
                </c:pt>
                <c:pt idx="83">
                  <c:v>89</c:v>
                </c:pt>
                <c:pt idx="84">
                  <c:v>90</c:v>
                </c:pt>
                <c:pt idx="85">
                  <c:v>91</c:v>
                </c:pt>
                <c:pt idx="86">
                  <c:v>92</c:v>
                </c:pt>
                <c:pt idx="87">
                  <c:v>93</c:v>
                </c:pt>
                <c:pt idx="88">
                  <c:v>94</c:v>
                </c:pt>
                <c:pt idx="89">
                  <c:v>95</c:v>
                </c:pt>
                <c:pt idx="90">
                  <c:v>96</c:v>
                </c:pt>
                <c:pt idx="91">
                  <c:v>97</c:v>
                </c:pt>
                <c:pt idx="92">
                  <c:v>98</c:v>
                </c:pt>
                <c:pt idx="93">
                  <c:v>99</c:v>
                </c:pt>
                <c:pt idx="94">
                  <c:v>100</c:v>
                </c:pt>
                <c:pt idx="95">
                  <c:v>101</c:v>
                </c:pt>
                <c:pt idx="96">
                  <c:v>102</c:v>
                </c:pt>
                <c:pt idx="97">
                  <c:v>103</c:v>
                </c:pt>
                <c:pt idx="98">
                  <c:v>104</c:v>
                </c:pt>
                <c:pt idx="99">
                  <c:v>105</c:v>
                </c:pt>
                <c:pt idx="100">
                  <c:v>106</c:v>
                </c:pt>
                <c:pt idx="101">
                  <c:v>107</c:v>
                </c:pt>
                <c:pt idx="102">
                  <c:v>108</c:v>
                </c:pt>
                <c:pt idx="103">
                  <c:v>109</c:v>
                </c:pt>
                <c:pt idx="104">
                  <c:v>110</c:v>
                </c:pt>
                <c:pt idx="105">
                  <c:v>111</c:v>
                </c:pt>
                <c:pt idx="106">
                  <c:v>112</c:v>
                </c:pt>
                <c:pt idx="107">
                  <c:v>113</c:v>
                </c:pt>
                <c:pt idx="108">
                  <c:v>114</c:v>
                </c:pt>
                <c:pt idx="109">
                  <c:v>115</c:v>
                </c:pt>
                <c:pt idx="110">
                  <c:v>116</c:v>
                </c:pt>
                <c:pt idx="111">
                  <c:v>117</c:v>
                </c:pt>
                <c:pt idx="112">
                  <c:v>118</c:v>
                </c:pt>
                <c:pt idx="113">
                  <c:v>119</c:v>
                </c:pt>
                <c:pt idx="114">
                  <c:v>120</c:v>
                </c:pt>
                <c:pt idx="115">
                  <c:v>121</c:v>
                </c:pt>
                <c:pt idx="116">
                  <c:v>122</c:v>
                </c:pt>
                <c:pt idx="117">
                  <c:v>123</c:v>
                </c:pt>
                <c:pt idx="118">
                  <c:v>124</c:v>
                </c:pt>
                <c:pt idx="119">
                  <c:v>125</c:v>
                </c:pt>
                <c:pt idx="120">
                  <c:v>126</c:v>
                </c:pt>
                <c:pt idx="121">
                  <c:v>127</c:v>
                </c:pt>
                <c:pt idx="122">
                  <c:v>128</c:v>
                </c:pt>
                <c:pt idx="123">
                  <c:v>129</c:v>
                </c:pt>
                <c:pt idx="124">
                  <c:v>130</c:v>
                </c:pt>
                <c:pt idx="125">
                  <c:v>131</c:v>
                </c:pt>
                <c:pt idx="126">
                  <c:v>132</c:v>
                </c:pt>
                <c:pt idx="127">
                  <c:v>133</c:v>
                </c:pt>
                <c:pt idx="128">
                  <c:v>134</c:v>
                </c:pt>
                <c:pt idx="129">
                  <c:v>135</c:v>
                </c:pt>
                <c:pt idx="130">
                  <c:v>136</c:v>
                </c:pt>
                <c:pt idx="131">
                  <c:v>137</c:v>
                </c:pt>
                <c:pt idx="132">
                  <c:v>138</c:v>
                </c:pt>
                <c:pt idx="133">
                  <c:v>139</c:v>
                </c:pt>
                <c:pt idx="134">
                  <c:v>140</c:v>
                </c:pt>
                <c:pt idx="135">
                  <c:v>141</c:v>
                </c:pt>
                <c:pt idx="136">
                  <c:v>142</c:v>
                </c:pt>
                <c:pt idx="137">
                  <c:v>143</c:v>
                </c:pt>
                <c:pt idx="138">
                  <c:v>144</c:v>
                </c:pt>
                <c:pt idx="139">
                  <c:v>145</c:v>
                </c:pt>
                <c:pt idx="140">
                  <c:v>146</c:v>
                </c:pt>
                <c:pt idx="141">
                  <c:v>147</c:v>
                </c:pt>
                <c:pt idx="142">
                  <c:v>148</c:v>
                </c:pt>
                <c:pt idx="143">
                  <c:v>149</c:v>
                </c:pt>
                <c:pt idx="144">
                  <c:v>150</c:v>
                </c:pt>
                <c:pt idx="145">
                  <c:v>151</c:v>
                </c:pt>
                <c:pt idx="146">
                  <c:v>152</c:v>
                </c:pt>
                <c:pt idx="147">
                  <c:v>153</c:v>
                </c:pt>
                <c:pt idx="148">
                  <c:v>154</c:v>
                </c:pt>
                <c:pt idx="149">
                  <c:v>155</c:v>
                </c:pt>
                <c:pt idx="150">
                  <c:v>156</c:v>
                </c:pt>
                <c:pt idx="151">
                  <c:v>157</c:v>
                </c:pt>
                <c:pt idx="152">
                  <c:v>158</c:v>
                </c:pt>
                <c:pt idx="153">
                  <c:v>159</c:v>
                </c:pt>
                <c:pt idx="154">
                  <c:v>160</c:v>
                </c:pt>
                <c:pt idx="155">
                  <c:v>161</c:v>
                </c:pt>
                <c:pt idx="156">
                  <c:v>162</c:v>
                </c:pt>
                <c:pt idx="157">
                  <c:v>163</c:v>
                </c:pt>
                <c:pt idx="158">
                  <c:v>164</c:v>
                </c:pt>
                <c:pt idx="159">
                  <c:v>165</c:v>
                </c:pt>
                <c:pt idx="160">
                  <c:v>166</c:v>
                </c:pt>
                <c:pt idx="161">
                  <c:v>167</c:v>
                </c:pt>
                <c:pt idx="162">
                  <c:v>168</c:v>
                </c:pt>
                <c:pt idx="163">
                  <c:v>169</c:v>
                </c:pt>
                <c:pt idx="164">
                  <c:v>170</c:v>
                </c:pt>
                <c:pt idx="165">
                  <c:v>171</c:v>
                </c:pt>
                <c:pt idx="166">
                  <c:v>172</c:v>
                </c:pt>
                <c:pt idx="167">
                  <c:v>173</c:v>
                </c:pt>
                <c:pt idx="168">
                  <c:v>174</c:v>
                </c:pt>
                <c:pt idx="169">
                  <c:v>175</c:v>
                </c:pt>
                <c:pt idx="170">
                  <c:v>176</c:v>
                </c:pt>
                <c:pt idx="171">
                  <c:v>177</c:v>
                </c:pt>
                <c:pt idx="172">
                  <c:v>178</c:v>
                </c:pt>
                <c:pt idx="173">
                  <c:v>179</c:v>
                </c:pt>
                <c:pt idx="174">
                  <c:v>180</c:v>
                </c:pt>
                <c:pt idx="175">
                  <c:v>181</c:v>
                </c:pt>
                <c:pt idx="176">
                  <c:v>182</c:v>
                </c:pt>
                <c:pt idx="177">
                  <c:v>183</c:v>
                </c:pt>
                <c:pt idx="178">
                  <c:v>184</c:v>
                </c:pt>
                <c:pt idx="179">
                  <c:v>185</c:v>
                </c:pt>
                <c:pt idx="180">
                  <c:v>186</c:v>
                </c:pt>
                <c:pt idx="181">
                  <c:v>187</c:v>
                </c:pt>
                <c:pt idx="182">
                  <c:v>188</c:v>
                </c:pt>
                <c:pt idx="183">
                  <c:v>189</c:v>
                </c:pt>
                <c:pt idx="184">
                  <c:v>190</c:v>
                </c:pt>
                <c:pt idx="185">
                  <c:v>191</c:v>
                </c:pt>
                <c:pt idx="186">
                  <c:v>192</c:v>
                </c:pt>
                <c:pt idx="187">
                  <c:v>193</c:v>
                </c:pt>
                <c:pt idx="188">
                  <c:v>194</c:v>
                </c:pt>
                <c:pt idx="189">
                  <c:v>195</c:v>
                </c:pt>
                <c:pt idx="190">
                  <c:v>196</c:v>
                </c:pt>
                <c:pt idx="191">
                  <c:v>197</c:v>
                </c:pt>
                <c:pt idx="192">
                  <c:v>198</c:v>
                </c:pt>
                <c:pt idx="193">
                  <c:v>199</c:v>
                </c:pt>
                <c:pt idx="194">
                  <c:v>200</c:v>
                </c:pt>
                <c:pt idx="195">
                  <c:v>201</c:v>
                </c:pt>
                <c:pt idx="196">
                  <c:v>202</c:v>
                </c:pt>
                <c:pt idx="197">
                  <c:v>203</c:v>
                </c:pt>
                <c:pt idx="198">
                  <c:v>204</c:v>
                </c:pt>
                <c:pt idx="199">
                  <c:v>205</c:v>
                </c:pt>
                <c:pt idx="200">
                  <c:v>206</c:v>
                </c:pt>
                <c:pt idx="201">
                  <c:v>207</c:v>
                </c:pt>
                <c:pt idx="202">
                  <c:v>208</c:v>
                </c:pt>
                <c:pt idx="203">
                  <c:v>209</c:v>
                </c:pt>
                <c:pt idx="204">
                  <c:v>210</c:v>
                </c:pt>
                <c:pt idx="205">
                  <c:v>211</c:v>
                </c:pt>
                <c:pt idx="206">
                  <c:v>212</c:v>
                </c:pt>
                <c:pt idx="207">
                  <c:v>213</c:v>
                </c:pt>
                <c:pt idx="208">
                  <c:v>214</c:v>
                </c:pt>
                <c:pt idx="209">
                  <c:v>215</c:v>
                </c:pt>
                <c:pt idx="210">
                  <c:v>216</c:v>
                </c:pt>
                <c:pt idx="211">
                  <c:v>217</c:v>
                </c:pt>
                <c:pt idx="212">
                  <c:v>218</c:v>
                </c:pt>
                <c:pt idx="213">
                  <c:v>219</c:v>
                </c:pt>
                <c:pt idx="214">
                  <c:v>220</c:v>
                </c:pt>
                <c:pt idx="215">
                  <c:v>221</c:v>
                </c:pt>
                <c:pt idx="216">
                  <c:v>222</c:v>
                </c:pt>
                <c:pt idx="217">
                  <c:v>223</c:v>
                </c:pt>
                <c:pt idx="218">
                  <c:v>224</c:v>
                </c:pt>
                <c:pt idx="219">
                  <c:v>225</c:v>
                </c:pt>
                <c:pt idx="220">
                  <c:v>226</c:v>
                </c:pt>
                <c:pt idx="221">
                  <c:v>227</c:v>
                </c:pt>
                <c:pt idx="222">
                  <c:v>228</c:v>
                </c:pt>
                <c:pt idx="223">
                  <c:v>229</c:v>
                </c:pt>
                <c:pt idx="224">
                  <c:v>230</c:v>
                </c:pt>
                <c:pt idx="225">
                  <c:v>231</c:v>
                </c:pt>
                <c:pt idx="226">
                  <c:v>232</c:v>
                </c:pt>
                <c:pt idx="227">
                  <c:v>233</c:v>
                </c:pt>
                <c:pt idx="228">
                  <c:v>234</c:v>
                </c:pt>
                <c:pt idx="229">
                  <c:v>235</c:v>
                </c:pt>
                <c:pt idx="230">
                  <c:v>236</c:v>
                </c:pt>
                <c:pt idx="231">
                  <c:v>237</c:v>
                </c:pt>
                <c:pt idx="232">
                  <c:v>238</c:v>
                </c:pt>
                <c:pt idx="233">
                  <c:v>239</c:v>
                </c:pt>
                <c:pt idx="234">
                  <c:v>240</c:v>
                </c:pt>
                <c:pt idx="235">
                  <c:v>241</c:v>
                </c:pt>
                <c:pt idx="236">
                  <c:v>242</c:v>
                </c:pt>
                <c:pt idx="237">
                  <c:v>243</c:v>
                </c:pt>
                <c:pt idx="238">
                  <c:v>244</c:v>
                </c:pt>
                <c:pt idx="239">
                  <c:v>245</c:v>
                </c:pt>
                <c:pt idx="240">
                  <c:v>246</c:v>
                </c:pt>
                <c:pt idx="241">
                  <c:v>247</c:v>
                </c:pt>
                <c:pt idx="242">
                  <c:v>248</c:v>
                </c:pt>
                <c:pt idx="243">
                  <c:v>249</c:v>
                </c:pt>
                <c:pt idx="244">
                  <c:v>250</c:v>
                </c:pt>
                <c:pt idx="245">
                  <c:v>251</c:v>
                </c:pt>
                <c:pt idx="246">
                  <c:v>252</c:v>
                </c:pt>
                <c:pt idx="247">
                  <c:v>253</c:v>
                </c:pt>
                <c:pt idx="248">
                  <c:v>254</c:v>
                </c:pt>
                <c:pt idx="249">
                  <c:v>255</c:v>
                </c:pt>
                <c:pt idx="250">
                  <c:v>256</c:v>
                </c:pt>
                <c:pt idx="251">
                  <c:v>257</c:v>
                </c:pt>
                <c:pt idx="252">
                  <c:v>258</c:v>
                </c:pt>
                <c:pt idx="253">
                  <c:v>259</c:v>
                </c:pt>
                <c:pt idx="254">
                  <c:v>260</c:v>
                </c:pt>
                <c:pt idx="255">
                  <c:v>261</c:v>
                </c:pt>
                <c:pt idx="256">
                  <c:v>262</c:v>
                </c:pt>
                <c:pt idx="257">
                  <c:v>263</c:v>
                </c:pt>
                <c:pt idx="258">
                  <c:v>264</c:v>
                </c:pt>
                <c:pt idx="259">
                  <c:v>265</c:v>
                </c:pt>
                <c:pt idx="260">
                  <c:v>266</c:v>
                </c:pt>
                <c:pt idx="261">
                  <c:v>267</c:v>
                </c:pt>
                <c:pt idx="262">
                  <c:v>268</c:v>
                </c:pt>
                <c:pt idx="263">
                  <c:v>269</c:v>
                </c:pt>
                <c:pt idx="264">
                  <c:v>270</c:v>
                </c:pt>
                <c:pt idx="265">
                  <c:v>271</c:v>
                </c:pt>
                <c:pt idx="266">
                  <c:v>272</c:v>
                </c:pt>
                <c:pt idx="267">
                  <c:v>273</c:v>
                </c:pt>
                <c:pt idx="268">
                  <c:v>274</c:v>
                </c:pt>
                <c:pt idx="269">
                  <c:v>275</c:v>
                </c:pt>
                <c:pt idx="270">
                  <c:v>276</c:v>
                </c:pt>
                <c:pt idx="271">
                  <c:v>277</c:v>
                </c:pt>
                <c:pt idx="272">
                  <c:v>278</c:v>
                </c:pt>
                <c:pt idx="273">
                  <c:v>279</c:v>
                </c:pt>
                <c:pt idx="274">
                  <c:v>280</c:v>
                </c:pt>
                <c:pt idx="275">
                  <c:v>281</c:v>
                </c:pt>
                <c:pt idx="276">
                  <c:v>282</c:v>
                </c:pt>
                <c:pt idx="277">
                  <c:v>283</c:v>
                </c:pt>
                <c:pt idx="278">
                  <c:v>284</c:v>
                </c:pt>
                <c:pt idx="279">
                  <c:v>285</c:v>
                </c:pt>
                <c:pt idx="280">
                  <c:v>286</c:v>
                </c:pt>
                <c:pt idx="281">
                  <c:v>287</c:v>
                </c:pt>
                <c:pt idx="282">
                  <c:v>288</c:v>
                </c:pt>
                <c:pt idx="283">
                  <c:v>289</c:v>
                </c:pt>
                <c:pt idx="284">
                  <c:v>290</c:v>
                </c:pt>
                <c:pt idx="285">
                  <c:v>291</c:v>
                </c:pt>
                <c:pt idx="286">
                  <c:v>292</c:v>
                </c:pt>
                <c:pt idx="287">
                  <c:v>293</c:v>
                </c:pt>
                <c:pt idx="288">
                  <c:v>294</c:v>
                </c:pt>
                <c:pt idx="289">
                  <c:v>295</c:v>
                </c:pt>
                <c:pt idx="290">
                  <c:v>296</c:v>
                </c:pt>
                <c:pt idx="291">
                  <c:v>297</c:v>
                </c:pt>
                <c:pt idx="292">
                  <c:v>298</c:v>
                </c:pt>
                <c:pt idx="293">
                  <c:v>299</c:v>
                </c:pt>
                <c:pt idx="294">
                  <c:v>300</c:v>
                </c:pt>
                <c:pt idx="295">
                  <c:v>301</c:v>
                </c:pt>
                <c:pt idx="296">
                  <c:v>302</c:v>
                </c:pt>
                <c:pt idx="297">
                  <c:v>303</c:v>
                </c:pt>
                <c:pt idx="298">
                  <c:v>304</c:v>
                </c:pt>
                <c:pt idx="299">
                  <c:v>305</c:v>
                </c:pt>
                <c:pt idx="300">
                  <c:v>306</c:v>
                </c:pt>
                <c:pt idx="301">
                  <c:v>307</c:v>
                </c:pt>
                <c:pt idx="302">
                  <c:v>308</c:v>
                </c:pt>
                <c:pt idx="303">
                  <c:v>309</c:v>
                </c:pt>
                <c:pt idx="304">
                  <c:v>310</c:v>
                </c:pt>
                <c:pt idx="305">
                  <c:v>311</c:v>
                </c:pt>
                <c:pt idx="306">
                  <c:v>312</c:v>
                </c:pt>
                <c:pt idx="307">
                  <c:v>313</c:v>
                </c:pt>
                <c:pt idx="308">
                  <c:v>314</c:v>
                </c:pt>
                <c:pt idx="309">
                  <c:v>315</c:v>
                </c:pt>
                <c:pt idx="310">
                  <c:v>316</c:v>
                </c:pt>
                <c:pt idx="311">
                  <c:v>317</c:v>
                </c:pt>
                <c:pt idx="312">
                  <c:v>318</c:v>
                </c:pt>
                <c:pt idx="313">
                  <c:v>319</c:v>
                </c:pt>
                <c:pt idx="314">
                  <c:v>320</c:v>
                </c:pt>
                <c:pt idx="315">
                  <c:v>321</c:v>
                </c:pt>
                <c:pt idx="316">
                  <c:v>322</c:v>
                </c:pt>
                <c:pt idx="317">
                  <c:v>323</c:v>
                </c:pt>
                <c:pt idx="318">
                  <c:v>324</c:v>
                </c:pt>
                <c:pt idx="319">
                  <c:v>325</c:v>
                </c:pt>
                <c:pt idx="320">
                  <c:v>326</c:v>
                </c:pt>
                <c:pt idx="321">
                  <c:v>327</c:v>
                </c:pt>
                <c:pt idx="322">
                  <c:v>328</c:v>
                </c:pt>
                <c:pt idx="323">
                  <c:v>329</c:v>
                </c:pt>
                <c:pt idx="324">
                  <c:v>330</c:v>
                </c:pt>
                <c:pt idx="325">
                  <c:v>331</c:v>
                </c:pt>
                <c:pt idx="326">
                  <c:v>332</c:v>
                </c:pt>
              </c:numCache>
            </c:numRef>
          </c:cat>
          <c:val>
            <c:numRef>
              <c:f>'687'!$C$8:$C$335</c:f>
            </c:numRef>
          </c:val>
          <c:smooth val="0"/>
          <c:extLst>
            <c:ext xmlns:c16="http://schemas.microsoft.com/office/drawing/2014/chart" uri="{C3380CC4-5D6E-409C-BE32-E72D297353CC}">
              <c16:uniqueId val="{00000001-E006-488E-BBE4-6B0208B3706F}"/>
            </c:ext>
          </c:extLst>
        </c:ser>
        <c:ser>
          <c:idx val="2"/>
          <c:order val="2"/>
          <c:tx>
            <c:strRef>
              <c:f>'687'!$D$3</c:f>
              <c:strCache>
                <c:ptCount val="1"/>
                <c:pt idx="0">
                  <c:v>791.2195122</c:v>
                </c:pt>
              </c:strCache>
            </c:strRef>
          </c:tx>
          <c:spPr>
            <a:ln w="28575" cap="rnd">
              <a:solidFill>
                <a:srgbClr val="0070C0"/>
              </a:solidFill>
              <a:round/>
            </a:ln>
            <a:effectLst/>
          </c:spPr>
          <c:marker>
            <c:symbol val="none"/>
          </c:marker>
          <c:cat>
            <c:numRef>
              <c:f>'687'!$A$8:$A$335</c:f>
              <c:numCache>
                <c:formatCode>General</c:formatCode>
                <c:ptCount val="328"/>
                <c:pt idx="0">
                  <c:v>6</c:v>
                </c:pt>
                <c:pt idx="1">
                  <c:v>7</c:v>
                </c:pt>
                <c:pt idx="2">
                  <c:v>8</c:v>
                </c:pt>
                <c:pt idx="3">
                  <c:v>9</c:v>
                </c:pt>
                <c:pt idx="4">
                  <c:v>10</c:v>
                </c:pt>
                <c:pt idx="5">
                  <c:v>11</c:v>
                </c:pt>
                <c:pt idx="6">
                  <c:v>12</c:v>
                </c:pt>
                <c:pt idx="7">
                  <c:v>13</c:v>
                </c:pt>
                <c:pt idx="8">
                  <c:v>14</c:v>
                </c:pt>
                <c:pt idx="9">
                  <c:v>15</c:v>
                </c:pt>
                <c:pt idx="10">
                  <c:v>16</c:v>
                </c:pt>
                <c:pt idx="11">
                  <c:v>17</c:v>
                </c:pt>
                <c:pt idx="12">
                  <c:v>18</c:v>
                </c:pt>
                <c:pt idx="13">
                  <c:v>19</c:v>
                </c:pt>
                <c:pt idx="14">
                  <c:v>20</c:v>
                </c:pt>
                <c:pt idx="15">
                  <c:v>21</c:v>
                </c:pt>
                <c:pt idx="16">
                  <c:v>22</c:v>
                </c:pt>
                <c:pt idx="17">
                  <c:v>23</c:v>
                </c:pt>
                <c:pt idx="18">
                  <c:v>24</c:v>
                </c:pt>
                <c:pt idx="19">
                  <c:v>25</c:v>
                </c:pt>
                <c:pt idx="20">
                  <c:v>26</c:v>
                </c:pt>
                <c:pt idx="21">
                  <c:v>27</c:v>
                </c:pt>
                <c:pt idx="22">
                  <c:v>28</c:v>
                </c:pt>
                <c:pt idx="23">
                  <c:v>29</c:v>
                </c:pt>
                <c:pt idx="24">
                  <c:v>30</c:v>
                </c:pt>
                <c:pt idx="25">
                  <c:v>31</c:v>
                </c:pt>
                <c:pt idx="26">
                  <c:v>32</c:v>
                </c:pt>
                <c:pt idx="27">
                  <c:v>33</c:v>
                </c:pt>
                <c:pt idx="28">
                  <c:v>34</c:v>
                </c:pt>
                <c:pt idx="29">
                  <c:v>35</c:v>
                </c:pt>
                <c:pt idx="30">
                  <c:v>36</c:v>
                </c:pt>
                <c:pt idx="31">
                  <c:v>37</c:v>
                </c:pt>
                <c:pt idx="32">
                  <c:v>38</c:v>
                </c:pt>
                <c:pt idx="33">
                  <c:v>39</c:v>
                </c:pt>
                <c:pt idx="34">
                  <c:v>40</c:v>
                </c:pt>
                <c:pt idx="35">
                  <c:v>41</c:v>
                </c:pt>
                <c:pt idx="36">
                  <c:v>42</c:v>
                </c:pt>
                <c:pt idx="37">
                  <c:v>43</c:v>
                </c:pt>
                <c:pt idx="38">
                  <c:v>44</c:v>
                </c:pt>
                <c:pt idx="39">
                  <c:v>45</c:v>
                </c:pt>
                <c:pt idx="40">
                  <c:v>46</c:v>
                </c:pt>
                <c:pt idx="41">
                  <c:v>47</c:v>
                </c:pt>
                <c:pt idx="42">
                  <c:v>48</c:v>
                </c:pt>
                <c:pt idx="43">
                  <c:v>49</c:v>
                </c:pt>
                <c:pt idx="44">
                  <c:v>50</c:v>
                </c:pt>
                <c:pt idx="45">
                  <c:v>51</c:v>
                </c:pt>
                <c:pt idx="46">
                  <c:v>52</c:v>
                </c:pt>
                <c:pt idx="47">
                  <c:v>53</c:v>
                </c:pt>
                <c:pt idx="48">
                  <c:v>54</c:v>
                </c:pt>
                <c:pt idx="49">
                  <c:v>55</c:v>
                </c:pt>
                <c:pt idx="50">
                  <c:v>56</c:v>
                </c:pt>
                <c:pt idx="51">
                  <c:v>57</c:v>
                </c:pt>
                <c:pt idx="52">
                  <c:v>58</c:v>
                </c:pt>
                <c:pt idx="53">
                  <c:v>59</c:v>
                </c:pt>
                <c:pt idx="54">
                  <c:v>60</c:v>
                </c:pt>
                <c:pt idx="55">
                  <c:v>61</c:v>
                </c:pt>
                <c:pt idx="56">
                  <c:v>62</c:v>
                </c:pt>
                <c:pt idx="57">
                  <c:v>63</c:v>
                </c:pt>
                <c:pt idx="58">
                  <c:v>64</c:v>
                </c:pt>
                <c:pt idx="59">
                  <c:v>65</c:v>
                </c:pt>
                <c:pt idx="60">
                  <c:v>66</c:v>
                </c:pt>
                <c:pt idx="61">
                  <c:v>67</c:v>
                </c:pt>
                <c:pt idx="62">
                  <c:v>68</c:v>
                </c:pt>
                <c:pt idx="63">
                  <c:v>69</c:v>
                </c:pt>
                <c:pt idx="64">
                  <c:v>70</c:v>
                </c:pt>
                <c:pt idx="65">
                  <c:v>71</c:v>
                </c:pt>
                <c:pt idx="66">
                  <c:v>72</c:v>
                </c:pt>
                <c:pt idx="67">
                  <c:v>73</c:v>
                </c:pt>
                <c:pt idx="68">
                  <c:v>74</c:v>
                </c:pt>
                <c:pt idx="69">
                  <c:v>75</c:v>
                </c:pt>
                <c:pt idx="70">
                  <c:v>76</c:v>
                </c:pt>
                <c:pt idx="71">
                  <c:v>77</c:v>
                </c:pt>
                <c:pt idx="72">
                  <c:v>78</c:v>
                </c:pt>
                <c:pt idx="73">
                  <c:v>79</c:v>
                </c:pt>
                <c:pt idx="74">
                  <c:v>80</c:v>
                </c:pt>
                <c:pt idx="75">
                  <c:v>81</c:v>
                </c:pt>
                <c:pt idx="76">
                  <c:v>82</c:v>
                </c:pt>
                <c:pt idx="77">
                  <c:v>83</c:v>
                </c:pt>
                <c:pt idx="78">
                  <c:v>84</c:v>
                </c:pt>
                <c:pt idx="79">
                  <c:v>85</c:v>
                </c:pt>
                <c:pt idx="80">
                  <c:v>86</c:v>
                </c:pt>
                <c:pt idx="81">
                  <c:v>87</c:v>
                </c:pt>
                <c:pt idx="82">
                  <c:v>88</c:v>
                </c:pt>
                <c:pt idx="83">
                  <c:v>89</c:v>
                </c:pt>
                <c:pt idx="84">
                  <c:v>90</c:v>
                </c:pt>
                <c:pt idx="85">
                  <c:v>91</c:v>
                </c:pt>
                <c:pt idx="86">
                  <c:v>92</c:v>
                </c:pt>
                <c:pt idx="87">
                  <c:v>93</c:v>
                </c:pt>
                <c:pt idx="88">
                  <c:v>94</c:v>
                </c:pt>
                <c:pt idx="89">
                  <c:v>95</c:v>
                </c:pt>
                <c:pt idx="90">
                  <c:v>96</c:v>
                </c:pt>
                <c:pt idx="91">
                  <c:v>97</c:v>
                </c:pt>
                <c:pt idx="92">
                  <c:v>98</c:v>
                </c:pt>
                <c:pt idx="93">
                  <c:v>99</c:v>
                </c:pt>
                <c:pt idx="94">
                  <c:v>100</c:v>
                </c:pt>
                <c:pt idx="95">
                  <c:v>101</c:v>
                </c:pt>
                <c:pt idx="96">
                  <c:v>102</c:v>
                </c:pt>
                <c:pt idx="97">
                  <c:v>103</c:v>
                </c:pt>
                <c:pt idx="98">
                  <c:v>104</c:v>
                </c:pt>
                <c:pt idx="99">
                  <c:v>105</c:v>
                </c:pt>
                <c:pt idx="100">
                  <c:v>106</c:v>
                </c:pt>
                <c:pt idx="101">
                  <c:v>107</c:v>
                </c:pt>
                <c:pt idx="102">
                  <c:v>108</c:v>
                </c:pt>
                <c:pt idx="103">
                  <c:v>109</c:v>
                </c:pt>
                <c:pt idx="104">
                  <c:v>110</c:v>
                </c:pt>
                <c:pt idx="105">
                  <c:v>111</c:v>
                </c:pt>
                <c:pt idx="106">
                  <c:v>112</c:v>
                </c:pt>
                <c:pt idx="107">
                  <c:v>113</c:v>
                </c:pt>
                <c:pt idx="108">
                  <c:v>114</c:v>
                </c:pt>
                <c:pt idx="109">
                  <c:v>115</c:v>
                </c:pt>
                <c:pt idx="110">
                  <c:v>116</c:v>
                </c:pt>
                <c:pt idx="111">
                  <c:v>117</c:v>
                </c:pt>
                <c:pt idx="112">
                  <c:v>118</c:v>
                </c:pt>
                <c:pt idx="113">
                  <c:v>119</c:v>
                </c:pt>
                <c:pt idx="114">
                  <c:v>120</c:v>
                </c:pt>
                <c:pt idx="115">
                  <c:v>121</c:v>
                </c:pt>
                <c:pt idx="116">
                  <c:v>122</c:v>
                </c:pt>
                <c:pt idx="117">
                  <c:v>123</c:v>
                </c:pt>
                <c:pt idx="118">
                  <c:v>124</c:v>
                </c:pt>
                <c:pt idx="119">
                  <c:v>125</c:v>
                </c:pt>
                <c:pt idx="120">
                  <c:v>126</c:v>
                </c:pt>
                <c:pt idx="121">
                  <c:v>127</c:v>
                </c:pt>
                <c:pt idx="122">
                  <c:v>128</c:v>
                </c:pt>
                <c:pt idx="123">
                  <c:v>129</c:v>
                </c:pt>
                <c:pt idx="124">
                  <c:v>130</c:v>
                </c:pt>
                <c:pt idx="125">
                  <c:v>131</c:v>
                </c:pt>
                <c:pt idx="126">
                  <c:v>132</c:v>
                </c:pt>
                <c:pt idx="127">
                  <c:v>133</c:v>
                </c:pt>
                <c:pt idx="128">
                  <c:v>134</c:v>
                </c:pt>
                <c:pt idx="129">
                  <c:v>135</c:v>
                </c:pt>
                <c:pt idx="130">
                  <c:v>136</c:v>
                </c:pt>
                <c:pt idx="131">
                  <c:v>137</c:v>
                </c:pt>
                <c:pt idx="132">
                  <c:v>138</c:v>
                </c:pt>
                <c:pt idx="133">
                  <c:v>139</c:v>
                </c:pt>
                <c:pt idx="134">
                  <c:v>140</c:v>
                </c:pt>
                <c:pt idx="135">
                  <c:v>141</c:v>
                </c:pt>
                <c:pt idx="136">
                  <c:v>142</c:v>
                </c:pt>
                <c:pt idx="137">
                  <c:v>143</c:v>
                </c:pt>
                <c:pt idx="138">
                  <c:v>144</c:v>
                </c:pt>
                <c:pt idx="139">
                  <c:v>145</c:v>
                </c:pt>
                <c:pt idx="140">
                  <c:v>146</c:v>
                </c:pt>
                <c:pt idx="141">
                  <c:v>147</c:v>
                </c:pt>
                <c:pt idx="142">
                  <c:v>148</c:v>
                </c:pt>
                <c:pt idx="143">
                  <c:v>149</c:v>
                </c:pt>
                <c:pt idx="144">
                  <c:v>150</c:v>
                </c:pt>
                <c:pt idx="145">
                  <c:v>151</c:v>
                </c:pt>
                <c:pt idx="146">
                  <c:v>152</c:v>
                </c:pt>
                <c:pt idx="147">
                  <c:v>153</c:v>
                </c:pt>
                <c:pt idx="148">
                  <c:v>154</c:v>
                </c:pt>
                <c:pt idx="149">
                  <c:v>155</c:v>
                </c:pt>
                <c:pt idx="150">
                  <c:v>156</c:v>
                </c:pt>
                <c:pt idx="151">
                  <c:v>157</c:v>
                </c:pt>
                <c:pt idx="152">
                  <c:v>158</c:v>
                </c:pt>
                <c:pt idx="153">
                  <c:v>159</c:v>
                </c:pt>
                <c:pt idx="154">
                  <c:v>160</c:v>
                </c:pt>
                <c:pt idx="155">
                  <c:v>161</c:v>
                </c:pt>
                <c:pt idx="156">
                  <c:v>162</c:v>
                </c:pt>
                <c:pt idx="157">
                  <c:v>163</c:v>
                </c:pt>
                <c:pt idx="158">
                  <c:v>164</c:v>
                </c:pt>
                <c:pt idx="159">
                  <c:v>165</c:v>
                </c:pt>
                <c:pt idx="160">
                  <c:v>166</c:v>
                </c:pt>
                <c:pt idx="161">
                  <c:v>167</c:v>
                </c:pt>
                <c:pt idx="162">
                  <c:v>168</c:v>
                </c:pt>
                <c:pt idx="163">
                  <c:v>169</c:v>
                </c:pt>
                <c:pt idx="164">
                  <c:v>170</c:v>
                </c:pt>
                <c:pt idx="165">
                  <c:v>171</c:v>
                </c:pt>
                <c:pt idx="166">
                  <c:v>172</c:v>
                </c:pt>
                <c:pt idx="167">
                  <c:v>173</c:v>
                </c:pt>
                <c:pt idx="168">
                  <c:v>174</c:v>
                </c:pt>
                <c:pt idx="169">
                  <c:v>175</c:v>
                </c:pt>
                <c:pt idx="170">
                  <c:v>176</c:v>
                </c:pt>
                <c:pt idx="171">
                  <c:v>177</c:v>
                </c:pt>
                <c:pt idx="172">
                  <c:v>178</c:v>
                </c:pt>
                <c:pt idx="173">
                  <c:v>179</c:v>
                </c:pt>
                <c:pt idx="174">
                  <c:v>180</c:v>
                </c:pt>
                <c:pt idx="175">
                  <c:v>181</c:v>
                </c:pt>
                <c:pt idx="176">
                  <c:v>182</c:v>
                </c:pt>
                <c:pt idx="177">
                  <c:v>183</c:v>
                </c:pt>
                <c:pt idx="178">
                  <c:v>184</c:v>
                </c:pt>
                <c:pt idx="179">
                  <c:v>185</c:v>
                </c:pt>
                <c:pt idx="180">
                  <c:v>186</c:v>
                </c:pt>
                <c:pt idx="181">
                  <c:v>187</c:v>
                </c:pt>
                <c:pt idx="182">
                  <c:v>188</c:v>
                </c:pt>
                <c:pt idx="183">
                  <c:v>189</c:v>
                </c:pt>
                <c:pt idx="184">
                  <c:v>190</c:v>
                </c:pt>
                <c:pt idx="185">
                  <c:v>191</c:v>
                </c:pt>
                <c:pt idx="186">
                  <c:v>192</c:v>
                </c:pt>
                <c:pt idx="187">
                  <c:v>193</c:v>
                </c:pt>
                <c:pt idx="188">
                  <c:v>194</c:v>
                </c:pt>
                <c:pt idx="189">
                  <c:v>195</c:v>
                </c:pt>
                <c:pt idx="190">
                  <c:v>196</c:v>
                </c:pt>
                <c:pt idx="191">
                  <c:v>197</c:v>
                </c:pt>
                <c:pt idx="192">
                  <c:v>198</c:v>
                </c:pt>
                <c:pt idx="193">
                  <c:v>199</c:v>
                </c:pt>
                <c:pt idx="194">
                  <c:v>200</c:v>
                </c:pt>
                <c:pt idx="195">
                  <c:v>201</c:v>
                </c:pt>
                <c:pt idx="196">
                  <c:v>202</c:v>
                </c:pt>
                <c:pt idx="197">
                  <c:v>203</c:v>
                </c:pt>
                <c:pt idx="198">
                  <c:v>204</c:v>
                </c:pt>
                <c:pt idx="199">
                  <c:v>205</c:v>
                </c:pt>
                <c:pt idx="200">
                  <c:v>206</c:v>
                </c:pt>
                <c:pt idx="201">
                  <c:v>207</c:v>
                </c:pt>
                <c:pt idx="202">
                  <c:v>208</c:v>
                </c:pt>
                <c:pt idx="203">
                  <c:v>209</c:v>
                </c:pt>
                <c:pt idx="204">
                  <c:v>210</c:v>
                </c:pt>
                <c:pt idx="205">
                  <c:v>211</c:v>
                </c:pt>
                <c:pt idx="206">
                  <c:v>212</c:v>
                </c:pt>
                <c:pt idx="207">
                  <c:v>213</c:v>
                </c:pt>
                <c:pt idx="208">
                  <c:v>214</c:v>
                </c:pt>
                <c:pt idx="209">
                  <c:v>215</c:v>
                </c:pt>
                <c:pt idx="210">
                  <c:v>216</c:v>
                </c:pt>
                <c:pt idx="211">
                  <c:v>217</c:v>
                </c:pt>
                <c:pt idx="212">
                  <c:v>218</c:v>
                </c:pt>
                <c:pt idx="213">
                  <c:v>219</c:v>
                </c:pt>
                <c:pt idx="214">
                  <c:v>220</c:v>
                </c:pt>
                <c:pt idx="215">
                  <c:v>221</c:v>
                </c:pt>
                <c:pt idx="216">
                  <c:v>222</c:v>
                </c:pt>
                <c:pt idx="217">
                  <c:v>223</c:v>
                </c:pt>
                <c:pt idx="218">
                  <c:v>224</c:v>
                </c:pt>
                <c:pt idx="219">
                  <c:v>225</c:v>
                </c:pt>
                <c:pt idx="220">
                  <c:v>226</c:v>
                </c:pt>
                <c:pt idx="221">
                  <c:v>227</c:v>
                </c:pt>
                <c:pt idx="222">
                  <c:v>228</c:v>
                </c:pt>
                <c:pt idx="223">
                  <c:v>229</c:v>
                </c:pt>
                <c:pt idx="224">
                  <c:v>230</c:v>
                </c:pt>
                <c:pt idx="225">
                  <c:v>231</c:v>
                </c:pt>
                <c:pt idx="226">
                  <c:v>232</c:v>
                </c:pt>
                <c:pt idx="227">
                  <c:v>233</c:v>
                </c:pt>
                <c:pt idx="228">
                  <c:v>234</c:v>
                </c:pt>
                <c:pt idx="229">
                  <c:v>235</c:v>
                </c:pt>
                <c:pt idx="230">
                  <c:v>236</c:v>
                </c:pt>
                <c:pt idx="231">
                  <c:v>237</c:v>
                </c:pt>
                <c:pt idx="232">
                  <c:v>238</c:v>
                </c:pt>
                <c:pt idx="233">
                  <c:v>239</c:v>
                </c:pt>
                <c:pt idx="234">
                  <c:v>240</c:v>
                </c:pt>
                <c:pt idx="235">
                  <c:v>241</c:v>
                </c:pt>
                <c:pt idx="236">
                  <c:v>242</c:v>
                </c:pt>
                <c:pt idx="237">
                  <c:v>243</c:v>
                </c:pt>
                <c:pt idx="238">
                  <c:v>244</c:v>
                </c:pt>
                <c:pt idx="239">
                  <c:v>245</c:v>
                </c:pt>
                <c:pt idx="240">
                  <c:v>246</c:v>
                </c:pt>
                <c:pt idx="241">
                  <c:v>247</c:v>
                </c:pt>
                <c:pt idx="242">
                  <c:v>248</c:v>
                </c:pt>
                <c:pt idx="243">
                  <c:v>249</c:v>
                </c:pt>
                <c:pt idx="244">
                  <c:v>250</c:v>
                </c:pt>
                <c:pt idx="245">
                  <c:v>251</c:v>
                </c:pt>
                <c:pt idx="246">
                  <c:v>252</c:v>
                </c:pt>
                <c:pt idx="247">
                  <c:v>253</c:v>
                </c:pt>
                <c:pt idx="248">
                  <c:v>254</c:v>
                </c:pt>
                <c:pt idx="249">
                  <c:v>255</c:v>
                </c:pt>
                <c:pt idx="250">
                  <c:v>256</c:v>
                </c:pt>
                <c:pt idx="251">
                  <c:v>257</c:v>
                </c:pt>
                <c:pt idx="252">
                  <c:v>258</c:v>
                </c:pt>
                <c:pt idx="253">
                  <c:v>259</c:v>
                </c:pt>
                <c:pt idx="254">
                  <c:v>260</c:v>
                </c:pt>
                <c:pt idx="255">
                  <c:v>261</c:v>
                </c:pt>
                <c:pt idx="256">
                  <c:v>262</c:v>
                </c:pt>
                <c:pt idx="257">
                  <c:v>263</c:v>
                </c:pt>
                <c:pt idx="258">
                  <c:v>264</c:v>
                </c:pt>
                <c:pt idx="259">
                  <c:v>265</c:v>
                </c:pt>
                <c:pt idx="260">
                  <c:v>266</c:v>
                </c:pt>
                <c:pt idx="261">
                  <c:v>267</c:v>
                </c:pt>
                <c:pt idx="262">
                  <c:v>268</c:v>
                </c:pt>
                <c:pt idx="263">
                  <c:v>269</c:v>
                </c:pt>
                <c:pt idx="264">
                  <c:v>270</c:v>
                </c:pt>
                <c:pt idx="265">
                  <c:v>271</c:v>
                </c:pt>
                <c:pt idx="266">
                  <c:v>272</c:v>
                </c:pt>
                <c:pt idx="267">
                  <c:v>273</c:v>
                </c:pt>
                <c:pt idx="268">
                  <c:v>274</c:v>
                </c:pt>
                <c:pt idx="269">
                  <c:v>275</c:v>
                </c:pt>
                <c:pt idx="270">
                  <c:v>276</c:v>
                </c:pt>
                <c:pt idx="271">
                  <c:v>277</c:v>
                </c:pt>
                <c:pt idx="272">
                  <c:v>278</c:v>
                </c:pt>
                <c:pt idx="273">
                  <c:v>279</c:v>
                </c:pt>
                <c:pt idx="274">
                  <c:v>280</c:v>
                </c:pt>
                <c:pt idx="275">
                  <c:v>281</c:v>
                </c:pt>
                <c:pt idx="276">
                  <c:v>282</c:v>
                </c:pt>
                <c:pt idx="277">
                  <c:v>283</c:v>
                </c:pt>
                <c:pt idx="278">
                  <c:v>284</c:v>
                </c:pt>
                <c:pt idx="279">
                  <c:v>285</c:v>
                </c:pt>
                <c:pt idx="280">
                  <c:v>286</c:v>
                </c:pt>
                <c:pt idx="281">
                  <c:v>287</c:v>
                </c:pt>
                <c:pt idx="282">
                  <c:v>288</c:v>
                </c:pt>
                <c:pt idx="283">
                  <c:v>289</c:v>
                </c:pt>
                <c:pt idx="284">
                  <c:v>290</c:v>
                </c:pt>
                <c:pt idx="285">
                  <c:v>291</c:v>
                </c:pt>
                <c:pt idx="286">
                  <c:v>292</c:v>
                </c:pt>
                <c:pt idx="287">
                  <c:v>293</c:v>
                </c:pt>
                <c:pt idx="288">
                  <c:v>294</c:v>
                </c:pt>
                <c:pt idx="289">
                  <c:v>295</c:v>
                </c:pt>
                <c:pt idx="290">
                  <c:v>296</c:v>
                </c:pt>
                <c:pt idx="291">
                  <c:v>297</c:v>
                </c:pt>
                <c:pt idx="292">
                  <c:v>298</c:v>
                </c:pt>
                <c:pt idx="293">
                  <c:v>299</c:v>
                </c:pt>
                <c:pt idx="294">
                  <c:v>300</c:v>
                </c:pt>
                <c:pt idx="295">
                  <c:v>301</c:v>
                </c:pt>
                <c:pt idx="296">
                  <c:v>302</c:v>
                </c:pt>
                <c:pt idx="297">
                  <c:v>303</c:v>
                </c:pt>
                <c:pt idx="298">
                  <c:v>304</c:v>
                </c:pt>
                <c:pt idx="299">
                  <c:v>305</c:v>
                </c:pt>
                <c:pt idx="300">
                  <c:v>306</c:v>
                </c:pt>
                <c:pt idx="301">
                  <c:v>307</c:v>
                </c:pt>
                <c:pt idx="302">
                  <c:v>308</c:v>
                </c:pt>
                <c:pt idx="303">
                  <c:v>309</c:v>
                </c:pt>
                <c:pt idx="304">
                  <c:v>310</c:v>
                </c:pt>
                <c:pt idx="305">
                  <c:v>311</c:v>
                </c:pt>
                <c:pt idx="306">
                  <c:v>312</c:v>
                </c:pt>
                <c:pt idx="307">
                  <c:v>313</c:v>
                </c:pt>
                <c:pt idx="308">
                  <c:v>314</c:v>
                </c:pt>
                <c:pt idx="309">
                  <c:v>315</c:v>
                </c:pt>
                <c:pt idx="310">
                  <c:v>316</c:v>
                </c:pt>
                <c:pt idx="311">
                  <c:v>317</c:v>
                </c:pt>
                <c:pt idx="312">
                  <c:v>318</c:v>
                </c:pt>
                <c:pt idx="313">
                  <c:v>319</c:v>
                </c:pt>
                <c:pt idx="314">
                  <c:v>320</c:v>
                </c:pt>
                <c:pt idx="315">
                  <c:v>321</c:v>
                </c:pt>
                <c:pt idx="316">
                  <c:v>322</c:v>
                </c:pt>
                <c:pt idx="317">
                  <c:v>323</c:v>
                </c:pt>
                <c:pt idx="318">
                  <c:v>324</c:v>
                </c:pt>
                <c:pt idx="319">
                  <c:v>325</c:v>
                </c:pt>
                <c:pt idx="320">
                  <c:v>326</c:v>
                </c:pt>
                <c:pt idx="321">
                  <c:v>327</c:v>
                </c:pt>
                <c:pt idx="322">
                  <c:v>328</c:v>
                </c:pt>
                <c:pt idx="323">
                  <c:v>329</c:v>
                </c:pt>
                <c:pt idx="324">
                  <c:v>330</c:v>
                </c:pt>
                <c:pt idx="325">
                  <c:v>331</c:v>
                </c:pt>
                <c:pt idx="326">
                  <c:v>332</c:v>
                </c:pt>
              </c:numCache>
            </c:numRef>
          </c:cat>
          <c:val>
            <c:numRef>
              <c:f>'687'!$D$8:$D$335</c:f>
              <c:numCache>
                <c:formatCode>General</c:formatCode>
                <c:ptCount val="328"/>
                <c:pt idx="0">
                  <c:v>358.96057350000001</c:v>
                </c:pt>
                <c:pt idx="1">
                  <c:v>358.12720849999999</c:v>
                </c:pt>
                <c:pt idx="2">
                  <c:v>365.76728500000002</c:v>
                </c:pt>
                <c:pt idx="3">
                  <c:v>356.07321130000003</c:v>
                </c:pt>
                <c:pt idx="4">
                  <c:v>348.4245439</c:v>
                </c:pt>
                <c:pt idx="5">
                  <c:v>344.79338840000003</c:v>
                </c:pt>
                <c:pt idx="6">
                  <c:v>345.02446980000002</c:v>
                </c:pt>
                <c:pt idx="7">
                  <c:v>342.43902439999999</c:v>
                </c:pt>
                <c:pt idx="8">
                  <c:v>338.63636359999998</c:v>
                </c:pt>
                <c:pt idx="9">
                  <c:v>335.5628059</c:v>
                </c:pt>
                <c:pt idx="10">
                  <c:v>331.35313530000002</c:v>
                </c:pt>
                <c:pt idx="11">
                  <c:v>330.24793390000002</c:v>
                </c:pt>
                <c:pt idx="12">
                  <c:v>331.90082640000003</c:v>
                </c:pt>
                <c:pt idx="13">
                  <c:v>331.90082640000003</c:v>
                </c:pt>
                <c:pt idx="14">
                  <c:v>330.94841930000001</c:v>
                </c:pt>
                <c:pt idx="15">
                  <c:v>330.94841930000001</c:v>
                </c:pt>
                <c:pt idx="16">
                  <c:v>332.16666670000001</c:v>
                </c:pt>
                <c:pt idx="17">
                  <c:v>332.44592349999999</c:v>
                </c:pt>
                <c:pt idx="18">
                  <c:v>334.10981700000002</c:v>
                </c:pt>
                <c:pt idx="19">
                  <c:v>335.77371049999999</c:v>
                </c:pt>
                <c:pt idx="20">
                  <c:v>335.77371049999999</c:v>
                </c:pt>
                <c:pt idx="21">
                  <c:v>334.38016529999999</c:v>
                </c:pt>
                <c:pt idx="22">
                  <c:v>336.03305790000002</c:v>
                </c:pt>
                <c:pt idx="23">
                  <c:v>335.19736840000002</c:v>
                </c:pt>
                <c:pt idx="24">
                  <c:v>335.19736840000002</c:v>
                </c:pt>
                <c:pt idx="25">
                  <c:v>336.30363039999997</c:v>
                </c:pt>
                <c:pt idx="26">
                  <c:v>335.19736840000002</c:v>
                </c:pt>
                <c:pt idx="27">
                  <c:v>336.67763159999998</c:v>
                </c:pt>
                <c:pt idx="28">
                  <c:v>336.67763159999998</c:v>
                </c:pt>
                <c:pt idx="29">
                  <c:v>339.14473679999998</c:v>
                </c:pt>
                <c:pt idx="30">
                  <c:v>339.96710530000001</c:v>
                </c:pt>
                <c:pt idx="31">
                  <c:v>339.96710530000001</c:v>
                </c:pt>
                <c:pt idx="32">
                  <c:v>339.96710530000001</c:v>
                </c:pt>
                <c:pt idx="33">
                  <c:v>341.05090310000003</c:v>
                </c:pt>
                <c:pt idx="34">
                  <c:v>342.43902439999999</c:v>
                </c:pt>
                <c:pt idx="35">
                  <c:v>343.25203249999998</c:v>
                </c:pt>
                <c:pt idx="36">
                  <c:v>342.43902439999999</c:v>
                </c:pt>
                <c:pt idx="37">
                  <c:v>343.76012969999999</c:v>
                </c:pt>
                <c:pt idx="38">
                  <c:v>343.85113269999999</c:v>
                </c:pt>
                <c:pt idx="39">
                  <c:v>343.85113269999999</c:v>
                </c:pt>
                <c:pt idx="40">
                  <c:v>345.46925570000002</c:v>
                </c:pt>
                <c:pt idx="41">
                  <c:v>347.08737860000002</c:v>
                </c:pt>
                <c:pt idx="42">
                  <c:v>349.7576737</c:v>
                </c:pt>
                <c:pt idx="43">
                  <c:v>350.0805153</c:v>
                </c:pt>
                <c:pt idx="44">
                  <c:v>350.0805153</c:v>
                </c:pt>
                <c:pt idx="45">
                  <c:v>350.56179780000002</c:v>
                </c:pt>
                <c:pt idx="46">
                  <c:v>353.44</c:v>
                </c:pt>
                <c:pt idx="47">
                  <c:v>352.64</c:v>
                </c:pt>
                <c:pt idx="48">
                  <c:v>352.95055819999999</c:v>
                </c:pt>
                <c:pt idx="49">
                  <c:v>353.74800640000001</c:v>
                </c:pt>
                <c:pt idx="50">
                  <c:v>355.80286169999999</c:v>
                </c:pt>
                <c:pt idx="51">
                  <c:v>358.18759940000001</c:v>
                </c:pt>
                <c:pt idx="52">
                  <c:v>358.18759940000001</c:v>
                </c:pt>
                <c:pt idx="53">
                  <c:v>358.98251190000002</c:v>
                </c:pt>
                <c:pt idx="54">
                  <c:v>357.34597159999998</c:v>
                </c:pt>
                <c:pt idx="55">
                  <c:v>359.2709984</c:v>
                </c:pt>
                <c:pt idx="56">
                  <c:v>358.92575040000003</c:v>
                </c:pt>
                <c:pt idx="57">
                  <c:v>360.50552920000001</c:v>
                </c:pt>
                <c:pt idx="58">
                  <c:v>361.22448980000001</c:v>
                </c:pt>
                <c:pt idx="59">
                  <c:v>362.22570530000002</c:v>
                </c:pt>
                <c:pt idx="60">
                  <c:v>361.65884190000003</c:v>
                </c:pt>
                <c:pt idx="61">
                  <c:v>361.65884190000003</c:v>
                </c:pt>
                <c:pt idx="62">
                  <c:v>363.2237872</c:v>
                </c:pt>
                <c:pt idx="63">
                  <c:v>363.2237872</c:v>
                </c:pt>
                <c:pt idx="64">
                  <c:v>363.2237872</c:v>
                </c:pt>
                <c:pt idx="65">
                  <c:v>364.43057720000002</c:v>
                </c:pt>
                <c:pt idx="66">
                  <c:v>366.25194399999998</c:v>
                </c:pt>
                <c:pt idx="67">
                  <c:v>364.34108529999997</c:v>
                </c:pt>
                <c:pt idx="68">
                  <c:v>362.44204020000001</c:v>
                </c:pt>
                <c:pt idx="69">
                  <c:v>363.21483769999998</c:v>
                </c:pt>
                <c:pt idx="70">
                  <c:v>365.7407407</c:v>
                </c:pt>
                <c:pt idx="71">
                  <c:v>364.40677970000002</c:v>
                </c:pt>
                <c:pt idx="72">
                  <c:v>363.63636359999998</c:v>
                </c:pt>
                <c:pt idx="73">
                  <c:v>364.05529949999999</c:v>
                </c:pt>
                <c:pt idx="74">
                  <c:v>364.8233487</c:v>
                </c:pt>
                <c:pt idx="75">
                  <c:v>362.94027569999997</c:v>
                </c:pt>
                <c:pt idx="76">
                  <c:v>364.47166920000001</c:v>
                </c:pt>
                <c:pt idx="77">
                  <c:v>364.47166920000001</c:v>
                </c:pt>
                <c:pt idx="78">
                  <c:v>365.49618320000002</c:v>
                </c:pt>
                <c:pt idx="79">
                  <c:v>365.14459670000002</c:v>
                </c:pt>
                <c:pt idx="80">
                  <c:v>364.38356160000001</c:v>
                </c:pt>
                <c:pt idx="81">
                  <c:v>364.58966570000001</c:v>
                </c:pt>
                <c:pt idx="82">
                  <c:v>368.07866869999998</c:v>
                </c:pt>
                <c:pt idx="83">
                  <c:v>365.61085969999999</c:v>
                </c:pt>
                <c:pt idx="84">
                  <c:v>366.36500749999999</c:v>
                </c:pt>
                <c:pt idx="85">
                  <c:v>365.26315790000001</c:v>
                </c:pt>
                <c:pt idx="86">
                  <c:v>366.61654140000002</c:v>
                </c:pt>
                <c:pt idx="87">
                  <c:v>366.61654140000002</c:v>
                </c:pt>
                <c:pt idx="88">
                  <c:v>364.76761620000002</c:v>
                </c:pt>
                <c:pt idx="89">
                  <c:v>364.7147147</c:v>
                </c:pt>
                <c:pt idx="90">
                  <c:v>365.3731343</c:v>
                </c:pt>
                <c:pt idx="91">
                  <c:v>363.338301</c:v>
                </c:pt>
                <c:pt idx="92">
                  <c:v>361.9970194</c:v>
                </c:pt>
                <c:pt idx="93">
                  <c:v>362.74217590000001</c:v>
                </c:pt>
                <c:pt idx="94">
                  <c:v>361.92592589999998</c:v>
                </c:pt>
                <c:pt idx="95">
                  <c:v>361.18518519999998</c:v>
                </c:pt>
                <c:pt idx="96">
                  <c:v>360.44444440000001</c:v>
                </c:pt>
                <c:pt idx="97">
                  <c:v>359.11111110000002</c:v>
                </c:pt>
                <c:pt idx="98">
                  <c:v>358.25958700000001</c:v>
                </c:pt>
                <c:pt idx="99">
                  <c:v>357.5221239</c:v>
                </c:pt>
                <c:pt idx="100">
                  <c:v>356.78466079999998</c:v>
                </c:pt>
                <c:pt idx="101">
                  <c:v>356.47058820000001</c:v>
                </c:pt>
                <c:pt idx="102">
                  <c:v>357.26872250000002</c:v>
                </c:pt>
                <c:pt idx="103">
                  <c:v>356.68135100000001</c:v>
                </c:pt>
                <c:pt idx="104">
                  <c:v>355.94713660000002</c:v>
                </c:pt>
                <c:pt idx="105">
                  <c:v>354.90483160000002</c:v>
                </c:pt>
                <c:pt idx="106">
                  <c:v>355.81395350000003</c:v>
                </c:pt>
                <c:pt idx="107">
                  <c:v>355.08720929999998</c:v>
                </c:pt>
                <c:pt idx="108">
                  <c:v>353.63372090000001</c:v>
                </c:pt>
                <c:pt idx="109">
                  <c:v>352.02898549999998</c:v>
                </c:pt>
                <c:pt idx="110">
                  <c:v>351.30434780000002</c:v>
                </c:pt>
                <c:pt idx="111">
                  <c:v>350.14534880000002</c:v>
                </c:pt>
                <c:pt idx="112">
                  <c:v>349.13043479999999</c:v>
                </c:pt>
                <c:pt idx="113">
                  <c:v>348.18577649999997</c:v>
                </c:pt>
                <c:pt idx="114">
                  <c:v>345.93023260000001</c:v>
                </c:pt>
                <c:pt idx="115">
                  <c:v>346.51162790000001</c:v>
                </c:pt>
                <c:pt idx="116">
                  <c:v>345.20348840000003</c:v>
                </c:pt>
                <c:pt idx="117">
                  <c:v>344.47674419999998</c:v>
                </c:pt>
                <c:pt idx="118">
                  <c:v>345.20348840000003</c:v>
                </c:pt>
                <c:pt idx="119">
                  <c:v>343.75</c:v>
                </c:pt>
                <c:pt idx="120">
                  <c:v>343.02325580000002</c:v>
                </c:pt>
                <c:pt idx="121">
                  <c:v>343.02325580000002</c:v>
                </c:pt>
                <c:pt idx="122">
                  <c:v>341.56976739999999</c:v>
                </c:pt>
                <c:pt idx="123">
                  <c:v>341.56976739999999</c:v>
                </c:pt>
                <c:pt idx="124">
                  <c:v>340.84302330000003</c:v>
                </c:pt>
                <c:pt idx="125">
                  <c:v>339.53488370000002</c:v>
                </c:pt>
                <c:pt idx="126">
                  <c:v>339.53488370000002</c:v>
                </c:pt>
                <c:pt idx="127">
                  <c:v>338.0813953</c:v>
                </c:pt>
                <c:pt idx="128">
                  <c:v>337.35465119999998</c:v>
                </c:pt>
                <c:pt idx="129">
                  <c:v>336.62790699999999</c:v>
                </c:pt>
                <c:pt idx="130">
                  <c:v>335.90116280000001</c:v>
                </c:pt>
                <c:pt idx="131">
                  <c:v>335.17441860000002</c:v>
                </c:pt>
                <c:pt idx="132">
                  <c:v>335.17441860000002</c:v>
                </c:pt>
                <c:pt idx="133">
                  <c:v>333.7209302</c:v>
                </c:pt>
                <c:pt idx="134">
                  <c:v>333.1395349</c:v>
                </c:pt>
                <c:pt idx="135">
                  <c:v>332.41279070000002</c:v>
                </c:pt>
                <c:pt idx="136">
                  <c:v>331.20464440000001</c:v>
                </c:pt>
                <c:pt idx="137">
                  <c:v>330.47895499999998</c:v>
                </c:pt>
                <c:pt idx="138">
                  <c:v>329.0275762</c:v>
                </c:pt>
                <c:pt idx="139">
                  <c:v>328.7790698</c:v>
                </c:pt>
                <c:pt idx="140">
                  <c:v>328.30188679999998</c:v>
                </c:pt>
                <c:pt idx="141">
                  <c:v>326.85050799999999</c:v>
                </c:pt>
                <c:pt idx="142">
                  <c:v>324.56395350000003</c:v>
                </c:pt>
                <c:pt idx="143">
                  <c:v>324.56395350000003</c:v>
                </c:pt>
                <c:pt idx="144">
                  <c:v>324.30858810000001</c:v>
                </c:pt>
                <c:pt idx="145">
                  <c:v>323.1104651</c:v>
                </c:pt>
                <c:pt idx="146">
                  <c:v>322.38372090000001</c:v>
                </c:pt>
                <c:pt idx="147">
                  <c:v>320.93023260000001</c:v>
                </c:pt>
                <c:pt idx="148">
                  <c:v>320.93023260000001</c:v>
                </c:pt>
                <c:pt idx="149">
                  <c:v>320.93023260000001</c:v>
                </c:pt>
                <c:pt idx="150">
                  <c:v>318.89534880000002</c:v>
                </c:pt>
                <c:pt idx="151">
                  <c:v>318.89534880000002</c:v>
                </c:pt>
                <c:pt idx="152">
                  <c:v>318.1686047</c:v>
                </c:pt>
                <c:pt idx="153">
                  <c:v>316.71511629999998</c:v>
                </c:pt>
                <c:pt idx="154">
                  <c:v>316.71511629999998</c:v>
                </c:pt>
                <c:pt idx="155">
                  <c:v>315.26162790000001</c:v>
                </c:pt>
                <c:pt idx="156">
                  <c:v>314.68023260000001</c:v>
                </c:pt>
                <c:pt idx="157">
                  <c:v>314.68023260000001</c:v>
                </c:pt>
                <c:pt idx="158">
                  <c:v>313.22674419999998</c:v>
                </c:pt>
                <c:pt idx="159">
                  <c:v>313.22674419999998</c:v>
                </c:pt>
                <c:pt idx="160">
                  <c:v>312.5</c:v>
                </c:pt>
                <c:pt idx="161">
                  <c:v>311.32075470000001</c:v>
                </c:pt>
                <c:pt idx="162">
                  <c:v>311.32075470000001</c:v>
                </c:pt>
                <c:pt idx="163">
                  <c:v>310.59506529999999</c:v>
                </c:pt>
                <c:pt idx="164">
                  <c:v>309.86937590000002</c:v>
                </c:pt>
                <c:pt idx="165">
                  <c:v>309.86937590000002</c:v>
                </c:pt>
                <c:pt idx="166">
                  <c:v>309.1436865</c:v>
                </c:pt>
                <c:pt idx="167">
                  <c:v>308.41799709999998</c:v>
                </c:pt>
                <c:pt idx="168">
                  <c:v>308.41799709999998</c:v>
                </c:pt>
                <c:pt idx="169">
                  <c:v>306.96661829999999</c:v>
                </c:pt>
                <c:pt idx="170">
                  <c:v>306.55021829999998</c:v>
                </c:pt>
                <c:pt idx="171">
                  <c:v>305.82241629999999</c:v>
                </c:pt>
                <c:pt idx="172">
                  <c:v>305.09461429999999</c:v>
                </c:pt>
                <c:pt idx="173">
                  <c:v>305.09461429999999</c:v>
                </c:pt>
                <c:pt idx="174">
                  <c:v>305.82241629999999</c:v>
                </c:pt>
                <c:pt idx="175">
                  <c:v>303.63901019999997</c:v>
                </c:pt>
                <c:pt idx="176">
                  <c:v>304.36681220000003</c:v>
                </c:pt>
                <c:pt idx="177">
                  <c:v>303.19767439999998</c:v>
                </c:pt>
                <c:pt idx="178">
                  <c:v>303.48330909999999</c:v>
                </c:pt>
                <c:pt idx="179">
                  <c:v>303.48330909999999</c:v>
                </c:pt>
                <c:pt idx="180">
                  <c:v>302.0319303</c:v>
                </c:pt>
                <c:pt idx="181">
                  <c:v>300.72568940000002</c:v>
                </c:pt>
                <c:pt idx="182">
                  <c:v>299.27431059999998</c:v>
                </c:pt>
                <c:pt idx="183">
                  <c:v>297.5290698</c:v>
                </c:pt>
                <c:pt idx="184">
                  <c:v>288.67924529999999</c:v>
                </c:pt>
                <c:pt idx="185">
                  <c:v>275.68740960000002</c:v>
                </c:pt>
                <c:pt idx="186">
                  <c:v>265.84659909999999</c:v>
                </c:pt>
                <c:pt idx="187">
                  <c:v>260.17316019999998</c:v>
                </c:pt>
                <c:pt idx="188">
                  <c:v>256.58465990000002</c:v>
                </c:pt>
                <c:pt idx="189">
                  <c:v>253.8350217</c:v>
                </c:pt>
                <c:pt idx="190">
                  <c:v>251.30813950000001</c:v>
                </c:pt>
                <c:pt idx="191">
                  <c:v>250.72674420000001</c:v>
                </c:pt>
                <c:pt idx="192">
                  <c:v>250.72674420000001</c:v>
                </c:pt>
                <c:pt idx="193">
                  <c:v>250</c:v>
                </c:pt>
                <c:pt idx="194">
                  <c:v>248.54227409999999</c:v>
                </c:pt>
                <c:pt idx="195">
                  <c:v>248.18049490000001</c:v>
                </c:pt>
                <c:pt idx="196">
                  <c:v>248.90829690000001</c:v>
                </c:pt>
                <c:pt idx="197">
                  <c:v>248.90829690000001</c:v>
                </c:pt>
                <c:pt idx="198">
                  <c:v>250.72674420000001</c:v>
                </c:pt>
                <c:pt idx="199">
                  <c:v>250</c:v>
                </c:pt>
                <c:pt idx="200">
                  <c:v>249.27325579999999</c:v>
                </c:pt>
                <c:pt idx="201">
                  <c:v>249.27325579999999</c:v>
                </c:pt>
                <c:pt idx="202">
                  <c:v>249.27325579999999</c:v>
                </c:pt>
                <c:pt idx="203">
                  <c:v>249.27325579999999</c:v>
                </c:pt>
                <c:pt idx="204">
                  <c:v>249.27325579999999</c:v>
                </c:pt>
                <c:pt idx="205">
                  <c:v>249.27325579999999</c:v>
                </c:pt>
                <c:pt idx="206">
                  <c:v>249.27325579999999</c:v>
                </c:pt>
                <c:pt idx="207">
                  <c:v>249.27325579999999</c:v>
                </c:pt>
                <c:pt idx="208">
                  <c:v>249.27325579999999</c:v>
                </c:pt>
                <c:pt idx="209">
                  <c:v>249.27325579999999</c:v>
                </c:pt>
                <c:pt idx="210">
                  <c:v>249.27325579999999</c:v>
                </c:pt>
                <c:pt idx="211">
                  <c:v>249.27325579999999</c:v>
                </c:pt>
                <c:pt idx="212">
                  <c:v>249.27325579999999</c:v>
                </c:pt>
                <c:pt idx="213">
                  <c:v>249.27325579999999</c:v>
                </c:pt>
                <c:pt idx="214">
                  <c:v>249.27325579999999</c:v>
                </c:pt>
                <c:pt idx="215">
                  <c:v>249.27325579999999</c:v>
                </c:pt>
                <c:pt idx="216">
                  <c:v>249.27325579999999</c:v>
                </c:pt>
                <c:pt idx="217">
                  <c:v>249.27325579999999</c:v>
                </c:pt>
                <c:pt idx="218">
                  <c:v>249.27325579999999</c:v>
                </c:pt>
                <c:pt idx="219">
                  <c:v>249.27325579999999</c:v>
                </c:pt>
                <c:pt idx="220">
                  <c:v>249.27325579999999</c:v>
                </c:pt>
                <c:pt idx="221">
                  <c:v>249.27325579999999</c:v>
                </c:pt>
                <c:pt idx="222">
                  <c:v>249.27325579999999</c:v>
                </c:pt>
                <c:pt idx="223">
                  <c:v>249.27325579999999</c:v>
                </c:pt>
                <c:pt idx="224">
                  <c:v>249.27325579999999</c:v>
                </c:pt>
                <c:pt idx="225">
                  <c:v>249.27325579999999</c:v>
                </c:pt>
                <c:pt idx="226">
                  <c:v>249.27325579999999</c:v>
                </c:pt>
                <c:pt idx="227">
                  <c:v>249.27325579999999</c:v>
                </c:pt>
                <c:pt idx="228">
                  <c:v>249.27325579999999</c:v>
                </c:pt>
                <c:pt idx="229">
                  <c:v>249.27325579999999</c:v>
                </c:pt>
                <c:pt idx="230">
                  <c:v>249.27325579999999</c:v>
                </c:pt>
                <c:pt idx="231">
                  <c:v>249.27325579999999</c:v>
                </c:pt>
                <c:pt idx="232">
                  <c:v>249.27325579999999</c:v>
                </c:pt>
                <c:pt idx="233">
                  <c:v>249.27325579999999</c:v>
                </c:pt>
                <c:pt idx="234">
                  <c:v>249.27325579999999</c:v>
                </c:pt>
                <c:pt idx="235">
                  <c:v>249.27325579999999</c:v>
                </c:pt>
                <c:pt idx="236">
                  <c:v>249.27325579999999</c:v>
                </c:pt>
                <c:pt idx="237">
                  <c:v>249.27325579999999</c:v>
                </c:pt>
                <c:pt idx="238">
                  <c:v>250</c:v>
                </c:pt>
                <c:pt idx="239">
                  <c:v>249.27325579999999</c:v>
                </c:pt>
                <c:pt idx="240">
                  <c:v>249.27325579999999</c:v>
                </c:pt>
                <c:pt idx="241">
                  <c:v>249.27325579999999</c:v>
                </c:pt>
                <c:pt idx="242">
                  <c:v>249.27325579999999</c:v>
                </c:pt>
                <c:pt idx="243">
                  <c:v>250</c:v>
                </c:pt>
                <c:pt idx="244">
                  <c:v>249.27325579999999</c:v>
                </c:pt>
                <c:pt idx="245">
                  <c:v>249.27325579999999</c:v>
                </c:pt>
                <c:pt idx="246">
                  <c:v>250</c:v>
                </c:pt>
                <c:pt idx="247">
                  <c:v>249.27325579999999</c:v>
                </c:pt>
                <c:pt idx="248">
                  <c:v>249.27325579999999</c:v>
                </c:pt>
                <c:pt idx="249">
                  <c:v>250</c:v>
                </c:pt>
                <c:pt idx="250">
                  <c:v>249.27325579999999</c:v>
                </c:pt>
                <c:pt idx="251">
                  <c:v>250</c:v>
                </c:pt>
                <c:pt idx="252">
                  <c:v>250</c:v>
                </c:pt>
                <c:pt idx="253">
                  <c:v>249.27325579999999</c:v>
                </c:pt>
                <c:pt idx="254">
                  <c:v>250.72674420000001</c:v>
                </c:pt>
                <c:pt idx="255">
                  <c:v>250</c:v>
                </c:pt>
                <c:pt idx="256">
                  <c:v>249.27325579999999</c:v>
                </c:pt>
                <c:pt idx="257">
                  <c:v>250</c:v>
                </c:pt>
                <c:pt idx="258">
                  <c:v>249.27325579999999</c:v>
                </c:pt>
                <c:pt idx="259">
                  <c:v>250.72674420000001</c:v>
                </c:pt>
                <c:pt idx="260">
                  <c:v>250</c:v>
                </c:pt>
                <c:pt idx="261">
                  <c:v>249.27325579999999</c:v>
                </c:pt>
                <c:pt idx="262">
                  <c:v>250.72674420000001</c:v>
                </c:pt>
                <c:pt idx="263">
                  <c:v>250</c:v>
                </c:pt>
                <c:pt idx="264">
                  <c:v>250</c:v>
                </c:pt>
                <c:pt idx="265">
                  <c:v>250.72674420000001</c:v>
                </c:pt>
                <c:pt idx="266">
                  <c:v>250</c:v>
                </c:pt>
                <c:pt idx="267">
                  <c:v>250</c:v>
                </c:pt>
                <c:pt idx="268">
                  <c:v>250.72674420000001</c:v>
                </c:pt>
                <c:pt idx="269">
                  <c:v>250</c:v>
                </c:pt>
                <c:pt idx="270">
                  <c:v>250.72674420000001</c:v>
                </c:pt>
                <c:pt idx="271">
                  <c:v>250.72674420000001</c:v>
                </c:pt>
                <c:pt idx="272">
                  <c:v>250</c:v>
                </c:pt>
                <c:pt idx="273">
                  <c:v>250.72674420000001</c:v>
                </c:pt>
                <c:pt idx="274">
                  <c:v>250</c:v>
                </c:pt>
                <c:pt idx="275">
                  <c:v>250.72674420000001</c:v>
                </c:pt>
                <c:pt idx="276">
                  <c:v>250.72674420000001</c:v>
                </c:pt>
                <c:pt idx="277">
                  <c:v>250</c:v>
                </c:pt>
                <c:pt idx="278">
                  <c:v>250.72674420000001</c:v>
                </c:pt>
                <c:pt idx="279">
                  <c:v>250.72674420000001</c:v>
                </c:pt>
                <c:pt idx="280">
                  <c:v>250.72674420000001</c:v>
                </c:pt>
                <c:pt idx="281">
                  <c:v>250.72674420000001</c:v>
                </c:pt>
                <c:pt idx="282">
                  <c:v>250.72674420000001</c:v>
                </c:pt>
                <c:pt idx="283">
                  <c:v>250.72674420000001</c:v>
                </c:pt>
                <c:pt idx="284">
                  <c:v>250.72674420000001</c:v>
                </c:pt>
                <c:pt idx="285">
                  <c:v>250.72674420000001</c:v>
                </c:pt>
                <c:pt idx="286">
                  <c:v>250.72674420000001</c:v>
                </c:pt>
                <c:pt idx="287">
                  <c:v>250.72674420000001</c:v>
                </c:pt>
                <c:pt idx="288">
                  <c:v>250.72674420000001</c:v>
                </c:pt>
                <c:pt idx="289">
                  <c:v>250.72674420000001</c:v>
                </c:pt>
                <c:pt idx="290">
                  <c:v>250.72674420000001</c:v>
                </c:pt>
                <c:pt idx="291">
                  <c:v>250.72674420000001</c:v>
                </c:pt>
                <c:pt idx="292">
                  <c:v>250.72674420000001</c:v>
                </c:pt>
                <c:pt idx="293">
                  <c:v>250.72674420000001</c:v>
                </c:pt>
                <c:pt idx="294">
                  <c:v>250.72674420000001</c:v>
                </c:pt>
                <c:pt idx="295">
                  <c:v>250.72674420000001</c:v>
                </c:pt>
                <c:pt idx="296">
                  <c:v>250.72674420000001</c:v>
                </c:pt>
                <c:pt idx="297">
                  <c:v>250.72674420000001</c:v>
                </c:pt>
                <c:pt idx="298">
                  <c:v>250.72674420000001</c:v>
                </c:pt>
                <c:pt idx="299">
                  <c:v>250.72674420000001</c:v>
                </c:pt>
                <c:pt idx="300">
                  <c:v>250.72674420000001</c:v>
                </c:pt>
                <c:pt idx="301">
                  <c:v>250.72674420000001</c:v>
                </c:pt>
                <c:pt idx="302">
                  <c:v>250.72674420000001</c:v>
                </c:pt>
                <c:pt idx="303">
                  <c:v>250.72674420000001</c:v>
                </c:pt>
                <c:pt idx="304">
                  <c:v>250.72674420000001</c:v>
                </c:pt>
                <c:pt idx="305">
                  <c:v>250.72674420000001</c:v>
                </c:pt>
                <c:pt idx="306">
                  <c:v>250.72674420000001</c:v>
                </c:pt>
                <c:pt idx="307">
                  <c:v>250.72674420000001</c:v>
                </c:pt>
                <c:pt idx="308">
                  <c:v>250.72674420000001</c:v>
                </c:pt>
                <c:pt idx="309">
                  <c:v>250.72674420000001</c:v>
                </c:pt>
                <c:pt idx="310">
                  <c:v>250.72674420000001</c:v>
                </c:pt>
                <c:pt idx="311">
                  <c:v>250.72674420000001</c:v>
                </c:pt>
                <c:pt idx="312">
                  <c:v>250.72674420000001</c:v>
                </c:pt>
                <c:pt idx="313">
                  <c:v>251.30813950000001</c:v>
                </c:pt>
                <c:pt idx="314">
                  <c:v>250.72674420000001</c:v>
                </c:pt>
                <c:pt idx="315">
                  <c:v>250.72674420000001</c:v>
                </c:pt>
                <c:pt idx="316">
                  <c:v>251.30813950000001</c:v>
                </c:pt>
                <c:pt idx="317">
                  <c:v>250.72674420000001</c:v>
                </c:pt>
                <c:pt idx="318">
                  <c:v>251.30813950000001</c:v>
                </c:pt>
                <c:pt idx="319">
                  <c:v>251.30813950000001</c:v>
                </c:pt>
                <c:pt idx="320">
                  <c:v>250.72674420000001</c:v>
                </c:pt>
                <c:pt idx="321">
                  <c:v>251.30813950000001</c:v>
                </c:pt>
                <c:pt idx="322">
                  <c:v>250.72674420000001</c:v>
                </c:pt>
                <c:pt idx="323">
                  <c:v>250.72674420000001</c:v>
                </c:pt>
                <c:pt idx="324">
                  <c:v>251.30813950000001</c:v>
                </c:pt>
                <c:pt idx="325">
                  <c:v>250.72674420000001</c:v>
                </c:pt>
                <c:pt idx="326">
                  <c:v>251.30813950000001</c:v>
                </c:pt>
              </c:numCache>
            </c:numRef>
          </c:val>
          <c:smooth val="0"/>
          <c:extLst>
            <c:ext xmlns:c16="http://schemas.microsoft.com/office/drawing/2014/chart" uri="{C3380CC4-5D6E-409C-BE32-E72D297353CC}">
              <c16:uniqueId val="{00000002-E006-488E-BBE4-6B0208B3706F}"/>
            </c:ext>
          </c:extLst>
        </c:ser>
        <c:dLbls>
          <c:showLegendKey val="0"/>
          <c:showVal val="0"/>
          <c:showCatName val="0"/>
          <c:showSerName val="0"/>
          <c:showPercent val="0"/>
          <c:showBubbleSize val="0"/>
        </c:dLbls>
        <c:smooth val="0"/>
        <c:axId val="543902904"/>
        <c:axId val="543902584"/>
      </c:lineChart>
      <c:catAx>
        <c:axId val="543902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3902584"/>
        <c:crosses val="autoZero"/>
        <c:auto val="1"/>
        <c:lblAlgn val="ctr"/>
        <c:lblOffset val="100"/>
        <c:noMultiLvlLbl val="0"/>
      </c:catAx>
      <c:valAx>
        <c:axId val="543902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3902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'686'!$B$3</c:f>
              <c:strCache>
                <c:ptCount val="1"/>
                <c:pt idx="0">
                  <c:v>Volt</c:v>
                </c:pt>
              </c:strCache>
            </c:strRef>
          </c:tx>
          <c:spPr>
            <a:ln w="28575" cap="rnd">
              <a:solidFill>
                <a:schemeClr val="accent1"/>
              </a:solidFill>
              <a:round/>
            </a:ln>
            <a:effectLst/>
          </c:spPr>
          <c:marker>
            <c:symbol val="none"/>
          </c:marker>
          <c:cat>
            <c:numRef>
              <c:f>'686'!$A$8:$A$315</c:f>
              <c:numCache>
                <c:formatCode>General</c:formatCode>
                <c:ptCount val="308"/>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pt idx="35">
                  <c:v>40</c:v>
                </c:pt>
                <c:pt idx="36">
                  <c:v>41</c:v>
                </c:pt>
                <c:pt idx="37">
                  <c:v>42</c:v>
                </c:pt>
                <c:pt idx="38">
                  <c:v>43</c:v>
                </c:pt>
                <c:pt idx="39">
                  <c:v>44</c:v>
                </c:pt>
                <c:pt idx="40">
                  <c:v>45</c:v>
                </c:pt>
                <c:pt idx="41">
                  <c:v>46</c:v>
                </c:pt>
                <c:pt idx="42">
                  <c:v>47</c:v>
                </c:pt>
                <c:pt idx="43">
                  <c:v>48</c:v>
                </c:pt>
                <c:pt idx="44">
                  <c:v>49</c:v>
                </c:pt>
                <c:pt idx="45">
                  <c:v>50</c:v>
                </c:pt>
                <c:pt idx="46">
                  <c:v>51</c:v>
                </c:pt>
                <c:pt idx="47">
                  <c:v>52</c:v>
                </c:pt>
                <c:pt idx="48">
                  <c:v>53</c:v>
                </c:pt>
                <c:pt idx="49">
                  <c:v>54</c:v>
                </c:pt>
                <c:pt idx="50">
                  <c:v>55</c:v>
                </c:pt>
                <c:pt idx="51">
                  <c:v>56</c:v>
                </c:pt>
                <c:pt idx="52">
                  <c:v>57</c:v>
                </c:pt>
                <c:pt idx="53">
                  <c:v>58</c:v>
                </c:pt>
                <c:pt idx="54">
                  <c:v>59</c:v>
                </c:pt>
                <c:pt idx="55">
                  <c:v>60</c:v>
                </c:pt>
                <c:pt idx="56">
                  <c:v>61</c:v>
                </c:pt>
                <c:pt idx="57">
                  <c:v>62</c:v>
                </c:pt>
                <c:pt idx="58">
                  <c:v>63</c:v>
                </c:pt>
                <c:pt idx="59">
                  <c:v>64</c:v>
                </c:pt>
                <c:pt idx="60">
                  <c:v>65</c:v>
                </c:pt>
                <c:pt idx="61">
                  <c:v>66</c:v>
                </c:pt>
                <c:pt idx="62">
                  <c:v>67</c:v>
                </c:pt>
                <c:pt idx="63">
                  <c:v>68</c:v>
                </c:pt>
                <c:pt idx="64">
                  <c:v>69</c:v>
                </c:pt>
                <c:pt idx="65">
                  <c:v>70</c:v>
                </c:pt>
                <c:pt idx="66">
                  <c:v>71</c:v>
                </c:pt>
                <c:pt idx="67">
                  <c:v>72</c:v>
                </c:pt>
                <c:pt idx="68">
                  <c:v>73</c:v>
                </c:pt>
                <c:pt idx="69">
                  <c:v>74</c:v>
                </c:pt>
                <c:pt idx="70">
                  <c:v>75</c:v>
                </c:pt>
                <c:pt idx="71">
                  <c:v>76</c:v>
                </c:pt>
                <c:pt idx="72">
                  <c:v>77</c:v>
                </c:pt>
                <c:pt idx="73">
                  <c:v>78</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118</c:v>
                </c:pt>
                <c:pt idx="114">
                  <c:v>119</c:v>
                </c:pt>
                <c:pt idx="115">
                  <c:v>120</c:v>
                </c:pt>
                <c:pt idx="116">
                  <c:v>121</c:v>
                </c:pt>
                <c:pt idx="117">
                  <c:v>122</c:v>
                </c:pt>
                <c:pt idx="118">
                  <c:v>123</c:v>
                </c:pt>
                <c:pt idx="119">
                  <c:v>124</c:v>
                </c:pt>
                <c:pt idx="120">
                  <c:v>125</c:v>
                </c:pt>
                <c:pt idx="121">
                  <c:v>126</c:v>
                </c:pt>
                <c:pt idx="122">
                  <c:v>127</c:v>
                </c:pt>
                <c:pt idx="123">
                  <c:v>128</c:v>
                </c:pt>
                <c:pt idx="124">
                  <c:v>129</c:v>
                </c:pt>
                <c:pt idx="125">
                  <c:v>130</c:v>
                </c:pt>
                <c:pt idx="126">
                  <c:v>131</c:v>
                </c:pt>
                <c:pt idx="127">
                  <c:v>132</c:v>
                </c:pt>
                <c:pt idx="128">
                  <c:v>133</c:v>
                </c:pt>
                <c:pt idx="129">
                  <c:v>134</c:v>
                </c:pt>
                <c:pt idx="130">
                  <c:v>135</c:v>
                </c:pt>
                <c:pt idx="131">
                  <c:v>136</c:v>
                </c:pt>
                <c:pt idx="132">
                  <c:v>137</c:v>
                </c:pt>
                <c:pt idx="133">
                  <c:v>138</c:v>
                </c:pt>
                <c:pt idx="134">
                  <c:v>139</c:v>
                </c:pt>
                <c:pt idx="135">
                  <c:v>140</c:v>
                </c:pt>
                <c:pt idx="136">
                  <c:v>141</c:v>
                </c:pt>
                <c:pt idx="137">
                  <c:v>142</c:v>
                </c:pt>
                <c:pt idx="138">
                  <c:v>143</c:v>
                </c:pt>
                <c:pt idx="139">
                  <c:v>144</c:v>
                </c:pt>
                <c:pt idx="140">
                  <c:v>145</c:v>
                </c:pt>
                <c:pt idx="141">
                  <c:v>146</c:v>
                </c:pt>
                <c:pt idx="142">
                  <c:v>147</c:v>
                </c:pt>
                <c:pt idx="143">
                  <c:v>148</c:v>
                </c:pt>
                <c:pt idx="144">
                  <c:v>149</c:v>
                </c:pt>
                <c:pt idx="145">
                  <c:v>150</c:v>
                </c:pt>
                <c:pt idx="146">
                  <c:v>151</c:v>
                </c:pt>
                <c:pt idx="147">
                  <c:v>152</c:v>
                </c:pt>
                <c:pt idx="148">
                  <c:v>153</c:v>
                </c:pt>
                <c:pt idx="149">
                  <c:v>154</c:v>
                </c:pt>
                <c:pt idx="150">
                  <c:v>155</c:v>
                </c:pt>
                <c:pt idx="151">
                  <c:v>156</c:v>
                </c:pt>
                <c:pt idx="152">
                  <c:v>157</c:v>
                </c:pt>
                <c:pt idx="153">
                  <c:v>158</c:v>
                </c:pt>
                <c:pt idx="154">
                  <c:v>159</c:v>
                </c:pt>
                <c:pt idx="155">
                  <c:v>160</c:v>
                </c:pt>
                <c:pt idx="156">
                  <c:v>161</c:v>
                </c:pt>
                <c:pt idx="157">
                  <c:v>162</c:v>
                </c:pt>
                <c:pt idx="158">
                  <c:v>163</c:v>
                </c:pt>
                <c:pt idx="159">
                  <c:v>164</c:v>
                </c:pt>
                <c:pt idx="160">
                  <c:v>165</c:v>
                </c:pt>
                <c:pt idx="161">
                  <c:v>166</c:v>
                </c:pt>
                <c:pt idx="162">
                  <c:v>167</c:v>
                </c:pt>
                <c:pt idx="163">
                  <c:v>168</c:v>
                </c:pt>
                <c:pt idx="164">
                  <c:v>169</c:v>
                </c:pt>
                <c:pt idx="165">
                  <c:v>170</c:v>
                </c:pt>
                <c:pt idx="166">
                  <c:v>171</c:v>
                </c:pt>
                <c:pt idx="167">
                  <c:v>172</c:v>
                </c:pt>
                <c:pt idx="168">
                  <c:v>173</c:v>
                </c:pt>
                <c:pt idx="169">
                  <c:v>174</c:v>
                </c:pt>
                <c:pt idx="170">
                  <c:v>175</c:v>
                </c:pt>
                <c:pt idx="171">
                  <c:v>176</c:v>
                </c:pt>
                <c:pt idx="172">
                  <c:v>177</c:v>
                </c:pt>
                <c:pt idx="173">
                  <c:v>178</c:v>
                </c:pt>
                <c:pt idx="174">
                  <c:v>179</c:v>
                </c:pt>
                <c:pt idx="175">
                  <c:v>180</c:v>
                </c:pt>
                <c:pt idx="176">
                  <c:v>181</c:v>
                </c:pt>
                <c:pt idx="177">
                  <c:v>182</c:v>
                </c:pt>
                <c:pt idx="178">
                  <c:v>183</c:v>
                </c:pt>
                <c:pt idx="179">
                  <c:v>184</c:v>
                </c:pt>
                <c:pt idx="180">
                  <c:v>185</c:v>
                </c:pt>
                <c:pt idx="181">
                  <c:v>186</c:v>
                </c:pt>
                <c:pt idx="182">
                  <c:v>187</c:v>
                </c:pt>
                <c:pt idx="183">
                  <c:v>188</c:v>
                </c:pt>
                <c:pt idx="184">
                  <c:v>189</c:v>
                </c:pt>
                <c:pt idx="185">
                  <c:v>190</c:v>
                </c:pt>
                <c:pt idx="186">
                  <c:v>191</c:v>
                </c:pt>
                <c:pt idx="187">
                  <c:v>192</c:v>
                </c:pt>
                <c:pt idx="188">
                  <c:v>193</c:v>
                </c:pt>
                <c:pt idx="189">
                  <c:v>194</c:v>
                </c:pt>
                <c:pt idx="190">
                  <c:v>195</c:v>
                </c:pt>
                <c:pt idx="191">
                  <c:v>196</c:v>
                </c:pt>
                <c:pt idx="192">
                  <c:v>197</c:v>
                </c:pt>
                <c:pt idx="193">
                  <c:v>198</c:v>
                </c:pt>
                <c:pt idx="194">
                  <c:v>199</c:v>
                </c:pt>
                <c:pt idx="195">
                  <c:v>200</c:v>
                </c:pt>
                <c:pt idx="196">
                  <c:v>201</c:v>
                </c:pt>
                <c:pt idx="197">
                  <c:v>202</c:v>
                </c:pt>
                <c:pt idx="198">
                  <c:v>203</c:v>
                </c:pt>
                <c:pt idx="199">
                  <c:v>204</c:v>
                </c:pt>
                <c:pt idx="200">
                  <c:v>205</c:v>
                </c:pt>
                <c:pt idx="201">
                  <c:v>206</c:v>
                </c:pt>
                <c:pt idx="202">
                  <c:v>207</c:v>
                </c:pt>
                <c:pt idx="203">
                  <c:v>208</c:v>
                </c:pt>
                <c:pt idx="204">
                  <c:v>209</c:v>
                </c:pt>
                <c:pt idx="205">
                  <c:v>210</c:v>
                </c:pt>
                <c:pt idx="206">
                  <c:v>211</c:v>
                </c:pt>
                <c:pt idx="207">
                  <c:v>212</c:v>
                </c:pt>
                <c:pt idx="208">
                  <c:v>213</c:v>
                </c:pt>
                <c:pt idx="209">
                  <c:v>214</c:v>
                </c:pt>
                <c:pt idx="210">
                  <c:v>215</c:v>
                </c:pt>
                <c:pt idx="211">
                  <c:v>216</c:v>
                </c:pt>
                <c:pt idx="212">
                  <c:v>217</c:v>
                </c:pt>
                <c:pt idx="213">
                  <c:v>218</c:v>
                </c:pt>
                <c:pt idx="214">
                  <c:v>219</c:v>
                </c:pt>
                <c:pt idx="215">
                  <c:v>220</c:v>
                </c:pt>
                <c:pt idx="216">
                  <c:v>221</c:v>
                </c:pt>
                <c:pt idx="217">
                  <c:v>222</c:v>
                </c:pt>
                <c:pt idx="218">
                  <c:v>223</c:v>
                </c:pt>
                <c:pt idx="219">
                  <c:v>224</c:v>
                </c:pt>
                <c:pt idx="220">
                  <c:v>225</c:v>
                </c:pt>
                <c:pt idx="221">
                  <c:v>226</c:v>
                </c:pt>
                <c:pt idx="222">
                  <c:v>227</c:v>
                </c:pt>
                <c:pt idx="223">
                  <c:v>228</c:v>
                </c:pt>
                <c:pt idx="224">
                  <c:v>229</c:v>
                </c:pt>
                <c:pt idx="225">
                  <c:v>230</c:v>
                </c:pt>
                <c:pt idx="226">
                  <c:v>231</c:v>
                </c:pt>
                <c:pt idx="227">
                  <c:v>232</c:v>
                </c:pt>
                <c:pt idx="228">
                  <c:v>233</c:v>
                </c:pt>
                <c:pt idx="229">
                  <c:v>234</c:v>
                </c:pt>
                <c:pt idx="230">
                  <c:v>235</c:v>
                </c:pt>
                <c:pt idx="231">
                  <c:v>236</c:v>
                </c:pt>
                <c:pt idx="232">
                  <c:v>237</c:v>
                </c:pt>
                <c:pt idx="233">
                  <c:v>238</c:v>
                </c:pt>
                <c:pt idx="234">
                  <c:v>239</c:v>
                </c:pt>
                <c:pt idx="235">
                  <c:v>240</c:v>
                </c:pt>
                <c:pt idx="236">
                  <c:v>241</c:v>
                </c:pt>
                <c:pt idx="237">
                  <c:v>242</c:v>
                </c:pt>
                <c:pt idx="238">
                  <c:v>243</c:v>
                </c:pt>
                <c:pt idx="239">
                  <c:v>244</c:v>
                </c:pt>
                <c:pt idx="240">
                  <c:v>245</c:v>
                </c:pt>
                <c:pt idx="241">
                  <c:v>246</c:v>
                </c:pt>
                <c:pt idx="242">
                  <c:v>247</c:v>
                </c:pt>
                <c:pt idx="243">
                  <c:v>248</c:v>
                </c:pt>
                <c:pt idx="244">
                  <c:v>249</c:v>
                </c:pt>
                <c:pt idx="245">
                  <c:v>250</c:v>
                </c:pt>
                <c:pt idx="246">
                  <c:v>251</c:v>
                </c:pt>
                <c:pt idx="247">
                  <c:v>252</c:v>
                </c:pt>
                <c:pt idx="248">
                  <c:v>253</c:v>
                </c:pt>
                <c:pt idx="249">
                  <c:v>254</c:v>
                </c:pt>
                <c:pt idx="250">
                  <c:v>255</c:v>
                </c:pt>
                <c:pt idx="251">
                  <c:v>256</c:v>
                </c:pt>
                <c:pt idx="252">
                  <c:v>257</c:v>
                </c:pt>
                <c:pt idx="253">
                  <c:v>258</c:v>
                </c:pt>
                <c:pt idx="254">
                  <c:v>259</c:v>
                </c:pt>
                <c:pt idx="255">
                  <c:v>260</c:v>
                </c:pt>
                <c:pt idx="256">
                  <c:v>261</c:v>
                </c:pt>
                <c:pt idx="257">
                  <c:v>262</c:v>
                </c:pt>
                <c:pt idx="258">
                  <c:v>263</c:v>
                </c:pt>
                <c:pt idx="259">
                  <c:v>264</c:v>
                </c:pt>
                <c:pt idx="260">
                  <c:v>265</c:v>
                </c:pt>
                <c:pt idx="261">
                  <c:v>266</c:v>
                </c:pt>
                <c:pt idx="262">
                  <c:v>267</c:v>
                </c:pt>
                <c:pt idx="263">
                  <c:v>268</c:v>
                </c:pt>
                <c:pt idx="264">
                  <c:v>269</c:v>
                </c:pt>
                <c:pt idx="265">
                  <c:v>270</c:v>
                </c:pt>
                <c:pt idx="266">
                  <c:v>271</c:v>
                </c:pt>
                <c:pt idx="267">
                  <c:v>272</c:v>
                </c:pt>
                <c:pt idx="268">
                  <c:v>273</c:v>
                </c:pt>
                <c:pt idx="269">
                  <c:v>274</c:v>
                </c:pt>
                <c:pt idx="270">
                  <c:v>275</c:v>
                </c:pt>
                <c:pt idx="271">
                  <c:v>276</c:v>
                </c:pt>
                <c:pt idx="272">
                  <c:v>277</c:v>
                </c:pt>
                <c:pt idx="273">
                  <c:v>278</c:v>
                </c:pt>
                <c:pt idx="274">
                  <c:v>279</c:v>
                </c:pt>
                <c:pt idx="275">
                  <c:v>280</c:v>
                </c:pt>
                <c:pt idx="276">
                  <c:v>281</c:v>
                </c:pt>
                <c:pt idx="277">
                  <c:v>282</c:v>
                </c:pt>
                <c:pt idx="278">
                  <c:v>283</c:v>
                </c:pt>
                <c:pt idx="279">
                  <c:v>284</c:v>
                </c:pt>
                <c:pt idx="280">
                  <c:v>285</c:v>
                </c:pt>
                <c:pt idx="281">
                  <c:v>286</c:v>
                </c:pt>
                <c:pt idx="282">
                  <c:v>287</c:v>
                </c:pt>
                <c:pt idx="283">
                  <c:v>288</c:v>
                </c:pt>
                <c:pt idx="284">
                  <c:v>289</c:v>
                </c:pt>
                <c:pt idx="285">
                  <c:v>290</c:v>
                </c:pt>
                <c:pt idx="286">
                  <c:v>291</c:v>
                </c:pt>
                <c:pt idx="287">
                  <c:v>292</c:v>
                </c:pt>
                <c:pt idx="288">
                  <c:v>293</c:v>
                </c:pt>
                <c:pt idx="289">
                  <c:v>294</c:v>
                </c:pt>
                <c:pt idx="290">
                  <c:v>295</c:v>
                </c:pt>
                <c:pt idx="291">
                  <c:v>296</c:v>
                </c:pt>
                <c:pt idx="292">
                  <c:v>297</c:v>
                </c:pt>
                <c:pt idx="293">
                  <c:v>298</c:v>
                </c:pt>
                <c:pt idx="294">
                  <c:v>299</c:v>
                </c:pt>
                <c:pt idx="295">
                  <c:v>300</c:v>
                </c:pt>
                <c:pt idx="296">
                  <c:v>301</c:v>
                </c:pt>
                <c:pt idx="297">
                  <c:v>302</c:v>
                </c:pt>
                <c:pt idx="298">
                  <c:v>303</c:v>
                </c:pt>
                <c:pt idx="299">
                  <c:v>304</c:v>
                </c:pt>
                <c:pt idx="300">
                  <c:v>305</c:v>
                </c:pt>
                <c:pt idx="301">
                  <c:v>306</c:v>
                </c:pt>
                <c:pt idx="302">
                  <c:v>307</c:v>
                </c:pt>
                <c:pt idx="303">
                  <c:v>308</c:v>
                </c:pt>
                <c:pt idx="304">
                  <c:v>309</c:v>
                </c:pt>
                <c:pt idx="305">
                  <c:v>310</c:v>
                </c:pt>
                <c:pt idx="306">
                  <c:v>311</c:v>
                </c:pt>
                <c:pt idx="307">
                  <c:v>312</c:v>
                </c:pt>
              </c:numCache>
            </c:numRef>
          </c:cat>
          <c:val>
            <c:numRef>
              <c:f>'686'!$B$8:$B$315</c:f>
            </c:numRef>
          </c:val>
          <c:smooth val="0"/>
          <c:extLst>
            <c:ext xmlns:c16="http://schemas.microsoft.com/office/drawing/2014/chart" uri="{C3380CC4-5D6E-409C-BE32-E72D297353CC}">
              <c16:uniqueId val="{00000000-2EB6-4651-A3AF-A29D39EA4C5A}"/>
            </c:ext>
          </c:extLst>
        </c:ser>
        <c:ser>
          <c:idx val="1"/>
          <c:order val="1"/>
          <c:tx>
            <c:strRef>
              <c:f>'686'!$C$3</c:f>
              <c:strCache>
                <c:ptCount val="1"/>
                <c:pt idx="0">
                  <c:v>Curr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'686'!$A$8:$A$315</c:f>
              <c:numCache>
                <c:formatCode>General</c:formatCode>
                <c:ptCount val="308"/>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pt idx="35">
                  <c:v>40</c:v>
                </c:pt>
                <c:pt idx="36">
                  <c:v>41</c:v>
                </c:pt>
                <c:pt idx="37">
                  <c:v>42</c:v>
                </c:pt>
                <c:pt idx="38">
                  <c:v>43</c:v>
                </c:pt>
                <c:pt idx="39">
                  <c:v>44</c:v>
                </c:pt>
                <c:pt idx="40">
                  <c:v>45</c:v>
                </c:pt>
                <c:pt idx="41">
                  <c:v>46</c:v>
                </c:pt>
                <c:pt idx="42">
                  <c:v>47</c:v>
                </c:pt>
                <c:pt idx="43">
                  <c:v>48</c:v>
                </c:pt>
                <c:pt idx="44">
                  <c:v>49</c:v>
                </c:pt>
                <c:pt idx="45">
                  <c:v>50</c:v>
                </c:pt>
                <c:pt idx="46">
                  <c:v>51</c:v>
                </c:pt>
                <c:pt idx="47">
                  <c:v>52</c:v>
                </c:pt>
                <c:pt idx="48">
                  <c:v>53</c:v>
                </c:pt>
                <c:pt idx="49">
                  <c:v>54</c:v>
                </c:pt>
                <c:pt idx="50">
                  <c:v>55</c:v>
                </c:pt>
                <c:pt idx="51">
                  <c:v>56</c:v>
                </c:pt>
                <c:pt idx="52">
                  <c:v>57</c:v>
                </c:pt>
                <c:pt idx="53">
                  <c:v>58</c:v>
                </c:pt>
                <c:pt idx="54">
                  <c:v>59</c:v>
                </c:pt>
                <c:pt idx="55">
                  <c:v>60</c:v>
                </c:pt>
                <c:pt idx="56">
                  <c:v>61</c:v>
                </c:pt>
                <c:pt idx="57">
                  <c:v>62</c:v>
                </c:pt>
                <c:pt idx="58">
                  <c:v>63</c:v>
                </c:pt>
                <c:pt idx="59">
                  <c:v>64</c:v>
                </c:pt>
                <c:pt idx="60">
                  <c:v>65</c:v>
                </c:pt>
                <c:pt idx="61">
                  <c:v>66</c:v>
                </c:pt>
                <c:pt idx="62">
                  <c:v>67</c:v>
                </c:pt>
                <c:pt idx="63">
                  <c:v>68</c:v>
                </c:pt>
                <c:pt idx="64">
                  <c:v>69</c:v>
                </c:pt>
                <c:pt idx="65">
                  <c:v>70</c:v>
                </c:pt>
                <c:pt idx="66">
                  <c:v>71</c:v>
                </c:pt>
                <c:pt idx="67">
                  <c:v>72</c:v>
                </c:pt>
                <c:pt idx="68">
                  <c:v>73</c:v>
                </c:pt>
                <c:pt idx="69">
                  <c:v>74</c:v>
                </c:pt>
                <c:pt idx="70">
                  <c:v>75</c:v>
                </c:pt>
                <c:pt idx="71">
                  <c:v>76</c:v>
                </c:pt>
                <c:pt idx="72">
                  <c:v>77</c:v>
                </c:pt>
                <c:pt idx="73">
                  <c:v>78</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118</c:v>
                </c:pt>
                <c:pt idx="114">
                  <c:v>119</c:v>
                </c:pt>
                <c:pt idx="115">
                  <c:v>120</c:v>
                </c:pt>
                <c:pt idx="116">
                  <c:v>121</c:v>
                </c:pt>
                <c:pt idx="117">
                  <c:v>122</c:v>
                </c:pt>
                <c:pt idx="118">
                  <c:v>123</c:v>
                </c:pt>
                <c:pt idx="119">
                  <c:v>124</c:v>
                </c:pt>
                <c:pt idx="120">
                  <c:v>125</c:v>
                </c:pt>
                <c:pt idx="121">
                  <c:v>126</c:v>
                </c:pt>
                <c:pt idx="122">
                  <c:v>127</c:v>
                </c:pt>
                <c:pt idx="123">
                  <c:v>128</c:v>
                </c:pt>
                <c:pt idx="124">
                  <c:v>129</c:v>
                </c:pt>
                <c:pt idx="125">
                  <c:v>130</c:v>
                </c:pt>
                <c:pt idx="126">
                  <c:v>131</c:v>
                </c:pt>
                <c:pt idx="127">
                  <c:v>132</c:v>
                </c:pt>
                <c:pt idx="128">
                  <c:v>133</c:v>
                </c:pt>
                <c:pt idx="129">
                  <c:v>134</c:v>
                </c:pt>
                <c:pt idx="130">
                  <c:v>135</c:v>
                </c:pt>
                <c:pt idx="131">
                  <c:v>136</c:v>
                </c:pt>
                <c:pt idx="132">
                  <c:v>137</c:v>
                </c:pt>
                <c:pt idx="133">
                  <c:v>138</c:v>
                </c:pt>
                <c:pt idx="134">
                  <c:v>139</c:v>
                </c:pt>
                <c:pt idx="135">
                  <c:v>140</c:v>
                </c:pt>
                <c:pt idx="136">
                  <c:v>141</c:v>
                </c:pt>
                <c:pt idx="137">
                  <c:v>142</c:v>
                </c:pt>
                <c:pt idx="138">
                  <c:v>143</c:v>
                </c:pt>
                <c:pt idx="139">
                  <c:v>144</c:v>
                </c:pt>
                <c:pt idx="140">
                  <c:v>145</c:v>
                </c:pt>
                <c:pt idx="141">
                  <c:v>146</c:v>
                </c:pt>
                <c:pt idx="142">
                  <c:v>147</c:v>
                </c:pt>
                <c:pt idx="143">
                  <c:v>148</c:v>
                </c:pt>
                <c:pt idx="144">
                  <c:v>149</c:v>
                </c:pt>
                <c:pt idx="145">
                  <c:v>150</c:v>
                </c:pt>
                <c:pt idx="146">
                  <c:v>151</c:v>
                </c:pt>
                <c:pt idx="147">
                  <c:v>152</c:v>
                </c:pt>
                <c:pt idx="148">
                  <c:v>153</c:v>
                </c:pt>
                <c:pt idx="149">
                  <c:v>154</c:v>
                </c:pt>
                <c:pt idx="150">
                  <c:v>155</c:v>
                </c:pt>
                <c:pt idx="151">
                  <c:v>156</c:v>
                </c:pt>
                <c:pt idx="152">
                  <c:v>157</c:v>
                </c:pt>
                <c:pt idx="153">
                  <c:v>158</c:v>
                </c:pt>
                <c:pt idx="154">
                  <c:v>159</c:v>
                </c:pt>
                <c:pt idx="155">
                  <c:v>160</c:v>
                </c:pt>
                <c:pt idx="156">
                  <c:v>161</c:v>
                </c:pt>
                <c:pt idx="157">
                  <c:v>162</c:v>
                </c:pt>
                <c:pt idx="158">
                  <c:v>163</c:v>
                </c:pt>
                <c:pt idx="159">
                  <c:v>164</c:v>
                </c:pt>
                <c:pt idx="160">
                  <c:v>165</c:v>
                </c:pt>
                <c:pt idx="161">
                  <c:v>166</c:v>
                </c:pt>
                <c:pt idx="162">
                  <c:v>167</c:v>
                </c:pt>
                <c:pt idx="163">
                  <c:v>168</c:v>
                </c:pt>
                <c:pt idx="164">
                  <c:v>169</c:v>
                </c:pt>
                <c:pt idx="165">
                  <c:v>170</c:v>
                </c:pt>
                <c:pt idx="166">
                  <c:v>171</c:v>
                </c:pt>
                <c:pt idx="167">
                  <c:v>172</c:v>
                </c:pt>
                <c:pt idx="168">
                  <c:v>173</c:v>
                </c:pt>
                <c:pt idx="169">
                  <c:v>174</c:v>
                </c:pt>
                <c:pt idx="170">
                  <c:v>175</c:v>
                </c:pt>
                <c:pt idx="171">
                  <c:v>176</c:v>
                </c:pt>
                <c:pt idx="172">
                  <c:v>177</c:v>
                </c:pt>
                <c:pt idx="173">
                  <c:v>178</c:v>
                </c:pt>
                <c:pt idx="174">
                  <c:v>179</c:v>
                </c:pt>
                <c:pt idx="175">
                  <c:v>180</c:v>
                </c:pt>
                <c:pt idx="176">
                  <c:v>181</c:v>
                </c:pt>
                <c:pt idx="177">
                  <c:v>182</c:v>
                </c:pt>
                <c:pt idx="178">
                  <c:v>183</c:v>
                </c:pt>
                <c:pt idx="179">
                  <c:v>184</c:v>
                </c:pt>
                <c:pt idx="180">
                  <c:v>185</c:v>
                </c:pt>
                <c:pt idx="181">
                  <c:v>186</c:v>
                </c:pt>
                <c:pt idx="182">
                  <c:v>187</c:v>
                </c:pt>
                <c:pt idx="183">
                  <c:v>188</c:v>
                </c:pt>
                <c:pt idx="184">
                  <c:v>189</c:v>
                </c:pt>
                <c:pt idx="185">
                  <c:v>190</c:v>
                </c:pt>
                <c:pt idx="186">
                  <c:v>191</c:v>
                </c:pt>
                <c:pt idx="187">
                  <c:v>192</c:v>
                </c:pt>
                <c:pt idx="188">
                  <c:v>193</c:v>
                </c:pt>
                <c:pt idx="189">
                  <c:v>194</c:v>
                </c:pt>
                <c:pt idx="190">
                  <c:v>195</c:v>
                </c:pt>
                <c:pt idx="191">
                  <c:v>196</c:v>
                </c:pt>
                <c:pt idx="192">
                  <c:v>197</c:v>
                </c:pt>
                <c:pt idx="193">
                  <c:v>198</c:v>
                </c:pt>
                <c:pt idx="194">
                  <c:v>199</c:v>
                </c:pt>
                <c:pt idx="195">
                  <c:v>200</c:v>
                </c:pt>
                <c:pt idx="196">
                  <c:v>201</c:v>
                </c:pt>
                <c:pt idx="197">
                  <c:v>202</c:v>
                </c:pt>
                <c:pt idx="198">
                  <c:v>203</c:v>
                </c:pt>
                <c:pt idx="199">
                  <c:v>204</c:v>
                </c:pt>
                <c:pt idx="200">
                  <c:v>205</c:v>
                </c:pt>
                <c:pt idx="201">
                  <c:v>206</c:v>
                </c:pt>
                <c:pt idx="202">
                  <c:v>207</c:v>
                </c:pt>
                <c:pt idx="203">
                  <c:v>208</c:v>
                </c:pt>
                <c:pt idx="204">
                  <c:v>209</c:v>
                </c:pt>
                <c:pt idx="205">
                  <c:v>210</c:v>
                </c:pt>
                <c:pt idx="206">
                  <c:v>211</c:v>
                </c:pt>
                <c:pt idx="207">
                  <c:v>212</c:v>
                </c:pt>
                <c:pt idx="208">
                  <c:v>213</c:v>
                </c:pt>
                <c:pt idx="209">
                  <c:v>214</c:v>
                </c:pt>
                <c:pt idx="210">
                  <c:v>215</c:v>
                </c:pt>
                <c:pt idx="211">
                  <c:v>216</c:v>
                </c:pt>
                <c:pt idx="212">
                  <c:v>217</c:v>
                </c:pt>
                <c:pt idx="213">
                  <c:v>218</c:v>
                </c:pt>
                <c:pt idx="214">
                  <c:v>219</c:v>
                </c:pt>
                <c:pt idx="215">
                  <c:v>220</c:v>
                </c:pt>
                <c:pt idx="216">
                  <c:v>221</c:v>
                </c:pt>
                <c:pt idx="217">
                  <c:v>222</c:v>
                </c:pt>
                <c:pt idx="218">
                  <c:v>223</c:v>
                </c:pt>
                <c:pt idx="219">
                  <c:v>224</c:v>
                </c:pt>
                <c:pt idx="220">
                  <c:v>225</c:v>
                </c:pt>
                <c:pt idx="221">
                  <c:v>226</c:v>
                </c:pt>
                <c:pt idx="222">
                  <c:v>227</c:v>
                </c:pt>
                <c:pt idx="223">
                  <c:v>228</c:v>
                </c:pt>
                <c:pt idx="224">
                  <c:v>229</c:v>
                </c:pt>
                <c:pt idx="225">
                  <c:v>230</c:v>
                </c:pt>
                <c:pt idx="226">
                  <c:v>231</c:v>
                </c:pt>
                <c:pt idx="227">
                  <c:v>232</c:v>
                </c:pt>
                <c:pt idx="228">
                  <c:v>233</c:v>
                </c:pt>
                <c:pt idx="229">
                  <c:v>234</c:v>
                </c:pt>
                <c:pt idx="230">
                  <c:v>235</c:v>
                </c:pt>
                <c:pt idx="231">
                  <c:v>236</c:v>
                </c:pt>
                <c:pt idx="232">
                  <c:v>237</c:v>
                </c:pt>
                <c:pt idx="233">
                  <c:v>238</c:v>
                </c:pt>
                <c:pt idx="234">
                  <c:v>239</c:v>
                </c:pt>
                <c:pt idx="235">
                  <c:v>240</c:v>
                </c:pt>
                <c:pt idx="236">
                  <c:v>241</c:v>
                </c:pt>
                <c:pt idx="237">
                  <c:v>242</c:v>
                </c:pt>
                <c:pt idx="238">
                  <c:v>243</c:v>
                </c:pt>
                <c:pt idx="239">
                  <c:v>244</c:v>
                </c:pt>
                <c:pt idx="240">
                  <c:v>245</c:v>
                </c:pt>
                <c:pt idx="241">
                  <c:v>246</c:v>
                </c:pt>
                <c:pt idx="242">
                  <c:v>247</c:v>
                </c:pt>
                <c:pt idx="243">
                  <c:v>248</c:v>
                </c:pt>
                <c:pt idx="244">
                  <c:v>249</c:v>
                </c:pt>
                <c:pt idx="245">
                  <c:v>250</c:v>
                </c:pt>
                <c:pt idx="246">
                  <c:v>251</c:v>
                </c:pt>
                <c:pt idx="247">
                  <c:v>252</c:v>
                </c:pt>
                <c:pt idx="248">
                  <c:v>253</c:v>
                </c:pt>
                <c:pt idx="249">
                  <c:v>254</c:v>
                </c:pt>
                <c:pt idx="250">
                  <c:v>255</c:v>
                </c:pt>
                <c:pt idx="251">
                  <c:v>256</c:v>
                </c:pt>
                <c:pt idx="252">
                  <c:v>257</c:v>
                </c:pt>
                <c:pt idx="253">
                  <c:v>258</c:v>
                </c:pt>
                <c:pt idx="254">
                  <c:v>259</c:v>
                </c:pt>
                <c:pt idx="255">
                  <c:v>260</c:v>
                </c:pt>
                <c:pt idx="256">
                  <c:v>261</c:v>
                </c:pt>
                <c:pt idx="257">
                  <c:v>262</c:v>
                </c:pt>
                <c:pt idx="258">
                  <c:v>263</c:v>
                </c:pt>
                <c:pt idx="259">
                  <c:v>264</c:v>
                </c:pt>
                <c:pt idx="260">
                  <c:v>265</c:v>
                </c:pt>
                <c:pt idx="261">
                  <c:v>266</c:v>
                </c:pt>
                <c:pt idx="262">
                  <c:v>267</c:v>
                </c:pt>
                <c:pt idx="263">
                  <c:v>268</c:v>
                </c:pt>
                <c:pt idx="264">
                  <c:v>269</c:v>
                </c:pt>
                <c:pt idx="265">
                  <c:v>270</c:v>
                </c:pt>
                <c:pt idx="266">
                  <c:v>271</c:v>
                </c:pt>
                <c:pt idx="267">
                  <c:v>272</c:v>
                </c:pt>
                <c:pt idx="268">
                  <c:v>273</c:v>
                </c:pt>
                <c:pt idx="269">
                  <c:v>274</c:v>
                </c:pt>
                <c:pt idx="270">
                  <c:v>275</c:v>
                </c:pt>
                <c:pt idx="271">
                  <c:v>276</c:v>
                </c:pt>
                <c:pt idx="272">
                  <c:v>277</c:v>
                </c:pt>
                <c:pt idx="273">
                  <c:v>278</c:v>
                </c:pt>
                <c:pt idx="274">
                  <c:v>279</c:v>
                </c:pt>
                <c:pt idx="275">
                  <c:v>280</c:v>
                </c:pt>
                <c:pt idx="276">
                  <c:v>281</c:v>
                </c:pt>
                <c:pt idx="277">
                  <c:v>282</c:v>
                </c:pt>
                <c:pt idx="278">
                  <c:v>283</c:v>
                </c:pt>
                <c:pt idx="279">
                  <c:v>284</c:v>
                </c:pt>
                <c:pt idx="280">
                  <c:v>285</c:v>
                </c:pt>
                <c:pt idx="281">
                  <c:v>286</c:v>
                </c:pt>
                <c:pt idx="282">
                  <c:v>287</c:v>
                </c:pt>
                <c:pt idx="283">
                  <c:v>288</c:v>
                </c:pt>
                <c:pt idx="284">
                  <c:v>289</c:v>
                </c:pt>
                <c:pt idx="285">
                  <c:v>290</c:v>
                </c:pt>
                <c:pt idx="286">
                  <c:v>291</c:v>
                </c:pt>
                <c:pt idx="287">
                  <c:v>292</c:v>
                </c:pt>
                <c:pt idx="288">
                  <c:v>293</c:v>
                </c:pt>
                <c:pt idx="289">
                  <c:v>294</c:v>
                </c:pt>
                <c:pt idx="290">
                  <c:v>295</c:v>
                </c:pt>
                <c:pt idx="291">
                  <c:v>296</c:v>
                </c:pt>
                <c:pt idx="292">
                  <c:v>297</c:v>
                </c:pt>
                <c:pt idx="293">
                  <c:v>298</c:v>
                </c:pt>
                <c:pt idx="294">
                  <c:v>299</c:v>
                </c:pt>
                <c:pt idx="295">
                  <c:v>300</c:v>
                </c:pt>
                <c:pt idx="296">
                  <c:v>301</c:v>
                </c:pt>
                <c:pt idx="297">
                  <c:v>302</c:v>
                </c:pt>
                <c:pt idx="298">
                  <c:v>303</c:v>
                </c:pt>
                <c:pt idx="299">
                  <c:v>304</c:v>
                </c:pt>
                <c:pt idx="300">
                  <c:v>305</c:v>
                </c:pt>
                <c:pt idx="301">
                  <c:v>306</c:v>
                </c:pt>
                <c:pt idx="302">
                  <c:v>307</c:v>
                </c:pt>
                <c:pt idx="303">
                  <c:v>308</c:v>
                </c:pt>
                <c:pt idx="304">
                  <c:v>309</c:v>
                </c:pt>
                <c:pt idx="305">
                  <c:v>310</c:v>
                </c:pt>
                <c:pt idx="306">
                  <c:v>311</c:v>
                </c:pt>
                <c:pt idx="307">
                  <c:v>312</c:v>
                </c:pt>
              </c:numCache>
            </c:numRef>
          </c:cat>
          <c:val>
            <c:numRef>
              <c:f>'686'!$C$8:$C$315</c:f>
            </c:numRef>
          </c:val>
          <c:smooth val="0"/>
          <c:extLst>
            <c:ext xmlns:c16="http://schemas.microsoft.com/office/drawing/2014/chart" uri="{C3380CC4-5D6E-409C-BE32-E72D297353CC}">
              <c16:uniqueId val="{00000001-2EB6-4651-A3AF-A29D39EA4C5A}"/>
            </c:ext>
          </c:extLst>
        </c:ser>
        <c:ser>
          <c:idx val="2"/>
          <c:order val="2"/>
          <c:tx>
            <c:strRef>
              <c:f>'686'!$D$3</c:f>
              <c:strCache>
                <c:ptCount val="1"/>
                <c:pt idx="0">
                  <c:v>Resi</c:v>
                </c:pt>
              </c:strCache>
            </c:strRef>
          </c:tx>
          <c:spPr>
            <a:ln w="28575" cap="rnd">
              <a:solidFill>
                <a:srgbClr val="0070C0"/>
              </a:solidFill>
              <a:round/>
            </a:ln>
            <a:effectLst/>
          </c:spPr>
          <c:marker>
            <c:symbol val="none"/>
          </c:marker>
          <c:cat>
            <c:numRef>
              <c:f>'686'!$A$8:$A$315</c:f>
              <c:numCache>
                <c:formatCode>General</c:formatCode>
                <c:ptCount val="308"/>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pt idx="35">
                  <c:v>40</c:v>
                </c:pt>
                <c:pt idx="36">
                  <c:v>41</c:v>
                </c:pt>
                <c:pt idx="37">
                  <c:v>42</c:v>
                </c:pt>
                <c:pt idx="38">
                  <c:v>43</c:v>
                </c:pt>
                <c:pt idx="39">
                  <c:v>44</c:v>
                </c:pt>
                <c:pt idx="40">
                  <c:v>45</c:v>
                </c:pt>
                <c:pt idx="41">
                  <c:v>46</c:v>
                </c:pt>
                <c:pt idx="42">
                  <c:v>47</c:v>
                </c:pt>
                <c:pt idx="43">
                  <c:v>48</c:v>
                </c:pt>
                <c:pt idx="44">
                  <c:v>49</c:v>
                </c:pt>
                <c:pt idx="45">
                  <c:v>50</c:v>
                </c:pt>
                <c:pt idx="46">
                  <c:v>51</c:v>
                </c:pt>
                <c:pt idx="47">
                  <c:v>52</c:v>
                </c:pt>
                <c:pt idx="48">
                  <c:v>53</c:v>
                </c:pt>
                <c:pt idx="49">
                  <c:v>54</c:v>
                </c:pt>
                <c:pt idx="50">
                  <c:v>55</c:v>
                </c:pt>
                <c:pt idx="51">
                  <c:v>56</c:v>
                </c:pt>
                <c:pt idx="52">
                  <c:v>57</c:v>
                </c:pt>
                <c:pt idx="53">
                  <c:v>58</c:v>
                </c:pt>
                <c:pt idx="54">
                  <c:v>59</c:v>
                </c:pt>
                <c:pt idx="55">
                  <c:v>60</c:v>
                </c:pt>
                <c:pt idx="56">
                  <c:v>61</c:v>
                </c:pt>
                <c:pt idx="57">
                  <c:v>62</c:v>
                </c:pt>
                <c:pt idx="58">
                  <c:v>63</c:v>
                </c:pt>
                <c:pt idx="59">
                  <c:v>64</c:v>
                </c:pt>
                <c:pt idx="60">
                  <c:v>65</c:v>
                </c:pt>
                <c:pt idx="61">
                  <c:v>66</c:v>
                </c:pt>
                <c:pt idx="62">
                  <c:v>67</c:v>
                </c:pt>
                <c:pt idx="63">
                  <c:v>68</c:v>
                </c:pt>
                <c:pt idx="64">
                  <c:v>69</c:v>
                </c:pt>
                <c:pt idx="65">
                  <c:v>70</c:v>
                </c:pt>
                <c:pt idx="66">
                  <c:v>71</c:v>
                </c:pt>
                <c:pt idx="67">
                  <c:v>72</c:v>
                </c:pt>
                <c:pt idx="68">
                  <c:v>73</c:v>
                </c:pt>
                <c:pt idx="69">
                  <c:v>74</c:v>
                </c:pt>
                <c:pt idx="70">
                  <c:v>75</c:v>
                </c:pt>
                <c:pt idx="71">
                  <c:v>76</c:v>
                </c:pt>
                <c:pt idx="72">
                  <c:v>77</c:v>
                </c:pt>
                <c:pt idx="73">
                  <c:v>78</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118</c:v>
                </c:pt>
                <c:pt idx="114">
                  <c:v>119</c:v>
                </c:pt>
                <c:pt idx="115">
                  <c:v>120</c:v>
                </c:pt>
                <c:pt idx="116">
                  <c:v>121</c:v>
                </c:pt>
                <c:pt idx="117">
                  <c:v>122</c:v>
                </c:pt>
                <c:pt idx="118">
                  <c:v>123</c:v>
                </c:pt>
                <c:pt idx="119">
                  <c:v>124</c:v>
                </c:pt>
                <c:pt idx="120">
                  <c:v>125</c:v>
                </c:pt>
                <c:pt idx="121">
                  <c:v>126</c:v>
                </c:pt>
                <c:pt idx="122">
                  <c:v>127</c:v>
                </c:pt>
                <c:pt idx="123">
                  <c:v>128</c:v>
                </c:pt>
                <c:pt idx="124">
                  <c:v>129</c:v>
                </c:pt>
                <c:pt idx="125">
                  <c:v>130</c:v>
                </c:pt>
                <c:pt idx="126">
                  <c:v>131</c:v>
                </c:pt>
                <c:pt idx="127">
                  <c:v>132</c:v>
                </c:pt>
                <c:pt idx="128">
                  <c:v>133</c:v>
                </c:pt>
                <c:pt idx="129">
                  <c:v>134</c:v>
                </c:pt>
                <c:pt idx="130">
                  <c:v>135</c:v>
                </c:pt>
                <c:pt idx="131">
                  <c:v>136</c:v>
                </c:pt>
                <c:pt idx="132">
                  <c:v>137</c:v>
                </c:pt>
                <c:pt idx="133">
                  <c:v>138</c:v>
                </c:pt>
                <c:pt idx="134">
                  <c:v>139</c:v>
                </c:pt>
                <c:pt idx="135">
                  <c:v>140</c:v>
                </c:pt>
                <c:pt idx="136">
                  <c:v>141</c:v>
                </c:pt>
                <c:pt idx="137">
                  <c:v>142</c:v>
                </c:pt>
                <c:pt idx="138">
                  <c:v>143</c:v>
                </c:pt>
                <c:pt idx="139">
                  <c:v>144</c:v>
                </c:pt>
                <c:pt idx="140">
                  <c:v>145</c:v>
                </c:pt>
                <c:pt idx="141">
                  <c:v>146</c:v>
                </c:pt>
                <c:pt idx="142">
                  <c:v>147</c:v>
                </c:pt>
                <c:pt idx="143">
                  <c:v>148</c:v>
                </c:pt>
                <c:pt idx="144">
                  <c:v>149</c:v>
                </c:pt>
                <c:pt idx="145">
                  <c:v>150</c:v>
                </c:pt>
                <c:pt idx="146">
                  <c:v>151</c:v>
                </c:pt>
                <c:pt idx="147">
                  <c:v>152</c:v>
                </c:pt>
                <c:pt idx="148">
                  <c:v>153</c:v>
                </c:pt>
                <c:pt idx="149">
                  <c:v>154</c:v>
                </c:pt>
                <c:pt idx="150">
                  <c:v>155</c:v>
                </c:pt>
                <c:pt idx="151">
                  <c:v>156</c:v>
                </c:pt>
                <c:pt idx="152">
                  <c:v>157</c:v>
                </c:pt>
                <c:pt idx="153">
                  <c:v>158</c:v>
                </c:pt>
                <c:pt idx="154">
                  <c:v>159</c:v>
                </c:pt>
                <c:pt idx="155">
                  <c:v>160</c:v>
                </c:pt>
                <c:pt idx="156">
                  <c:v>161</c:v>
                </c:pt>
                <c:pt idx="157">
                  <c:v>162</c:v>
                </c:pt>
                <c:pt idx="158">
                  <c:v>163</c:v>
                </c:pt>
                <c:pt idx="159">
                  <c:v>164</c:v>
                </c:pt>
                <c:pt idx="160">
                  <c:v>165</c:v>
                </c:pt>
                <c:pt idx="161">
                  <c:v>166</c:v>
                </c:pt>
                <c:pt idx="162">
                  <c:v>167</c:v>
                </c:pt>
                <c:pt idx="163">
                  <c:v>168</c:v>
                </c:pt>
                <c:pt idx="164">
                  <c:v>169</c:v>
                </c:pt>
                <c:pt idx="165">
                  <c:v>170</c:v>
                </c:pt>
                <c:pt idx="166">
                  <c:v>171</c:v>
                </c:pt>
                <c:pt idx="167">
                  <c:v>172</c:v>
                </c:pt>
                <c:pt idx="168">
                  <c:v>173</c:v>
                </c:pt>
                <c:pt idx="169">
                  <c:v>174</c:v>
                </c:pt>
                <c:pt idx="170">
                  <c:v>175</c:v>
                </c:pt>
                <c:pt idx="171">
                  <c:v>176</c:v>
                </c:pt>
                <c:pt idx="172">
                  <c:v>177</c:v>
                </c:pt>
                <c:pt idx="173">
                  <c:v>178</c:v>
                </c:pt>
                <c:pt idx="174">
                  <c:v>179</c:v>
                </c:pt>
                <c:pt idx="175">
                  <c:v>180</c:v>
                </c:pt>
                <c:pt idx="176">
                  <c:v>181</c:v>
                </c:pt>
                <c:pt idx="177">
                  <c:v>182</c:v>
                </c:pt>
                <c:pt idx="178">
                  <c:v>183</c:v>
                </c:pt>
                <c:pt idx="179">
                  <c:v>184</c:v>
                </c:pt>
                <c:pt idx="180">
                  <c:v>185</c:v>
                </c:pt>
                <c:pt idx="181">
                  <c:v>186</c:v>
                </c:pt>
                <c:pt idx="182">
                  <c:v>187</c:v>
                </c:pt>
                <c:pt idx="183">
                  <c:v>188</c:v>
                </c:pt>
                <c:pt idx="184">
                  <c:v>189</c:v>
                </c:pt>
                <c:pt idx="185">
                  <c:v>190</c:v>
                </c:pt>
                <c:pt idx="186">
                  <c:v>191</c:v>
                </c:pt>
                <c:pt idx="187">
                  <c:v>192</c:v>
                </c:pt>
                <c:pt idx="188">
                  <c:v>193</c:v>
                </c:pt>
                <c:pt idx="189">
                  <c:v>194</c:v>
                </c:pt>
                <c:pt idx="190">
                  <c:v>195</c:v>
                </c:pt>
                <c:pt idx="191">
                  <c:v>196</c:v>
                </c:pt>
                <c:pt idx="192">
                  <c:v>197</c:v>
                </c:pt>
                <c:pt idx="193">
                  <c:v>198</c:v>
                </c:pt>
                <c:pt idx="194">
                  <c:v>199</c:v>
                </c:pt>
                <c:pt idx="195">
                  <c:v>200</c:v>
                </c:pt>
                <c:pt idx="196">
                  <c:v>201</c:v>
                </c:pt>
                <c:pt idx="197">
                  <c:v>202</c:v>
                </c:pt>
                <c:pt idx="198">
                  <c:v>203</c:v>
                </c:pt>
                <c:pt idx="199">
                  <c:v>204</c:v>
                </c:pt>
                <c:pt idx="200">
                  <c:v>205</c:v>
                </c:pt>
                <c:pt idx="201">
                  <c:v>206</c:v>
                </c:pt>
                <c:pt idx="202">
                  <c:v>207</c:v>
                </c:pt>
                <c:pt idx="203">
                  <c:v>208</c:v>
                </c:pt>
                <c:pt idx="204">
                  <c:v>209</c:v>
                </c:pt>
                <c:pt idx="205">
                  <c:v>210</c:v>
                </c:pt>
                <c:pt idx="206">
                  <c:v>211</c:v>
                </c:pt>
                <c:pt idx="207">
                  <c:v>212</c:v>
                </c:pt>
                <c:pt idx="208">
                  <c:v>213</c:v>
                </c:pt>
                <c:pt idx="209">
                  <c:v>214</c:v>
                </c:pt>
                <c:pt idx="210">
                  <c:v>215</c:v>
                </c:pt>
                <c:pt idx="211">
                  <c:v>216</c:v>
                </c:pt>
                <c:pt idx="212">
                  <c:v>217</c:v>
                </c:pt>
                <c:pt idx="213">
                  <c:v>218</c:v>
                </c:pt>
                <c:pt idx="214">
                  <c:v>219</c:v>
                </c:pt>
                <c:pt idx="215">
                  <c:v>220</c:v>
                </c:pt>
                <c:pt idx="216">
                  <c:v>221</c:v>
                </c:pt>
                <c:pt idx="217">
                  <c:v>222</c:v>
                </c:pt>
                <c:pt idx="218">
                  <c:v>223</c:v>
                </c:pt>
                <c:pt idx="219">
                  <c:v>224</c:v>
                </c:pt>
                <c:pt idx="220">
                  <c:v>225</c:v>
                </c:pt>
                <c:pt idx="221">
                  <c:v>226</c:v>
                </c:pt>
                <c:pt idx="222">
                  <c:v>227</c:v>
                </c:pt>
                <c:pt idx="223">
                  <c:v>228</c:v>
                </c:pt>
                <c:pt idx="224">
                  <c:v>229</c:v>
                </c:pt>
                <c:pt idx="225">
                  <c:v>230</c:v>
                </c:pt>
                <c:pt idx="226">
                  <c:v>231</c:v>
                </c:pt>
                <c:pt idx="227">
                  <c:v>232</c:v>
                </c:pt>
                <c:pt idx="228">
                  <c:v>233</c:v>
                </c:pt>
                <c:pt idx="229">
                  <c:v>234</c:v>
                </c:pt>
                <c:pt idx="230">
                  <c:v>235</c:v>
                </c:pt>
                <c:pt idx="231">
                  <c:v>236</c:v>
                </c:pt>
                <c:pt idx="232">
                  <c:v>237</c:v>
                </c:pt>
                <c:pt idx="233">
                  <c:v>238</c:v>
                </c:pt>
                <c:pt idx="234">
                  <c:v>239</c:v>
                </c:pt>
                <c:pt idx="235">
                  <c:v>240</c:v>
                </c:pt>
                <c:pt idx="236">
                  <c:v>241</c:v>
                </c:pt>
                <c:pt idx="237">
                  <c:v>242</c:v>
                </c:pt>
                <c:pt idx="238">
                  <c:v>243</c:v>
                </c:pt>
                <c:pt idx="239">
                  <c:v>244</c:v>
                </c:pt>
                <c:pt idx="240">
                  <c:v>245</c:v>
                </c:pt>
                <c:pt idx="241">
                  <c:v>246</c:v>
                </c:pt>
                <c:pt idx="242">
                  <c:v>247</c:v>
                </c:pt>
                <c:pt idx="243">
                  <c:v>248</c:v>
                </c:pt>
                <c:pt idx="244">
                  <c:v>249</c:v>
                </c:pt>
                <c:pt idx="245">
                  <c:v>250</c:v>
                </c:pt>
                <c:pt idx="246">
                  <c:v>251</c:v>
                </c:pt>
                <c:pt idx="247">
                  <c:v>252</c:v>
                </c:pt>
                <c:pt idx="248">
                  <c:v>253</c:v>
                </c:pt>
                <c:pt idx="249">
                  <c:v>254</c:v>
                </c:pt>
                <c:pt idx="250">
                  <c:v>255</c:v>
                </c:pt>
                <c:pt idx="251">
                  <c:v>256</c:v>
                </c:pt>
                <c:pt idx="252">
                  <c:v>257</c:v>
                </c:pt>
                <c:pt idx="253">
                  <c:v>258</c:v>
                </c:pt>
                <c:pt idx="254">
                  <c:v>259</c:v>
                </c:pt>
                <c:pt idx="255">
                  <c:v>260</c:v>
                </c:pt>
                <c:pt idx="256">
                  <c:v>261</c:v>
                </c:pt>
                <c:pt idx="257">
                  <c:v>262</c:v>
                </c:pt>
                <c:pt idx="258">
                  <c:v>263</c:v>
                </c:pt>
                <c:pt idx="259">
                  <c:v>264</c:v>
                </c:pt>
                <c:pt idx="260">
                  <c:v>265</c:v>
                </c:pt>
                <c:pt idx="261">
                  <c:v>266</c:v>
                </c:pt>
                <c:pt idx="262">
                  <c:v>267</c:v>
                </c:pt>
                <c:pt idx="263">
                  <c:v>268</c:v>
                </c:pt>
                <c:pt idx="264">
                  <c:v>269</c:v>
                </c:pt>
                <c:pt idx="265">
                  <c:v>270</c:v>
                </c:pt>
                <c:pt idx="266">
                  <c:v>271</c:v>
                </c:pt>
                <c:pt idx="267">
                  <c:v>272</c:v>
                </c:pt>
                <c:pt idx="268">
                  <c:v>273</c:v>
                </c:pt>
                <c:pt idx="269">
                  <c:v>274</c:v>
                </c:pt>
                <c:pt idx="270">
                  <c:v>275</c:v>
                </c:pt>
                <c:pt idx="271">
                  <c:v>276</c:v>
                </c:pt>
                <c:pt idx="272">
                  <c:v>277</c:v>
                </c:pt>
                <c:pt idx="273">
                  <c:v>278</c:v>
                </c:pt>
                <c:pt idx="274">
                  <c:v>279</c:v>
                </c:pt>
                <c:pt idx="275">
                  <c:v>280</c:v>
                </c:pt>
                <c:pt idx="276">
                  <c:v>281</c:v>
                </c:pt>
                <c:pt idx="277">
                  <c:v>282</c:v>
                </c:pt>
                <c:pt idx="278">
                  <c:v>283</c:v>
                </c:pt>
                <c:pt idx="279">
                  <c:v>284</c:v>
                </c:pt>
                <c:pt idx="280">
                  <c:v>285</c:v>
                </c:pt>
                <c:pt idx="281">
                  <c:v>286</c:v>
                </c:pt>
                <c:pt idx="282">
                  <c:v>287</c:v>
                </c:pt>
                <c:pt idx="283">
                  <c:v>288</c:v>
                </c:pt>
                <c:pt idx="284">
                  <c:v>289</c:v>
                </c:pt>
                <c:pt idx="285">
                  <c:v>290</c:v>
                </c:pt>
                <c:pt idx="286">
                  <c:v>291</c:v>
                </c:pt>
                <c:pt idx="287">
                  <c:v>292</c:v>
                </c:pt>
                <c:pt idx="288">
                  <c:v>293</c:v>
                </c:pt>
                <c:pt idx="289">
                  <c:v>294</c:v>
                </c:pt>
                <c:pt idx="290">
                  <c:v>295</c:v>
                </c:pt>
                <c:pt idx="291">
                  <c:v>296</c:v>
                </c:pt>
                <c:pt idx="292">
                  <c:v>297</c:v>
                </c:pt>
                <c:pt idx="293">
                  <c:v>298</c:v>
                </c:pt>
                <c:pt idx="294">
                  <c:v>299</c:v>
                </c:pt>
                <c:pt idx="295">
                  <c:v>300</c:v>
                </c:pt>
                <c:pt idx="296">
                  <c:v>301</c:v>
                </c:pt>
                <c:pt idx="297">
                  <c:v>302</c:v>
                </c:pt>
                <c:pt idx="298">
                  <c:v>303</c:v>
                </c:pt>
                <c:pt idx="299">
                  <c:v>304</c:v>
                </c:pt>
                <c:pt idx="300">
                  <c:v>305</c:v>
                </c:pt>
                <c:pt idx="301">
                  <c:v>306</c:v>
                </c:pt>
                <c:pt idx="302">
                  <c:v>307</c:v>
                </c:pt>
                <c:pt idx="303">
                  <c:v>308</c:v>
                </c:pt>
                <c:pt idx="304">
                  <c:v>309</c:v>
                </c:pt>
                <c:pt idx="305">
                  <c:v>310</c:v>
                </c:pt>
                <c:pt idx="306">
                  <c:v>311</c:v>
                </c:pt>
                <c:pt idx="307">
                  <c:v>312</c:v>
                </c:pt>
              </c:numCache>
            </c:numRef>
          </c:cat>
          <c:val>
            <c:numRef>
              <c:f>'686'!$D$8:$D$315</c:f>
              <c:numCache>
                <c:formatCode>General</c:formatCode>
                <c:ptCount val="308"/>
                <c:pt idx="0">
                  <c:v>396.02888086642599</c:v>
                </c:pt>
                <c:pt idx="1">
                  <c:v>376.97841726618702</c:v>
                </c:pt>
                <c:pt idx="2">
                  <c:v>374.06749555950302</c:v>
                </c:pt>
                <c:pt idx="3">
                  <c:v>379.32203389830499</c:v>
                </c:pt>
                <c:pt idx="4">
                  <c:v>370.63758389261699</c:v>
                </c:pt>
                <c:pt idx="5">
                  <c:v>362.87625418060202</c:v>
                </c:pt>
                <c:pt idx="6">
                  <c:v>359.83333333333297</c:v>
                </c:pt>
                <c:pt idx="7">
                  <c:v>360.85526315789502</c:v>
                </c:pt>
                <c:pt idx="8">
                  <c:v>359.21052631578902</c:v>
                </c:pt>
                <c:pt idx="9">
                  <c:v>357.56578947368399</c:v>
                </c:pt>
                <c:pt idx="10">
                  <c:v>355.50082101806203</c:v>
                </c:pt>
                <c:pt idx="11">
                  <c:v>352.40464344942001</c:v>
                </c:pt>
                <c:pt idx="12">
                  <c:v>356.073211314476</c:v>
                </c:pt>
                <c:pt idx="13">
                  <c:v>357.737104825291</c:v>
                </c:pt>
                <c:pt idx="14">
                  <c:v>359.53177257525101</c:v>
                </c:pt>
                <c:pt idx="15">
                  <c:v>358.82352941176498</c:v>
                </c:pt>
                <c:pt idx="16">
                  <c:v>359.66386554621897</c:v>
                </c:pt>
                <c:pt idx="17">
                  <c:v>362.56323777402997</c:v>
                </c:pt>
                <c:pt idx="18">
                  <c:v>363.697478991597</c:v>
                </c:pt>
                <c:pt idx="19">
                  <c:v>365.37815126050401</c:v>
                </c:pt>
                <c:pt idx="20">
                  <c:v>367.058823529412</c:v>
                </c:pt>
                <c:pt idx="21">
                  <c:v>367.058823529412</c:v>
                </c:pt>
                <c:pt idx="22">
                  <c:v>367.058823529412</c:v>
                </c:pt>
                <c:pt idx="23">
                  <c:v>367.72575250836098</c:v>
                </c:pt>
                <c:pt idx="24">
                  <c:v>368.56187290969899</c:v>
                </c:pt>
                <c:pt idx="25">
                  <c:v>368.56187290969899</c:v>
                </c:pt>
                <c:pt idx="26">
                  <c:v>370.90301003344501</c:v>
                </c:pt>
                <c:pt idx="27">
                  <c:v>373.41137123745801</c:v>
                </c:pt>
                <c:pt idx="28">
                  <c:v>373.41137123745801</c:v>
                </c:pt>
                <c:pt idx="29">
                  <c:v>373.41137123745801</c:v>
                </c:pt>
                <c:pt idx="30">
                  <c:v>371.547420965058</c:v>
                </c:pt>
                <c:pt idx="31">
                  <c:v>374.87520798668902</c:v>
                </c:pt>
                <c:pt idx="32">
                  <c:v>374.29519071310102</c:v>
                </c:pt>
                <c:pt idx="33">
                  <c:v>373.63184079602001</c:v>
                </c:pt>
                <c:pt idx="34">
                  <c:v>373.88429752066099</c:v>
                </c:pt>
                <c:pt idx="35">
                  <c:v>376.97368421052602</c:v>
                </c:pt>
                <c:pt idx="36">
                  <c:v>376.97368421052602</c:v>
                </c:pt>
                <c:pt idx="37">
                  <c:v>376.97368421052602</c:v>
                </c:pt>
                <c:pt idx="38">
                  <c:v>378.45394736842098</c:v>
                </c:pt>
                <c:pt idx="39">
                  <c:v>379.05073649754502</c:v>
                </c:pt>
                <c:pt idx="40">
                  <c:v>379.86906710311001</c:v>
                </c:pt>
                <c:pt idx="41">
                  <c:v>378.62969004894001</c:v>
                </c:pt>
                <c:pt idx="42">
                  <c:v>380.68739770867398</c:v>
                </c:pt>
                <c:pt idx="43">
                  <c:v>380.65040650406502</c:v>
                </c:pt>
                <c:pt idx="44">
                  <c:v>380.65040650406502</c:v>
                </c:pt>
                <c:pt idx="45">
                  <c:v>379.837398373984</c:v>
                </c:pt>
                <c:pt idx="46">
                  <c:v>382.11382113821099</c:v>
                </c:pt>
                <c:pt idx="47">
                  <c:v>383.683360258481</c:v>
                </c:pt>
                <c:pt idx="48">
                  <c:v>384.49111470113098</c:v>
                </c:pt>
                <c:pt idx="49">
                  <c:v>382.44766505636102</c:v>
                </c:pt>
                <c:pt idx="50">
                  <c:v>381.64251207729501</c:v>
                </c:pt>
                <c:pt idx="51">
                  <c:v>382.66452648475098</c:v>
                </c:pt>
                <c:pt idx="52">
                  <c:v>382.02247191011202</c:v>
                </c:pt>
                <c:pt idx="53">
                  <c:v>382.02247191011202</c:v>
                </c:pt>
                <c:pt idx="54">
                  <c:v>382.24</c:v>
                </c:pt>
                <c:pt idx="55">
                  <c:v>382.615629984051</c:v>
                </c:pt>
                <c:pt idx="56">
                  <c:v>382.615629984051</c:v>
                </c:pt>
                <c:pt idx="57">
                  <c:v>382.615629984051</c:v>
                </c:pt>
                <c:pt idx="58">
                  <c:v>382.00636942675197</c:v>
                </c:pt>
                <c:pt idx="59">
                  <c:v>383.359746434231</c:v>
                </c:pt>
                <c:pt idx="60">
                  <c:v>382.14849921011103</c:v>
                </c:pt>
                <c:pt idx="61">
                  <c:v>381.35860979462899</c:v>
                </c:pt>
                <c:pt idx="62">
                  <c:v>382.14849921011103</c:v>
                </c:pt>
                <c:pt idx="63">
                  <c:v>382.51968503937002</c:v>
                </c:pt>
                <c:pt idx="64">
                  <c:v>382.14849921011103</c:v>
                </c:pt>
                <c:pt idx="65">
                  <c:v>383.72827804107402</c:v>
                </c:pt>
                <c:pt idx="66">
                  <c:v>381.94662480376797</c:v>
                </c:pt>
                <c:pt idx="67">
                  <c:v>383.51648351648402</c:v>
                </c:pt>
                <c:pt idx="68">
                  <c:v>383.09859154929597</c:v>
                </c:pt>
                <c:pt idx="69">
                  <c:v>383.09859154929597</c:v>
                </c:pt>
                <c:pt idx="70">
                  <c:v>383.881064162754</c:v>
                </c:pt>
                <c:pt idx="71">
                  <c:v>383.825816485225</c:v>
                </c:pt>
                <c:pt idx="72">
                  <c:v>382.27060653188198</c:v>
                </c:pt>
                <c:pt idx="73">
                  <c:v>382.27060653188198</c:v>
                </c:pt>
                <c:pt idx="74">
                  <c:v>380.68006182380202</c:v>
                </c:pt>
                <c:pt idx="75">
                  <c:v>382.843894899536</c:v>
                </c:pt>
                <c:pt idx="76">
                  <c:v>382.253086419753</c:v>
                </c:pt>
                <c:pt idx="77">
                  <c:v>382.253086419753</c:v>
                </c:pt>
                <c:pt idx="78">
                  <c:v>380.89368258859798</c:v>
                </c:pt>
                <c:pt idx="79">
                  <c:v>382.79569892473103</c:v>
                </c:pt>
                <c:pt idx="80">
                  <c:v>380.85758039816199</c:v>
                </c:pt>
                <c:pt idx="81">
                  <c:v>379.32618683001499</c:v>
                </c:pt>
                <c:pt idx="82">
                  <c:v>380.85758039816199</c:v>
                </c:pt>
                <c:pt idx="83">
                  <c:v>380.06088280060902</c:v>
                </c:pt>
                <c:pt idx="84">
                  <c:v>378.53881278538802</c:v>
                </c:pt>
                <c:pt idx="85">
                  <c:v>377.96352583586599</c:v>
                </c:pt>
                <c:pt idx="86">
                  <c:v>376.44376899695999</c:v>
                </c:pt>
                <c:pt idx="87">
                  <c:v>377.389984825493</c:v>
                </c:pt>
                <c:pt idx="88">
                  <c:v>374.73524962178499</c:v>
                </c:pt>
                <c:pt idx="89">
                  <c:v>373.74810318664601</c:v>
                </c:pt>
                <c:pt idx="90">
                  <c:v>375.11380880121402</c:v>
                </c:pt>
                <c:pt idx="91">
                  <c:v>372.48120300751901</c:v>
                </c:pt>
                <c:pt idx="92">
                  <c:v>371.12781954887203</c:v>
                </c:pt>
                <c:pt idx="93">
                  <c:v>371.12781954887203</c:v>
                </c:pt>
                <c:pt idx="94">
                  <c:v>368.51574212893598</c:v>
                </c:pt>
                <c:pt idx="95">
                  <c:v>369.46107784431098</c:v>
                </c:pt>
                <c:pt idx="96">
                  <c:v>367.80923994038699</c:v>
                </c:pt>
                <c:pt idx="97">
                  <c:v>364.828614008942</c:v>
                </c:pt>
                <c:pt idx="98">
                  <c:v>364.42451420029897</c:v>
                </c:pt>
                <c:pt idx="99">
                  <c:v>363.33830104321902</c:v>
                </c:pt>
                <c:pt idx="100">
                  <c:v>360.50670640834602</c:v>
                </c:pt>
                <c:pt idx="101">
                  <c:v>360.50670640834602</c:v>
                </c:pt>
                <c:pt idx="102">
                  <c:v>359.01639344262298</c:v>
                </c:pt>
                <c:pt idx="103">
                  <c:v>357.63473053892199</c:v>
                </c:pt>
                <c:pt idx="104">
                  <c:v>357.63473053892199</c:v>
                </c:pt>
                <c:pt idx="105">
                  <c:v>356.28742514970099</c:v>
                </c:pt>
                <c:pt idx="106">
                  <c:v>355.53892215568902</c:v>
                </c:pt>
                <c:pt idx="107">
                  <c:v>355.53892215568902</c:v>
                </c:pt>
                <c:pt idx="108">
                  <c:v>354.04191616766502</c:v>
                </c:pt>
                <c:pt idx="109">
                  <c:v>353.29341317365299</c:v>
                </c:pt>
                <c:pt idx="110">
                  <c:v>352.765321375187</c:v>
                </c:pt>
                <c:pt idx="111">
                  <c:v>351.79640718562899</c:v>
                </c:pt>
                <c:pt idx="112">
                  <c:v>351.27055306427502</c:v>
                </c:pt>
                <c:pt idx="113">
                  <c:v>351.27055306427502</c:v>
                </c:pt>
                <c:pt idx="114">
                  <c:v>350.44910179640698</c:v>
                </c:pt>
                <c:pt idx="115">
                  <c:v>349.17787742899901</c:v>
                </c:pt>
                <c:pt idx="116">
                  <c:v>348.43049327354299</c:v>
                </c:pt>
                <c:pt idx="117">
                  <c:v>346.93572496263101</c:v>
                </c:pt>
                <c:pt idx="118">
                  <c:v>346.93572496263101</c:v>
                </c:pt>
                <c:pt idx="119">
                  <c:v>345.44095665171898</c:v>
                </c:pt>
                <c:pt idx="120">
                  <c:v>345.44095665171898</c:v>
                </c:pt>
                <c:pt idx="121">
                  <c:v>345.44095665171898</c:v>
                </c:pt>
                <c:pt idx="122">
                  <c:v>343.348281016442</c:v>
                </c:pt>
                <c:pt idx="123">
                  <c:v>342.60089686098701</c:v>
                </c:pt>
                <c:pt idx="124">
                  <c:v>342.60089686098701</c:v>
                </c:pt>
                <c:pt idx="125">
                  <c:v>341.10612855007503</c:v>
                </c:pt>
                <c:pt idx="126">
                  <c:v>340.35874439461901</c:v>
                </c:pt>
                <c:pt idx="127">
                  <c:v>339.61136023916299</c:v>
                </c:pt>
                <c:pt idx="128">
                  <c:v>338.11659192825101</c:v>
                </c:pt>
                <c:pt idx="129">
                  <c:v>338.86397608370697</c:v>
                </c:pt>
                <c:pt idx="130">
                  <c:v>338.11659192825101</c:v>
                </c:pt>
                <c:pt idx="131">
                  <c:v>336.77130044843102</c:v>
                </c:pt>
                <c:pt idx="132">
                  <c:v>336.77130044843102</c:v>
                </c:pt>
                <c:pt idx="133">
                  <c:v>335.27653213751898</c:v>
                </c:pt>
                <c:pt idx="134">
                  <c:v>333.781763826607</c:v>
                </c:pt>
                <c:pt idx="135">
                  <c:v>333.781763826607</c:v>
                </c:pt>
                <c:pt idx="136">
                  <c:v>332.28699551569503</c:v>
                </c:pt>
                <c:pt idx="137">
                  <c:v>332.28699551569503</c:v>
                </c:pt>
                <c:pt idx="138">
                  <c:v>331.29657228017902</c:v>
                </c:pt>
                <c:pt idx="139">
                  <c:v>330.79222720478299</c:v>
                </c:pt>
                <c:pt idx="140">
                  <c:v>329.80625931445599</c:v>
                </c:pt>
                <c:pt idx="141">
                  <c:v>328.46497764530602</c:v>
                </c:pt>
                <c:pt idx="142">
                  <c:v>327.95216741405102</c:v>
                </c:pt>
                <c:pt idx="143">
                  <c:v>327.95216741405102</c:v>
                </c:pt>
                <c:pt idx="144">
                  <c:v>326.97466467958299</c:v>
                </c:pt>
                <c:pt idx="145">
                  <c:v>325.48435171386001</c:v>
                </c:pt>
                <c:pt idx="146">
                  <c:v>324.73919523099801</c:v>
                </c:pt>
                <c:pt idx="147">
                  <c:v>322.86995515695099</c:v>
                </c:pt>
                <c:pt idx="148">
                  <c:v>322.86995515695099</c:v>
                </c:pt>
                <c:pt idx="149">
                  <c:v>322.86995515695099</c:v>
                </c:pt>
                <c:pt idx="150">
                  <c:v>321.37518684603901</c:v>
                </c:pt>
                <c:pt idx="151">
                  <c:v>320.83958020989502</c:v>
                </c:pt>
                <c:pt idx="152">
                  <c:v>320.08995502248899</c:v>
                </c:pt>
                <c:pt idx="153">
                  <c:v>319.340329835082</c:v>
                </c:pt>
                <c:pt idx="154">
                  <c:v>319.340329835082</c:v>
                </c:pt>
                <c:pt idx="155">
                  <c:v>318.59070464767598</c:v>
                </c:pt>
                <c:pt idx="156">
                  <c:v>317.241379310345</c:v>
                </c:pt>
                <c:pt idx="157">
                  <c:v>317.241379310345</c:v>
                </c:pt>
                <c:pt idx="158">
                  <c:v>316.76646706586803</c:v>
                </c:pt>
                <c:pt idx="159">
                  <c:v>316.29297458893899</c:v>
                </c:pt>
                <c:pt idx="160">
                  <c:v>316.29297458893899</c:v>
                </c:pt>
                <c:pt idx="161">
                  <c:v>314.79820627802701</c:v>
                </c:pt>
                <c:pt idx="162">
                  <c:v>314.79820627802701</c:v>
                </c:pt>
                <c:pt idx="163">
                  <c:v>314.79820627802701</c:v>
                </c:pt>
                <c:pt idx="164">
                  <c:v>313.30343796711497</c:v>
                </c:pt>
                <c:pt idx="165">
                  <c:v>313.30343796711497</c:v>
                </c:pt>
                <c:pt idx="166">
                  <c:v>313.30343796711497</c:v>
                </c:pt>
                <c:pt idx="167">
                  <c:v>311.80866965620299</c:v>
                </c:pt>
                <c:pt idx="168">
                  <c:v>311.80866965620299</c:v>
                </c:pt>
                <c:pt idx="169">
                  <c:v>311.80866965620299</c:v>
                </c:pt>
                <c:pt idx="170">
                  <c:v>311.80866965620299</c:v>
                </c:pt>
                <c:pt idx="171">
                  <c:v>311.80866965620299</c:v>
                </c:pt>
                <c:pt idx="172">
                  <c:v>310.463378176383</c:v>
                </c:pt>
                <c:pt idx="173">
                  <c:v>310.463378176383</c:v>
                </c:pt>
                <c:pt idx="174">
                  <c:v>310.463378176383</c:v>
                </c:pt>
                <c:pt idx="175">
                  <c:v>308.96860986547102</c:v>
                </c:pt>
                <c:pt idx="176">
                  <c:v>309.71599402092698</c:v>
                </c:pt>
                <c:pt idx="177">
                  <c:v>308.96860986547102</c:v>
                </c:pt>
                <c:pt idx="178">
                  <c:v>307.47384155455899</c:v>
                </c:pt>
                <c:pt idx="179">
                  <c:v>308.22122571001501</c:v>
                </c:pt>
                <c:pt idx="180">
                  <c:v>307.47384155455899</c:v>
                </c:pt>
                <c:pt idx="181">
                  <c:v>307.47384155455899</c:v>
                </c:pt>
                <c:pt idx="182">
                  <c:v>307.47384155455899</c:v>
                </c:pt>
                <c:pt idx="183">
                  <c:v>305.97907324364701</c:v>
                </c:pt>
                <c:pt idx="184">
                  <c:v>305.97907324364701</c:v>
                </c:pt>
                <c:pt idx="185">
                  <c:v>305.81222056631901</c:v>
                </c:pt>
                <c:pt idx="186">
                  <c:v>305.38116591928298</c:v>
                </c:pt>
                <c:pt idx="187">
                  <c:v>305.23168908819099</c:v>
                </c:pt>
                <c:pt idx="188">
                  <c:v>303.72578241430699</c:v>
                </c:pt>
                <c:pt idx="189">
                  <c:v>304.63378176382702</c:v>
                </c:pt>
                <c:pt idx="190">
                  <c:v>303.72578241430699</c:v>
                </c:pt>
                <c:pt idx="191">
                  <c:v>302.98062593144601</c:v>
                </c:pt>
                <c:pt idx="192">
                  <c:v>303.13901345291498</c:v>
                </c:pt>
                <c:pt idx="193">
                  <c:v>302.23546944858401</c:v>
                </c:pt>
                <c:pt idx="194">
                  <c:v>302.39162929745902</c:v>
                </c:pt>
                <c:pt idx="195">
                  <c:v>300.14947683109102</c:v>
                </c:pt>
                <c:pt idx="196">
                  <c:v>300.89686098654698</c:v>
                </c:pt>
                <c:pt idx="197">
                  <c:v>300.14947683109102</c:v>
                </c:pt>
                <c:pt idx="198">
                  <c:v>300.14947683109102</c:v>
                </c:pt>
                <c:pt idx="199">
                  <c:v>300.14947683109102</c:v>
                </c:pt>
                <c:pt idx="200">
                  <c:v>294.18777943368099</c:v>
                </c:pt>
                <c:pt idx="201">
                  <c:v>279.49479940564601</c:v>
                </c:pt>
                <c:pt idx="202">
                  <c:v>267.11111111111097</c:v>
                </c:pt>
                <c:pt idx="203">
                  <c:v>259.85185185185202</c:v>
                </c:pt>
                <c:pt idx="204">
                  <c:v>256.29629629629602</c:v>
                </c:pt>
                <c:pt idx="205">
                  <c:v>253.333333333333</c:v>
                </c:pt>
                <c:pt idx="206">
                  <c:v>251.26300148588399</c:v>
                </c:pt>
                <c:pt idx="207">
                  <c:v>249.40119760479001</c:v>
                </c:pt>
                <c:pt idx="208">
                  <c:v>249.40119760479001</c:v>
                </c:pt>
                <c:pt idx="209">
                  <c:v>249.40119760479001</c:v>
                </c:pt>
                <c:pt idx="210">
                  <c:v>250.14970059880201</c:v>
                </c:pt>
                <c:pt idx="211">
                  <c:v>249.40119760479001</c:v>
                </c:pt>
                <c:pt idx="212">
                  <c:v>250.14970059880201</c:v>
                </c:pt>
                <c:pt idx="213">
                  <c:v>250.89820359281401</c:v>
                </c:pt>
                <c:pt idx="214">
                  <c:v>249.40119760479001</c:v>
                </c:pt>
                <c:pt idx="215">
                  <c:v>250.14970059880201</c:v>
                </c:pt>
                <c:pt idx="216">
                  <c:v>250.14970059880201</c:v>
                </c:pt>
                <c:pt idx="217">
                  <c:v>249.40119760479001</c:v>
                </c:pt>
                <c:pt idx="218">
                  <c:v>250.14970059880201</c:v>
                </c:pt>
                <c:pt idx="219">
                  <c:v>249.40119760479001</c:v>
                </c:pt>
                <c:pt idx="220">
                  <c:v>249.40119760479001</c:v>
                </c:pt>
                <c:pt idx="221">
                  <c:v>250.14970059880201</c:v>
                </c:pt>
                <c:pt idx="222">
                  <c:v>250.14970059880201</c:v>
                </c:pt>
                <c:pt idx="223">
                  <c:v>251.64670658682601</c:v>
                </c:pt>
                <c:pt idx="224">
                  <c:v>250.14925373134301</c:v>
                </c:pt>
                <c:pt idx="225">
                  <c:v>250.14925373134301</c:v>
                </c:pt>
                <c:pt idx="226">
                  <c:v>250.14925373134301</c:v>
                </c:pt>
                <c:pt idx="227">
                  <c:v>250.14925373134301</c:v>
                </c:pt>
                <c:pt idx="228">
                  <c:v>250.14925373134301</c:v>
                </c:pt>
                <c:pt idx="229">
                  <c:v>250.14925373134301</c:v>
                </c:pt>
                <c:pt idx="230">
                  <c:v>249.77578475336301</c:v>
                </c:pt>
                <c:pt idx="231">
                  <c:v>249.40119760479001</c:v>
                </c:pt>
                <c:pt idx="232">
                  <c:v>249.40119760479001</c:v>
                </c:pt>
                <c:pt idx="233">
                  <c:v>249.40119760479001</c:v>
                </c:pt>
                <c:pt idx="234">
                  <c:v>249.40119760479001</c:v>
                </c:pt>
                <c:pt idx="235">
                  <c:v>249.40119760479001</c:v>
                </c:pt>
                <c:pt idx="236">
                  <c:v>249.40119760479001</c:v>
                </c:pt>
                <c:pt idx="237">
                  <c:v>249.40119760479001</c:v>
                </c:pt>
                <c:pt idx="238">
                  <c:v>250.14970059880201</c:v>
                </c:pt>
                <c:pt idx="239">
                  <c:v>250.89820359281401</c:v>
                </c:pt>
                <c:pt idx="240">
                  <c:v>250.14925373134301</c:v>
                </c:pt>
                <c:pt idx="241">
                  <c:v>249.77645305514201</c:v>
                </c:pt>
                <c:pt idx="242">
                  <c:v>250.14925373134301</c:v>
                </c:pt>
                <c:pt idx="243">
                  <c:v>249.77645305514201</c:v>
                </c:pt>
                <c:pt idx="244">
                  <c:v>250.14925373134301</c:v>
                </c:pt>
                <c:pt idx="245">
                  <c:v>250.14925373134301</c:v>
                </c:pt>
                <c:pt idx="246">
                  <c:v>249.77578475336301</c:v>
                </c:pt>
                <c:pt idx="247">
                  <c:v>247.90419161676601</c:v>
                </c:pt>
                <c:pt idx="248">
                  <c:v>248.65269461077801</c:v>
                </c:pt>
                <c:pt idx="249">
                  <c:v>249.40119760479001</c:v>
                </c:pt>
                <c:pt idx="250">
                  <c:v>249.40119760479001</c:v>
                </c:pt>
                <c:pt idx="251">
                  <c:v>249.40119760479001</c:v>
                </c:pt>
                <c:pt idx="252">
                  <c:v>249.40119760479001</c:v>
                </c:pt>
                <c:pt idx="253">
                  <c:v>249.40119760479001</c:v>
                </c:pt>
                <c:pt idx="254">
                  <c:v>250.14970059880201</c:v>
                </c:pt>
                <c:pt idx="255">
                  <c:v>250.14925373134301</c:v>
                </c:pt>
                <c:pt idx="256">
                  <c:v>250.14925373134301</c:v>
                </c:pt>
                <c:pt idx="257">
                  <c:v>249.77645305514201</c:v>
                </c:pt>
                <c:pt idx="258">
                  <c:v>250.14970059880201</c:v>
                </c:pt>
                <c:pt idx="259">
                  <c:v>248.65269461077801</c:v>
                </c:pt>
                <c:pt idx="260">
                  <c:v>249.40119760479001</c:v>
                </c:pt>
                <c:pt idx="261">
                  <c:v>249.40119760479001</c:v>
                </c:pt>
                <c:pt idx="262">
                  <c:v>249.40119760479001</c:v>
                </c:pt>
                <c:pt idx="263">
                  <c:v>249.40119760479001</c:v>
                </c:pt>
                <c:pt idx="264">
                  <c:v>249.40119760479001</c:v>
                </c:pt>
                <c:pt idx="265">
                  <c:v>249.40119760479001</c:v>
                </c:pt>
                <c:pt idx="266">
                  <c:v>250.14970059880201</c:v>
                </c:pt>
                <c:pt idx="267">
                  <c:v>250.14925373134301</c:v>
                </c:pt>
                <c:pt idx="268">
                  <c:v>250.14925373134301</c:v>
                </c:pt>
                <c:pt idx="269">
                  <c:v>249.77645305514201</c:v>
                </c:pt>
                <c:pt idx="270">
                  <c:v>250.14970059880201</c:v>
                </c:pt>
                <c:pt idx="271">
                  <c:v>249.40119760479001</c:v>
                </c:pt>
                <c:pt idx="272">
                  <c:v>247.90419161676601</c:v>
                </c:pt>
                <c:pt idx="273">
                  <c:v>249.40119760479001</c:v>
                </c:pt>
                <c:pt idx="274">
                  <c:v>249.40119760479001</c:v>
                </c:pt>
                <c:pt idx="275">
                  <c:v>249.40119760479001</c:v>
                </c:pt>
                <c:pt idx="276">
                  <c:v>249.40119760479001</c:v>
                </c:pt>
                <c:pt idx="277">
                  <c:v>249.40119760479001</c:v>
                </c:pt>
                <c:pt idx="278">
                  <c:v>250.14970059880201</c:v>
                </c:pt>
                <c:pt idx="279">
                  <c:v>250.89552238805999</c:v>
                </c:pt>
                <c:pt idx="280">
                  <c:v>249.77645305514201</c:v>
                </c:pt>
                <c:pt idx="281">
                  <c:v>249.77645305514201</c:v>
                </c:pt>
                <c:pt idx="282">
                  <c:v>250.523168908819</c:v>
                </c:pt>
                <c:pt idx="283">
                  <c:v>248.65269461077801</c:v>
                </c:pt>
                <c:pt idx="284">
                  <c:v>249.40119760479001</c:v>
                </c:pt>
                <c:pt idx="285">
                  <c:v>249.40119760479001</c:v>
                </c:pt>
                <c:pt idx="286">
                  <c:v>249.40119760479001</c:v>
                </c:pt>
                <c:pt idx="287">
                  <c:v>249.40119760479001</c:v>
                </c:pt>
                <c:pt idx="288">
                  <c:v>249.40119760479001</c:v>
                </c:pt>
                <c:pt idx="289">
                  <c:v>249.40119760479001</c:v>
                </c:pt>
                <c:pt idx="290">
                  <c:v>250.14970059880201</c:v>
                </c:pt>
                <c:pt idx="291">
                  <c:v>250.89552238805999</c:v>
                </c:pt>
                <c:pt idx="292">
                  <c:v>250.14925373134301</c:v>
                </c:pt>
                <c:pt idx="293">
                  <c:v>249.77645305514201</c:v>
                </c:pt>
                <c:pt idx="294">
                  <c:v>249.77645305514201</c:v>
                </c:pt>
                <c:pt idx="295">
                  <c:v>249.40119760479001</c:v>
                </c:pt>
                <c:pt idx="296">
                  <c:v>249.40119760479001</c:v>
                </c:pt>
                <c:pt idx="297">
                  <c:v>249.40119760479001</c:v>
                </c:pt>
                <c:pt idx="298">
                  <c:v>249.40119760479001</c:v>
                </c:pt>
                <c:pt idx="299">
                  <c:v>250.14970059880201</c:v>
                </c:pt>
                <c:pt idx="300">
                  <c:v>249.40119760479001</c:v>
                </c:pt>
                <c:pt idx="301">
                  <c:v>250.14970059880201</c:v>
                </c:pt>
                <c:pt idx="302">
                  <c:v>250.89820359281401</c:v>
                </c:pt>
                <c:pt idx="303">
                  <c:v>249.40119760479001</c:v>
                </c:pt>
                <c:pt idx="304">
                  <c:v>250.89820359281401</c:v>
                </c:pt>
                <c:pt idx="305">
                  <c:v>249.40119760479001</c:v>
                </c:pt>
                <c:pt idx="306">
                  <c:v>250.14970059880201</c:v>
                </c:pt>
                <c:pt idx="307">
                  <c:v>251.641791044776</c:v>
                </c:pt>
              </c:numCache>
            </c:numRef>
          </c:val>
          <c:smooth val="0"/>
          <c:extLst>
            <c:ext xmlns:c16="http://schemas.microsoft.com/office/drawing/2014/chart" uri="{C3380CC4-5D6E-409C-BE32-E72D297353CC}">
              <c16:uniqueId val="{00000002-2EB6-4651-A3AF-A29D39EA4C5A}"/>
            </c:ext>
          </c:extLst>
        </c:ser>
        <c:dLbls>
          <c:showLegendKey val="0"/>
          <c:showVal val="0"/>
          <c:showCatName val="0"/>
          <c:showSerName val="0"/>
          <c:showPercent val="0"/>
          <c:showBubbleSize val="0"/>
        </c:dLbls>
        <c:smooth val="0"/>
        <c:axId val="536564408"/>
        <c:axId val="536566968"/>
      </c:lineChart>
      <c:catAx>
        <c:axId val="536564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6566968"/>
        <c:crosses val="autoZero"/>
        <c:auto val="1"/>
        <c:lblAlgn val="ctr"/>
        <c:lblOffset val="100"/>
        <c:noMultiLvlLbl val="0"/>
      </c:catAx>
      <c:valAx>
        <c:axId val="536566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6564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'683'!$B$2</c:f>
              <c:strCache>
                <c:ptCount val="1"/>
                <c:pt idx="0">
                  <c:v>Volt</c:v>
                </c:pt>
              </c:strCache>
            </c:strRef>
          </c:tx>
          <c:spPr>
            <a:ln w="28575" cap="rnd">
              <a:solidFill>
                <a:schemeClr val="accent1"/>
              </a:solidFill>
              <a:round/>
            </a:ln>
            <a:effectLst/>
          </c:spPr>
          <c:marker>
            <c:symbol val="none"/>
          </c:marker>
          <c:cat>
            <c:numRef>
              <c:f>'683'!$A$7:$A$341</c:f>
              <c:numCache>
                <c:formatCode>General</c:formatCode>
                <c:ptCount val="335"/>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pt idx="35">
                  <c:v>40</c:v>
                </c:pt>
                <c:pt idx="36">
                  <c:v>41</c:v>
                </c:pt>
                <c:pt idx="37">
                  <c:v>42</c:v>
                </c:pt>
                <c:pt idx="38">
                  <c:v>43</c:v>
                </c:pt>
                <c:pt idx="39">
                  <c:v>44</c:v>
                </c:pt>
                <c:pt idx="40">
                  <c:v>45</c:v>
                </c:pt>
                <c:pt idx="41">
                  <c:v>46</c:v>
                </c:pt>
                <c:pt idx="42">
                  <c:v>47</c:v>
                </c:pt>
                <c:pt idx="43">
                  <c:v>48</c:v>
                </c:pt>
                <c:pt idx="44">
                  <c:v>49</c:v>
                </c:pt>
                <c:pt idx="45">
                  <c:v>50</c:v>
                </c:pt>
                <c:pt idx="46">
                  <c:v>51</c:v>
                </c:pt>
                <c:pt idx="47">
                  <c:v>52</c:v>
                </c:pt>
                <c:pt idx="48">
                  <c:v>53</c:v>
                </c:pt>
                <c:pt idx="49">
                  <c:v>54</c:v>
                </c:pt>
                <c:pt idx="50">
                  <c:v>55</c:v>
                </c:pt>
                <c:pt idx="51">
                  <c:v>56</c:v>
                </c:pt>
                <c:pt idx="52">
                  <c:v>57</c:v>
                </c:pt>
                <c:pt idx="53">
                  <c:v>58</c:v>
                </c:pt>
                <c:pt idx="54">
                  <c:v>59</c:v>
                </c:pt>
                <c:pt idx="55">
                  <c:v>60</c:v>
                </c:pt>
                <c:pt idx="56">
                  <c:v>61</c:v>
                </c:pt>
                <c:pt idx="57">
                  <c:v>62</c:v>
                </c:pt>
                <c:pt idx="58">
                  <c:v>63</c:v>
                </c:pt>
                <c:pt idx="59">
                  <c:v>64</c:v>
                </c:pt>
                <c:pt idx="60">
                  <c:v>65</c:v>
                </c:pt>
                <c:pt idx="61">
                  <c:v>66</c:v>
                </c:pt>
                <c:pt idx="62">
                  <c:v>67</c:v>
                </c:pt>
                <c:pt idx="63">
                  <c:v>68</c:v>
                </c:pt>
                <c:pt idx="64">
                  <c:v>69</c:v>
                </c:pt>
                <c:pt idx="65">
                  <c:v>70</c:v>
                </c:pt>
                <c:pt idx="66">
                  <c:v>71</c:v>
                </c:pt>
                <c:pt idx="67">
                  <c:v>72</c:v>
                </c:pt>
                <c:pt idx="68">
                  <c:v>73</c:v>
                </c:pt>
                <c:pt idx="69">
                  <c:v>74</c:v>
                </c:pt>
                <c:pt idx="70">
                  <c:v>75</c:v>
                </c:pt>
                <c:pt idx="71">
                  <c:v>76</c:v>
                </c:pt>
                <c:pt idx="72">
                  <c:v>77</c:v>
                </c:pt>
                <c:pt idx="73">
                  <c:v>78</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118</c:v>
                </c:pt>
                <c:pt idx="114">
                  <c:v>119</c:v>
                </c:pt>
                <c:pt idx="115">
                  <c:v>120</c:v>
                </c:pt>
                <c:pt idx="116">
                  <c:v>121</c:v>
                </c:pt>
                <c:pt idx="117">
                  <c:v>122</c:v>
                </c:pt>
                <c:pt idx="118">
                  <c:v>123</c:v>
                </c:pt>
                <c:pt idx="119">
                  <c:v>124</c:v>
                </c:pt>
                <c:pt idx="120">
                  <c:v>125</c:v>
                </c:pt>
                <c:pt idx="121">
                  <c:v>126</c:v>
                </c:pt>
                <c:pt idx="122">
                  <c:v>127</c:v>
                </c:pt>
                <c:pt idx="123">
                  <c:v>128</c:v>
                </c:pt>
                <c:pt idx="124">
                  <c:v>129</c:v>
                </c:pt>
                <c:pt idx="125">
                  <c:v>130</c:v>
                </c:pt>
                <c:pt idx="126">
                  <c:v>131</c:v>
                </c:pt>
                <c:pt idx="127">
                  <c:v>132</c:v>
                </c:pt>
                <c:pt idx="128">
                  <c:v>133</c:v>
                </c:pt>
                <c:pt idx="129">
                  <c:v>134</c:v>
                </c:pt>
                <c:pt idx="130">
                  <c:v>135</c:v>
                </c:pt>
                <c:pt idx="131">
                  <c:v>136</c:v>
                </c:pt>
                <c:pt idx="132">
                  <c:v>137</c:v>
                </c:pt>
                <c:pt idx="133">
                  <c:v>138</c:v>
                </c:pt>
                <c:pt idx="134">
                  <c:v>139</c:v>
                </c:pt>
                <c:pt idx="135">
                  <c:v>140</c:v>
                </c:pt>
                <c:pt idx="136">
                  <c:v>141</c:v>
                </c:pt>
                <c:pt idx="137">
                  <c:v>142</c:v>
                </c:pt>
                <c:pt idx="138">
                  <c:v>143</c:v>
                </c:pt>
                <c:pt idx="139">
                  <c:v>144</c:v>
                </c:pt>
                <c:pt idx="140">
                  <c:v>145</c:v>
                </c:pt>
                <c:pt idx="141">
                  <c:v>146</c:v>
                </c:pt>
                <c:pt idx="142">
                  <c:v>147</c:v>
                </c:pt>
                <c:pt idx="143">
                  <c:v>148</c:v>
                </c:pt>
                <c:pt idx="144">
                  <c:v>149</c:v>
                </c:pt>
                <c:pt idx="145">
                  <c:v>150</c:v>
                </c:pt>
                <c:pt idx="146">
                  <c:v>151</c:v>
                </c:pt>
                <c:pt idx="147">
                  <c:v>152</c:v>
                </c:pt>
                <c:pt idx="148">
                  <c:v>153</c:v>
                </c:pt>
                <c:pt idx="149">
                  <c:v>154</c:v>
                </c:pt>
                <c:pt idx="150">
                  <c:v>155</c:v>
                </c:pt>
                <c:pt idx="151">
                  <c:v>156</c:v>
                </c:pt>
                <c:pt idx="152">
                  <c:v>157</c:v>
                </c:pt>
                <c:pt idx="153">
                  <c:v>158</c:v>
                </c:pt>
                <c:pt idx="154">
                  <c:v>159</c:v>
                </c:pt>
                <c:pt idx="155">
                  <c:v>160</c:v>
                </c:pt>
                <c:pt idx="156">
                  <c:v>161</c:v>
                </c:pt>
                <c:pt idx="157">
                  <c:v>162</c:v>
                </c:pt>
                <c:pt idx="158">
                  <c:v>163</c:v>
                </c:pt>
                <c:pt idx="159">
                  <c:v>164</c:v>
                </c:pt>
                <c:pt idx="160">
                  <c:v>165</c:v>
                </c:pt>
                <c:pt idx="161">
                  <c:v>166</c:v>
                </c:pt>
                <c:pt idx="162">
                  <c:v>167</c:v>
                </c:pt>
                <c:pt idx="163">
                  <c:v>168</c:v>
                </c:pt>
                <c:pt idx="164">
                  <c:v>169</c:v>
                </c:pt>
                <c:pt idx="165">
                  <c:v>170</c:v>
                </c:pt>
                <c:pt idx="166">
                  <c:v>171</c:v>
                </c:pt>
                <c:pt idx="167">
                  <c:v>172</c:v>
                </c:pt>
                <c:pt idx="168">
                  <c:v>173</c:v>
                </c:pt>
                <c:pt idx="169">
                  <c:v>174</c:v>
                </c:pt>
                <c:pt idx="170">
                  <c:v>175</c:v>
                </c:pt>
                <c:pt idx="171">
                  <c:v>176</c:v>
                </c:pt>
                <c:pt idx="172">
                  <c:v>177</c:v>
                </c:pt>
                <c:pt idx="173">
                  <c:v>178</c:v>
                </c:pt>
                <c:pt idx="174">
                  <c:v>179</c:v>
                </c:pt>
                <c:pt idx="175">
                  <c:v>180</c:v>
                </c:pt>
                <c:pt idx="176">
                  <c:v>181</c:v>
                </c:pt>
                <c:pt idx="177">
                  <c:v>182</c:v>
                </c:pt>
                <c:pt idx="178">
                  <c:v>183</c:v>
                </c:pt>
                <c:pt idx="179">
                  <c:v>184</c:v>
                </c:pt>
                <c:pt idx="180">
                  <c:v>185</c:v>
                </c:pt>
                <c:pt idx="181">
                  <c:v>186</c:v>
                </c:pt>
                <c:pt idx="182">
                  <c:v>187</c:v>
                </c:pt>
                <c:pt idx="183">
                  <c:v>188</c:v>
                </c:pt>
                <c:pt idx="184">
                  <c:v>189</c:v>
                </c:pt>
                <c:pt idx="185">
                  <c:v>190</c:v>
                </c:pt>
                <c:pt idx="186">
                  <c:v>191</c:v>
                </c:pt>
                <c:pt idx="187">
                  <c:v>192</c:v>
                </c:pt>
                <c:pt idx="188">
                  <c:v>193</c:v>
                </c:pt>
                <c:pt idx="189">
                  <c:v>194</c:v>
                </c:pt>
                <c:pt idx="190">
                  <c:v>195</c:v>
                </c:pt>
                <c:pt idx="191">
                  <c:v>196</c:v>
                </c:pt>
                <c:pt idx="192">
                  <c:v>197</c:v>
                </c:pt>
                <c:pt idx="193">
                  <c:v>198</c:v>
                </c:pt>
                <c:pt idx="194">
                  <c:v>199</c:v>
                </c:pt>
                <c:pt idx="195">
                  <c:v>200</c:v>
                </c:pt>
                <c:pt idx="196">
                  <c:v>201</c:v>
                </c:pt>
                <c:pt idx="197">
                  <c:v>202</c:v>
                </c:pt>
                <c:pt idx="198">
                  <c:v>203</c:v>
                </c:pt>
                <c:pt idx="199">
                  <c:v>204</c:v>
                </c:pt>
                <c:pt idx="200">
                  <c:v>205</c:v>
                </c:pt>
                <c:pt idx="201">
                  <c:v>206</c:v>
                </c:pt>
                <c:pt idx="202">
                  <c:v>207</c:v>
                </c:pt>
                <c:pt idx="203">
                  <c:v>208</c:v>
                </c:pt>
                <c:pt idx="204">
                  <c:v>209</c:v>
                </c:pt>
                <c:pt idx="205">
                  <c:v>210</c:v>
                </c:pt>
                <c:pt idx="206">
                  <c:v>211</c:v>
                </c:pt>
                <c:pt idx="207">
                  <c:v>212</c:v>
                </c:pt>
                <c:pt idx="208">
                  <c:v>213</c:v>
                </c:pt>
                <c:pt idx="209">
                  <c:v>214</c:v>
                </c:pt>
                <c:pt idx="210">
                  <c:v>215</c:v>
                </c:pt>
                <c:pt idx="211">
                  <c:v>216</c:v>
                </c:pt>
                <c:pt idx="212">
                  <c:v>217</c:v>
                </c:pt>
                <c:pt idx="213">
                  <c:v>218</c:v>
                </c:pt>
                <c:pt idx="214">
                  <c:v>219</c:v>
                </c:pt>
                <c:pt idx="215">
                  <c:v>220</c:v>
                </c:pt>
                <c:pt idx="216">
                  <c:v>221</c:v>
                </c:pt>
                <c:pt idx="217">
                  <c:v>222</c:v>
                </c:pt>
                <c:pt idx="218">
                  <c:v>223</c:v>
                </c:pt>
                <c:pt idx="219">
                  <c:v>224</c:v>
                </c:pt>
                <c:pt idx="220">
                  <c:v>225</c:v>
                </c:pt>
                <c:pt idx="221">
                  <c:v>226</c:v>
                </c:pt>
                <c:pt idx="222">
                  <c:v>227</c:v>
                </c:pt>
                <c:pt idx="223">
                  <c:v>228</c:v>
                </c:pt>
                <c:pt idx="224">
                  <c:v>229</c:v>
                </c:pt>
                <c:pt idx="225">
                  <c:v>230</c:v>
                </c:pt>
                <c:pt idx="226">
                  <c:v>231</c:v>
                </c:pt>
                <c:pt idx="227">
                  <c:v>232</c:v>
                </c:pt>
                <c:pt idx="228">
                  <c:v>233</c:v>
                </c:pt>
                <c:pt idx="229">
                  <c:v>234</c:v>
                </c:pt>
                <c:pt idx="230">
                  <c:v>235</c:v>
                </c:pt>
                <c:pt idx="231">
                  <c:v>236</c:v>
                </c:pt>
                <c:pt idx="232">
                  <c:v>237</c:v>
                </c:pt>
                <c:pt idx="233">
                  <c:v>238</c:v>
                </c:pt>
                <c:pt idx="234">
                  <c:v>239</c:v>
                </c:pt>
                <c:pt idx="235">
                  <c:v>240</c:v>
                </c:pt>
                <c:pt idx="236">
                  <c:v>241</c:v>
                </c:pt>
                <c:pt idx="237">
                  <c:v>242</c:v>
                </c:pt>
                <c:pt idx="238">
                  <c:v>243</c:v>
                </c:pt>
                <c:pt idx="239">
                  <c:v>244</c:v>
                </c:pt>
                <c:pt idx="240">
                  <c:v>245</c:v>
                </c:pt>
                <c:pt idx="241">
                  <c:v>246</c:v>
                </c:pt>
                <c:pt idx="242">
                  <c:v>247</c:v>
                </c:pt>
                <c:pt idx="243">
                  <c:v>248</c:v>
                </c:pt>
                <c:pt idx="244">
                  <c:v>249</c:v>
                </c:pt>
                <c:pt idx="245">
                  <c:v>250</c:v>
                </c:pt>
                <c:pt idx="246">
                  <c:v>251</c:v>
                </c:pt>
                <c:pt idx="247">
                  <c:v>252</c:v>
                </c:pt>
                <c:pt idx="248">
                  <c:v>253</c:v>
                </c:pt>
                <c:pt idx="249">
                  <c:v>254</c:v>
                </c:pt>
                <c:pt idx="250">
                  <c:v>255</c:v>
                </c:pt>
                <c:pt idx="251">
                  <c:v>256</c:v>
                </c:pt>
                <c:pt idx="252">
                  <c:v>257</c:v>
                </c:pt>
                <c:pt idx="253">
                  <c:v>258</c:v>
                </c:pt>
                <c:pt idx="254">
                  <c:v>259</c:v>
                </c:pt>
                <c:pt idx="255">
                  <c:v>260</c:v>
                </c:pt>
                <c:pt idx="256">
                  <c:v>261</c:v>
                </c:pt>
                <c:pt idx="257">
                  <c:v>262</c:v>
                </c:pt>
                <c:pt idx="258">
                  <c:v>263</c:v>
                </c:pt>
                <c:pt idx="259">
                  <c:v>264</c:v>
                </c:pt>
                <c:pt idx="260">
                  <c:v>265</c:v>
                </c:pt>
                <c:pt idx="261">
                  <c:v>266</c:v>
                </c:pt>
                <c:pt idx="262">
                  <c:v>267</c:v>
                </c:pt>
                <c:pt idx="263">
                  <c:v>268</c:v>
                </c:pt>
                <c:pt idx="264">
                  <c:v>269</c:v>
                </c:pt>
                <c:pt idx="265">
                  <c:v>270</c:v>
                </c:pt>
                <c:pt idx="266">
                  <c:v>271</c:v>
                </c:pt>
                <c:pt idx="267">
                  <c:v>272</c:v>
                </c:pt>
                <c:pt idx="268">
                  <c:v>273</c:v>
                </c:pt>
                <c:pt idx="269">
                  <c:v>274</c:v>
                </c:pt>
                <c:pt idx="270">
                  <c:v>275</c:v>
                </c:pt>
                <c:pt idx="271">
                  <c:v>276</c:v>
                </c:pt>
                <c:pt idx="272">
                  <c:v>277</c:v>
                </c:pt>
                <c:pt idx="273">
                  <c:v>278</c:v>
                </c:pt>
                <c:pt idx="274">
                  <c:v>279</c:v>
                </c:pt>
                <c:pt idx="275">
                  <c:v>280</c:v>
                </c:pt>
                <c:pt idx="276">
                  <c:v>281</c:v>
                </c:pt>
                <c:pt idx="277">
                  <c:v>282</c:v>
                </c:pt>
                <c:pt idx="278">
                  <c:v>283</c:v>
                </c:pt>
                <c:pt idx="279">
                  <c:v>284</c:v>
                </c:pt>
                <c:pt idx="280">
                  <c:v>285</c:v>
                </c:pt>
                <c:pt idx="281">
                  <c:v>286</c:v>
                </c:pt>
                <c:pt idx="282">
                  <c:v>287</c:v>
                </c:pt>
                <c:pt idx="283">
                  <c:v>288</c:v>
                </c:pt>
                <c:pt idx="284">
                  <c:v>289</c:v>
                </c:pt>
                <c:pt idx="285">
                  <c:v>290</c:v>
                </c:pt>
                <c:pt idx="286">
                  <c:v>291</c:v>
                </c:pt>
                <c:pt idx="287">
                  <c:v>292</c:v>
                </c:pt>
                <c:pt idx="288">
                  <c:v>293</c:v>
                </c:pt>
                <c:pt idx="289">
                  <c:v>294</c:v>
                </c:pt>
                <c:pt idx="290">
                  <c:v>295</c:v>
                </c:pt>
                <c:pt idx="291">
                  <c:v>296</c:v>
                </c:pt>
                <c:pt idx="292">
                  <c:v>297</c:v>
                </c:pt>
                <c:pt idx="293">
                  <c:v>298</c:v>
                </c:pt>
                <c:pt idx="294">
                  <c:v>299</c:v>
                </c:pt>
                <c:pt idx="295">
                  <c:v>300</c:v>
                </c:pt>
                <c:pt idx="296">
                  <c:v>301</c:v>
                </c:pt>
                <c:pt idx="297">
                  <c:v>302</c:v>
                </c:pt>
                <c:pt idx="298">
                  <c:v>303</c:v>
                </c:pt>
                <c:pt idx="299">
                  <c:v>304</c:v>
                </c:pt>
                <c:pt idx="300">
                  <c:v>305</c:v>
                </c:pt>
                <c:pt idx="301">
                  <c:v>306</c:v>
                </c:pt>
                <c:pt idx="302">
                  <c:v>307</c:v>
                </c:pt>
                <c:pt idx="303">
                  <c:v>308</c:v>
                </c:pt>
                <c:pt idx="304">
                  <c:v>309</c:v>
                </c:pt>
                <c:pt idx="305">
                  <c:v>310</c:v>
                </c:pt>
                <c:pt idx="306">
                  <c:v>311</c:v>
                </c:pt>
                <c:pt idx="307">
                  <c:v>312</c:v>
                </c:pt>
                <c:pt idx="308">
                  <c:v>313</c:v>
                </c:pt>
                <c:pt idx="309">
                  <c:v>314</c:v>
                </c:pt>
                <c:pt idx="310">
                  <c:v>315</c:v>
                </c:pt>
                <c:pt idx="311">
                  <c:v>316</c:v>
                </c:pt>
                <c:pt idx="312">
                  <c:v>317</c:v>
                </c:pt>
                <c:pt idx="313">
                  <c:v>318</c:v>
                </c:pt>
                <c:pt idx="314">
                  <c:v>319</c:v>
                </c:pt>
                <c:pt idx="315">
                  <c:v>320</c:v>
                </c:pt>
                <c:pt idx="316">
                  <c:v>321</c:v>
                </c:pt>
                <c:pt idx="317">
                  <c:v>322</c:v>
                </c:pt>
                <c:pt idx="318">
                  <c:v>323</c:v>
                </c:pt>
                <c:pt idx="319">
                  <c:v>324</c:v>
                </c:pt>
                <c:pt idx="320">
                  <c:v>325</c:v>
                </c:pt>
                <c:pt idx="321">
                  <c:v>326</c:v>
                </c:pt>
                <c:pt idx="322">
                  <c:v>327</c:v>
                </c:pt>
                <c:pt idx="323">
                  <c:v>328</c:v>
                </c:pt>
                <c:pt idx="324">
                  <c:v>329</c:v>
                </c:pt>
                <c:pt idx="325">
                  <c:v>330</c:v>
                </c:pt>
                <c:pt idx="326">
                  <c:v>331</c:v>
                </c:pt>
                <c:pt idx="327">
                  <c:v>332</c:v>
                </c:pt>
                <c:pt idx="328">
                  <c:v>333</c:v>
                </c:pt>
                <c:pt idx="329">
                  <c:v>334</c:v>
                </c:pt>
                <c:pt idx="330">
                  <c:v>335</c:v>
                </c:pt>
                <c:pt idx="331">
                  <c:v>336</c:v>
                </c:pt>
                <c:pt idx="332">
                  <c:v>337</c:v>
                </c:pt>
                <c:pt idx="333">
                  <c:v>338</c:v>
                </c:pt>
                <c:pt idx="334">
                  <c:v>339</c:v>
                </c:pt>
              </c:numCache>
            </c:numRef>
          </c:cat>
          <c:val>
            <c:numRef>
              <c:f>'683'!$B$7:$B$341</c:f>
            </c:numRef>
          </c:val>
          <c:smooth val="0"/>
          <c:extLst>
            <c:ext xmlns:c16="http://schemas.microsoft.com/office/drawing/2014/chart" uri="{C3380CC4-5D6E-409C-BE32-E72D297353CC}">
              <c16:uniqueId val="{00000000-D97F-4FF9-971E-7CD3EAAFF892}"/>
            </c:ext>
          </c:extLst>
        </c:ser>
        <c:ser>
          <c:idx val="1"/>
          <c:order val="1"/>
          <c:tx>
            <c:strRef>
              <c:f>'683'!$C$2</c:f>
              <c:strCache>
                <c:ptCount val="1"/>
                <c:pt idx="0">
                  <c:v>Curr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'683'!$A$7:$A$341</c:f>
              <c:numCache>
                <c:formatCode>General</c:formatCode>
                <c:ptCount val="335"/>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pt idx="35">
                  <c:v>40</c:v>
                </c:pt>
                <c:pt idx="36">
                  <c:v>41</c:v>
                </c:pt>
                <c:pt idx="37">
                  <c:v>42</c:v>
                </c:pt>
                <c:pt idx="38">
                  <c:v>43</c:v>
                </c:pt>
                <c:pt idx="39">
                  <c:v>44</c:v>
                </c:pt>
                <c:pt idx="40">
                  <c:v>45</c:v>
                </c:pt>
                <c:pt idx="41">
                  <c:v>46</c:v>
                </c:pt>
                <c:pt idx="42">
                  <c:v>47</c:v>
                </c:pt>
                <c:pt idx="43">
                  <c:v>48</c:v>
                </c:pt>
                <c:pt idx="44">
                  <c:v>49</c:v>
                </c:pt>
                <c:pt idx="45">
                  <c:v>50</c:v>
                </c:pt>
                <c:pt idx="46">
                  <c:v>51</c:v>
                </c:pt>
                <c:pt idx="47">
                  <c:v>52</c:v>
                </c:pt>
                <c:pt idx="48">
                  <c:v>53</c:v>
                </c:pt>
                <c:pt idx="49">
                  <c:v>54</c:v>
                </c:pt>
                <c:pt idx="50">
                  <c:v>55</c:v>
                </c:pt>
                <c:pt idx="51">
                  <c:v>56</c:v>
                </c:pt>
                <c:pt idx="52">
                  <c:v>57</c:v>
                </c:pt>
                <c:pt idx="53">
                  <c:v>58</c:v>
                </c:pt>
                <c:pt idx="54">
                  <c:v>59</c:v>
                </c:pt>
                <c:pt idx="55">
                  <c:v>60</c:v>
                </c:pt>
                <c:pt idx="56">
                  <c:v>61</c:v>
                </c:pt>
                <c:pt idx="57">
                  <c:v>62</c:v>
                </c:pt>
                <c:pt idx="58">
                  <c:v>63</c:v>
                </c:pt>
                <c:pt idx="59">
                  <c:v>64</c:v>
                </c:pt>
                <c:pt idx="60">
                  <c:v>65</c:v>
                </c:pt>
                <c:pt idx="61">
                  <c:v>66</c:v>
                </c:pt>
                <c:pt idx="62">
                  <c:v>67</c:v>
                </c:pt>
                <c:pt idx="63">
                  <c:v>68</c:v>
                </c:pt>
                <c:pt idx="64">
                  <c:v>69</c:v>
                </c:pt>
                <c:pt idx="65">
                  <c:v>70</c:v>
                </c:pt>
                <c:pt idx="66">
                  <c:v>71</c:v>
                </c:pt>
                <c:pt idx="67">
                  <c:v>72</c:v>
                </c:pt>
                <c:pt idx="68">
                  <c:v>73</c:v>
                </c:pt>
                <c:pt idx="69">
                  <c:v>74</c:v>
                </c:pt>
                <c:pt idx="70">
                  <c:v>75</c:v>
                </c:pt>
                <c:pt idx="71">
                  <c:v>76</c:v>
                </c:pt>
                <c:pt idx="72">
                  <c:v>77</c:v>
                </c:pt>
                <c:pt idx="73">
                  <c:v>78</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118</c:v>
                </c:pt>
                <c:pt idx="114">
                  <c:v>119</c:v>
                </c:pt>
                <c:pt idx="115">
                  <c:v>120</c:v>
                </c:pt>
                <c:pt idx="116">
                  <c:v>121</c:v>
                </c:pt>
                <c:pt idx="117">
                  <c:v>122</c:v>
                </c:pt>
                <c:pt idx="118">
                  <c:v>123</c:v>
                </c:pt>
                <c:pt idx="119">
                  <c:v>124</c:v>
                </c:pt>
                <c:pt idx="120">
                  <c:v>125</c:v>
                </c:pt>
                <c:pt idx="121">
                  <c:v>126</c:v>
                </c:pt>
                <c:pt idx="122">
                  <c:v>127</c:v>
                </c:pt>
                <c:pt idx="123">
                  <c:v>128</c:v>
                </c:pt>
                <c:pt idx="124">
                  <c:v>129</c:v>
                </c:pt>
                <c:pt idx="125">
                  <c:v>130</c:v>
                </c:pt>
                <c:pt idx="126">
                  <c:v>131</c:v>
                </c:pt>
                <c:pt idx="127">
                  <c:v>132</c:v>
                </c:pt>
                <c:pt idx="128">
                  <c:v>133</c:v>
                </c:pt>
                <c:pt idx="129">
                  <c:v>134</c:v>
                </c:pt>
                <c:pt idx="130">
                  <c:v>135</c:v>
                </c:pt>
                <c:pt idx="131">
                  <c:v>136</c:v>
                </c:pt>
                <c:pt idx="132">
                  <c:v>137</c:v>
                </c:pt>
                <c:pt idx="133">
                  <c:v>138</c:v>
                </c:pt>
                <c:pt idx="134">
                  <c:v>139</c:v>
                </c:pt>
                <c:pt idx="135">
                  <c:v>140</c:v>
                </c:pt>
                <c:pt idx="136">
                  <c:v>141</c:v>
                </c:pt>
                <c:pt idx="137">
                  <c:v>142</c:v>
                </c:pt>
                <c:pt idx="138">
                  <c:v>143</c:v>
                </c:pt>
                <c:pt idx="139">
                  <c:v>144</c:v>
                </c:pt>
                <c:pt idx="140">
                  <c:v>145</c:v>
                </c:pt>
                <c:pt idx="141">
                  <c:v>146</c:v>
                </c:pt>
                <c:pt idx="142">
                  <c:v>147</c:v>
                </c:pt>
                <c:pt idx="143">
                  <c:v>148</c:v>
                </c:pt>
                <c:pt idx="144">
                  <c:v>149</c:v>
                </c:pt>
                <c:pt idx="145">
                  <c:v>150</c:v>
                </c:pt>
                <c:pt idx="146">
                  <c:v>151</c:v>
                </c:pt>
                <c:pt idx="147">
                  <c:v>152</c:v>
                </c:pt>
                <c:pt idx="148">
                  <c:v>153</c:v>
                </c:pt>
                <c:pt idx="149">
                  <c:v>154</c:v>
                </c:pt>
                <c:pt idx="150">
                  <c:v>155</c:v>
                </c:pt>
                <c:pt idx="151">
                  <c:v>156</c:v>
                </c:pt>
                <c:pt idx="152">
                  <c:v>157</c:v>
                </c:pt>
                <c:pt idx="153">
                  <c:v>158</c:v>
                </c:pt>
                <c:pt idx="154">
                  <c:v>159</c:v>
                </c:pt>
                <c:pt idx="155">
                  <c:v>160</c:v>
                </c:pt>
                <c:pt idx="156">
                  <c:v>161</c:v>
                </c:pt>
                <c:pt idx="157">
                  <c:v>162</c:v>
                </c:pt>
                <c:pt idx="158">
                  <c:v>163</c:v>
                </c:pt>
                <c:pt idx="159">
                  <c:v>164</c:v>
                </c:pt>
                <c:pt idx="160">
                  <c:v>165</c:v>
                </c:pt>
                <c:pt idx="161">
                  <c:v>166</c:v>
                </c:pt>
                <c:pt idx="162">
                  <c:v>167</c:v>
                </c:pt>
                <c:pt idx="163">
                  <c:v>168</c:v>
                </c:pt>
                <c:pt idx="164">
                  <c:v>169</c:v>
                </c:pt>
                <c:pt idx="165">
                  <c:v>170</c:v>
                </c:pt>
                <c:pt idx="166">
                  <c:v>171</c:v>
                </c:pt>
                <c:pt idx="167">
                  <c:v>172</c:v>
                </c:pt>
                <c:pt idx="168">
                  <c:v>173</c:v>
                </c:pt>
                <c:pt idx="169">
                  <c:v>174</c:v>
                </c:pt>
                <c:pt idx="170">
                  <c:v>175</c:v>
                </c:pt>
                <c:pt idx="171">
                  <c:v>176</c:v>
                </c:pt>
                <c:pt idx="172">
                  <c:v>177</c:v>
                </c:pt>
                <c:pt idx="173">
                  <c:v>178</c:v>
                </c:pt>
                <c:pt idx="174">
                  <c:v>179</c:v>
                </c:pt>
                <c:pt idx="175">
                  <c:v>180</c:v>
                </c:pt>
                <c:pt idx="176">
                  <c:v>181</c:v>
                </c:pt>
                <c:pt idx="177">
                  <c:v>182</c:v>
                </c:pt>
                <c:pt idx="178">
                  <c:v>183</c:v>
                </c:pt>
                <c:pt idx="179">
                  <c:v>184</c:v>
                </c:pt>
                <c:pt idx="180">
                  <c:v>185</c:v>
                </c:pt>
                <c:pt idx="181">
                  <c:v>186</c:v>
                </c:pt>
                <c:pt idx="182">
                  <c:v>187</c:v>
                </c:pt>
                <c:pt idx="183">
                  <c:v>188</c:v>
                </c:pt>
                <c:pt idx="184">
                  <c:v>189</c:v>
                </c:pt>
                <c:pt idx="185">
                  <c:v>190</c:v>
                </c:pt>
                <c:pt idx="186">
                  <c:v>191</c:v>
                </c:pt>
                <c:pt idx="187">
                  <c:v>192</c:v>
                </c:pt>
                <c:pt idx="188">
                  <c:v>193</c:v>
                </c:pt>
                <c:pt idx="189">
                  <c:v>194</c:v>
                </c:pt>
                <c:pt idx="190">
                  <c:v>195</c:v>
                </c:pt>
                <c:pt idx="191">
                  <c:v>196</c:v>
                </c:pt>
                <c:pt idx="192">
                  <c:v>197</c:v>
                </c:pt>
                <c:pt idx="193">
                  <c:v>198</c:v>
                </c:pt>
                <c:pt idx="194">
                  <c:v>199</c:v>
                </c:pt>
                <c:pt idx="195">
                  <c:v>200</c:v>
                </c:pt>
                <c:pt idx="196">
                  <c:v>201</c:v>
                </c:pt>
                <c:pt idx="197">
                  <c:v>202</c:v>
                </c:pt>
                <c:pt idx="198">
                  <c:v>203</c:v>
                </c:pt>
                <c:pt idx="199">
                  <c:v>204</c:v>
                </c:pt>
                <c:pt idx="200">
                  <c:v>205</c:v>
                </c:pt>
                <c:pt idx="201">
                  <c:v>206</c:v>
                </c:pt>
                <c:pt idx="202">
                  <c:v>207</c:v>
                </c:pt>
                <c:pt idx="203">
                  <c:v>208</c:v>
                </c:pt>
                <c:pt idx="204">
                  <c:v>209</c:v>
                </c:pt>
                <c:pt idx="205">
                  <c:v>210</c:v>
                </c:pt>
                <c:pt idx="206">
                  <c:v>211</c:v>
                </c:pt>
                <c:pt idx="207">
                  <c:v>212</c:v>
                </c:pt>
                <c:pt idx="208">
                  <c:v>213</c:v>
                </c:pt>
                <c:pt idx="209">
                  <c:v>214</c:v>
                </c:pt>
                <c:pt idx="210">
                  <c:v>215</c:v>
                </c:pt>
                <c:pt idx="211">
                  <c:v>216</c:v>
                </c:pt>
                <c:pt idx="212">
                  <c:v>217</c:v>
                </c:pt>
                <c:pt idx="213">
                  <c:v>218</c:v>
                </c:pt>
                <c:pt idx="214">
                  <c:v>219</c:v>
                </c:pt>
                <c:pt idx="215">
                  <c:v>220</c:v>
                </c:pt>
                <c:pt idx="216">
                  <c:v>221</c:v>
                </c:pt>
                <c:pt idx="217">
                  <c:v>222</c:v>
                </c:pt>
                <c:pt idx="218">
                  <c:v>223</c:v>
                </c:pt>
                <c:pt idx="219">
                  <c:v>224</c:v>
                </c:pt>
                <c:pt idx="220">
                  <c:v>225</c:v>
                </c:pt>
                <c:pt idx="221">
                  <c:v>226</c:v>
                </c:pt>
                <c:pt idx="222">
                  <c:v>227</c:v>
                </c:pt>
                <c:pt idx="223">
                  <c:v>228</c:v>
                </c:pt>
                <c:pt idx="224">
                  <c:v>229</c:v>
                </c:pt>
                <c:pt idx="225">
                  <c:v>230</c:v>
                </c:pt>
                <c:pt idx="226">
                  <c:v>231</c:v>
                </c:pt>
                <c:pt idx="227">
                  <c:v>232</c:v>
                </c:pt>
                <c:pt idx="228">
                  <c:v>233</c:v>
                </c:pt>
                <c:pt idx="229">
                  <c:v>234</c:v>
                </c:pt>
                <c:pt idx="230">
                  <c:v>235</c:v>
                </c:pt>
                <c:pt idx="231">
                  <c:v>236</c:v>
                </c:pt>
                <c:pt idx="232">
                  <c:v>237</c:v>
                </c:pt>
                <c:pt idx="233">
                  <c:v>238</c:v>
                </c:pt>
                <c:pt idx="234">
                  <c:v>239</c:v>
                </c:pt>
                <c:pt idx="235">
                  <c:v>240</c:v>
                </c:pt>
                <c:pt idx="236">
                  <c:v>241</c:v>
                </c:pt>
                <c:pt idx="237">
                  <c:v>242</c:v>
                </c:pt>
                <c:pt idx="238">
                  <c:v>243</c:v>
                </c:pt>
                <c:pt idx="239">
                  <c:v>244</c:v>
                </c:pt>
                <c:pt idx="240">
                  <c:v>245</c:v>
                </c:pt>
                <c:pt idx="241">
                  <c:v>246</c:v>
                </c:pt>
                <c:pt idx="242">
                  <c:v>247</c:v>
                </c:pt>
                <c:pt idx="243">
                  <c:v>248</c:v>
                </c:pt>
                <c:pt idx="244">
                  <c:v>249</c:v>
                </c:pt>
                <c:pt idx="245">
                  <c:v>250</c:v>
                </c:pt>
                <c:pt idx="246">
                  <c:v>251</c:v>
                </c:pt>
                <c:pt idx="247">
                  <c:v>252</c:v>
                </c:pt>
                <c:pt idx="248">
                  <c:v>253</c:v>
                </c:pt>
                <c:pt idx="249">
                  <c:v>254</c:v>
                </c:pt>
                <c:pt idx="250">
                  <c:v>255</c:v>
                </c:pt>
                <c:pt idx="251">
                  <c:v>256</c:v>
                </c:pt>
                <c:pt idx="252">
                  <c:v>257</c:v>
                </c:pt>
                <c:pt idx="253">
                  <c:v>258</c:v>
                </c:pt>
                <c:pt idx="254">
                  <c:v>259</c:v>
                </c:pt>
                <c:pt idx="255">
                  <c:v>260</c:v>
                </c:pt>
                <c:pt idx="256">
                  <c:v>261</c:v>
                </c:pt>
                <c:pt idx="257">
                  <c:v>262</c:v>
                </c:pt>
                <c:pt idx="258">
                  <c:v>263</c:v>
                </c:pt>
                <c:pt idx="259">
                  <c:v>264</c:v>
                </c:pt>
                <c:pt idx="260">
                  <c:v>265</c:v>
                </c:pt>
                <c:pt idx="261">
                  <c:v>266</c:v>
                </c:pt>
                <c:pt idx="262">
                  <c:v>267</c:v>
                </c:pt>
                <c:pt idx="263">
                  <c:v>268</c:v>
                </c:pt>
                <c:pt idx="264">
                  <c:v>269</c:v>
                </c:pt>
                <c:pt idx="265">
                  <c:v>270</c:v>
                </c:pt>
                <c:pt idx="266">
                  <c:v>271</c:v>
                </c:pt>
                <c:pt idx="267">
                  <c:v>272</c:v>
                </c:pt>
                <c:pt idx="268">
                  <c:v>273</c:v>
                </c:pt>
                <c:pt idx="269">
                  <c:v>274</c:v>
                </c:pt>
                <c:pt idx="270">
                  <c:v>275</c:v>
                </c:pt>
                <c:pt idx="271">
                  <c:v>276</c:v>
                </c:pt>
                <c:pt idx="272">
                  <c:v>277</c:v>
                </c:pt>
                <c:pt idx="273">
                  <c:v>278</c:v>
                </c:pt>
                <c:pt idx="274">
                  <c:v>279</c:v>
                </c:pt>
                <c:pt idx="275">
                  <c:v>280</c:v>
                </c:pt>
                <c:pt idx="276">
                  <c:v>281</c:v>
                </c:pt>
                <c:pt idx="277">
                  <c:v>282</c:v>
                </c:pt>
                <c:pt idx="278">
                  <c:v>283</c:v>
                </c:pt>
                <c:pt idx="279">
                  <c:v>284</c:v>
                </c:pt>
                <c:pt idx="280">
                  <c:v>285</c:v>
                </c:pt>
                <c:pt idx="281">
                  <c:v>286</c:v>
                </c:pt>
                <c:pt idx="282">
                  <c:v>287</c:v>
                </c:pt>
                <c:pt idx="283">
                  <c:v>288</c:v>
                </c:pt>
                <c:pt idx="284">
                  <c:v>289</c:v>
                </c:pt>
                <c:pt idx="285">
                  <c:v>290</c:v>
                </c:pt>
                <c:pt idx="286">
                  <c:v>291</c:v>
                </c:pt>
                <c:pt idx="287">
                  <c:v>292</c:v>
                </c:pt>
                <c:pt idx="288">
                  <c:v>293</c:v>
                </c:pt>
                <c:pt idx="289">
                  <c:v>294</c:v>
                </c:pt>
                <c:pt idx="290">
                  <c:v>295</c:v>
                </c:pt>
                <c:pt idx="291">
                  <c:v>296</c:v>
                </c:pt>
                <c:pt idx="292">
                  <c:v>297</c:v>
                </c:pt>
                <c:pt idx="293">
                  <c:v>298</c:v>
                </c:pt>
                <c:pt idx="294">
                  <c:v>299</c:v>
                </c:pt>
                <c:pt idx="295">
                  <c:v>300</c:v>
                </c:pt>
                <c:pt idx="296">
                  <c:v>301</c:v>
                </c:pt>
                <c:pt idx="297">
                  <c:v>302</c:v>
                </c:pt>
                <c:pt idx="298">
                  <c:v>303</c:v>
                </c:pt>
                <c:pt idx="299">
                  <c:v>304</c:v>
                </c:pt>
                <c:pt idx="300">
                  <c:v>305</c:v>
                </c:pt>
                <c:pt idx="301">
                  <c:v>306</c:v>
                </c:pt>
                <c:pt idx="302">
                  <c:v>307</c:v>
                </c:pt>
                <c:pt idx="303">
                  <c:v>308</c:v>
                </c:pt>
                <c:pt idx="304">
                  <c:v>309</c:v>
                </c:pt>
                <c:pt idx="305">
                  <c:v>310</c:v>
                </c:pt>
                <c:pt idx="306">
                  <c:v>311</c:v>
                </c:pt>
                <c:pt idx="307">
                  <c:v>312</c:v>
                </c:pt>
                <c:pt idx="308">
                  <c:v>313</c:v>
                </c:pt>
                <c:pt idx="309">
                  <c:v>314</c:v>
                </c:pt>
                <c:pt idx="310">
                  <c:v>315</c:v>
                </c:pt>
                <c:pt idx="311">
                  <c:v>316</c:v>
                </c:pt>
                <c:pt idx="312">
                  <c:v>317</c:v>
                </c:pt>
                <c:pt idx="313">
                  <c:v>318</c:v>
                </c:pt>
                <c:pt idx="314">
                  <c:v>319</c:v>
                </c:pt>
                <c:pt idx="315">
                  <c:v>320</c:v>
                </c:pt>
                <c:pt idx="316">
                  <c:v>321</c:v>
                </c:pt>
                <c:pt idx="317">
                  <c:v>322</c:v>
                </c:pt>
                <c:pt idx="318">
                  <c:v>323</c:v>
                </c:pt>
                <c:pt idx="319">
                  <c:v>324</c:v>
                </c:pt>
                <c:pt idx="320">
                  <c:v>325</c:v>
                </c:pt>
                <c:pt idx="321">
                  <c:v>326</c:v>
                </c:pt>
                <c:pt idx="322">
                  <c:v>327</c:v>
                </c:pt>
                <c:pt idx="323">
                  <c:v>328</c:v>
                </c:pt>
                <c:pt idx="324">
                  <c:v>329</c:v>
                </c:pt>
                <c:pt idx="325">
                  <c:v>330</c:v>
                </c:pt>
                <c:pt idx="326">
                  <c:v>331</c:v>
                </c:pt>
                <c:pt idx="327">
                  <c:v>332</c:v>
                </c:pt>
                <c:pt idx="328">
                  <c:v>333</c:v>
                </c:pt>
                <c:pt idx="329">
                  <c:v>334</c:v>
                </c:pt>
                <c:pt idx="330">
                  <c:v>335</c:v>
                </c:pt>
                <c:pt idx="331">
                  <c:v>336</c:v>
                </c:pt>
                <c:pt idx="332">
                  <c:v>337</c:v>
                </c:pt>
                <c:pt idx="333">
                  <c:v>338</c:v>
                </c:pt>
                <c:pt idx="334">
                  <c:v>339</c:v>
                </c:pt>
              </c:numCache>
            </c:numRef>
          </c:cat>
          <c:val>
            <c:numRef>
              <c:f>'683'!$C$7:$C$341</c:f>
            </c:numRef>
          </c:val>
          <c:smooth val="0"/>
          <c:extLst>
            <c:ext xmlns:c16="http://schemas.microsoft.com/office/drawing/2014/chart" uri="{C3380CC4-5D6E-409C-BE32-E72D297353CC}">
              <c16:uniqueId val="{00000001-D97F-4FF9-971E-7CD3EAAFF892}"/>
            </c:ext>
          </c:extLst>
        </c:ser>
        <c:ser>
          <c:idx val="2"/>
          <c:order val="2"/>
          <c:tx>
            <c:strRef>
              <c:f>'683'!$D$2</c:f>
              <c:strCache>
                <c:ptCount val="1"/>
                <c:pt idx="0">
                  <c:v>Resi</c:v>
                </c:pt>
              </c:strCache>
            </c:strRef>
          </c:tx>
          <c:spPr>
            <a:ln w="28575" cap="rnd">
              <a:solidFill>
                <a:srgbClr val="0070C0"/>
              </a:solidFill>
              <a:round/>
            </a:ln>
            <a:effectLst/>
          </c:spPr>
          <c:marker>
            <c:symbol val="none"/>
          </c:marker>
          <c:cat>
            <c:numRef>
              <c:f>'683'!$A$7:$A$341</c:f>
              <c:numCache>
                <c:formatCode>General</c:formatCode>
                <c:ptCount val="335"/>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pt idx="35">
                  <c:v>40</c:v>
                </c:pt>
                <c:pt idx="36">
                  <c:v>41</c:v>
                </c:pt>
                <c:pt idx="37">
                  <c:v>42</c:v>
                </c:pt>
                <c:pt idx="38">
                  <c:v>43</c:v>
                </c:pt>
                <c:pt idx="39">
                  <c:v>44</c:v>
                </c:pt>
                <c:pt idx="40">
                  <c:v>45</c:v>
                </c:pt>
                <c:pt idx="41">
                  <c:v>46</c:v>
                </c:pt>
                <c:pt idx="42">
                  <c:v>47</c:v>
                </c:pt>
                <c:pt idx="43">
                  <c:v>48</c:v>
                </c:pt>
                <c:pt idx="44">
                  <c:v>49</c:v>
                </c:pt>
                <c:pt idx="45">
                  <c:v>50</c:v>
                </c:pt>
                <c:pt idx="46">
                  <c:v>51</c:v>
                </c:pt>
                <c:pt idx="47">
                  <c:v>52</c:v>
                </c:pt>
                <c:pt idx="48">
                  <c:v>53</c:v>
                </c:pt>
                <c:pt idx="49">
                  <c:v>54</c:v>
                </c:pt>
                <c:pt idx="50">
                  <c:v>55</c:v>
                </c:pt>
                <c:pt idx="51">
                  <c:v>56</c:v>
                </c:pt>
                <c:pt idx="52">
                  <c:v>57</c:v>
                </c:pt>
                <c:pt idx="53">
                  <c:v>58</c:v>
                </c:pt>
                <c:pt idx="54">
                  <c:v>59</c:v>
                </c:pt>
                <c:pt idx="55">
                  <c:v>60</c:v>
                </c:pt>
                <c:pt idx="56">
                  <c:v>61</c:v>
                </c:pt>
                <c:pt idx="57">
                  <c:v>62</c:v>
                </c:pt>
                <c:pt idx="58">
                  <c:v>63</c:v>
                </c:pt>
                <c:pt idx="59">
                  <c:v>64</c:v>
                </c:pt>
                <c:pt idx="60">
                  <c:v>65</c:v>
                </c:pt>
                <c:pt idx="61">
                  <c:v>66</c:v>
                </c:pt>
                <c:pt idx="62">
                  <c:v>67</c:v>
                </c:pt>
                <c:pt idx="63">
                  <c:v>68</c:v>
                </c:pt>
                <c:pt idx="64">
                  <c:v>69</c:v>
                </c:pt>
                <c:pt idx="65">
                  <c:v>70</c:v>
                </c:pt>
                <c:pt idx="66">
                  <c:v>71</c:v>
                </c:pt>
                <c:pt idx="67">
                  <c:v>72</c:v>
                </c:pt>
                <c:pt idx="68">
                  <c:v>73</c:v>
                </c:pt>
                <c:pt idx="69">
                  <c:v>74</c:v>
                </c:pt>
                <c:pt idx="70">
                  <c:v>75</c:v>
                </c:pt>
                <c:pt idx="71">
                  <c:v>76</c:v>
                </c:pt>
                <c:pt idx="72">
                  <c:v>77</c:v>
                </c:pt>
                <c:pt idx="73">
                  <c:v>78</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118</c:v>
                </c:pt>
                <c:pt idx="114">
                  <c:v>119</c:v>
                </c:pt>
                <c:pt idx="115">
                  <c:v>120</c:v>
                </c:pt>
                <c:pt idx="116">
                  <c:v>121</c:v>
                </c:pt>
                <c:pt idx="117">
                  <c:v>122</c:v>
                </c:pt>
                <c:pt idx="118">
                  <c:v>123</c:v>
                </c:pt>
                <c:pt idx="119">
                  <c:v>124</c:v>
                </c:pt>
                <c:pt idx="120">
                  <c:v>125</c:v>
                </c:pt>
                <c:pt idx="121">
                  <c:v>126</c:v>
                </c:pt>
                <c:pt idx="122">
                  <c:v>127</c:v>
                </c:pt>
                <c:pt idx="123">
                  <c:v>128</c:v>
                </c:pt>
                <c:pt idx="124">
                  <c:v>129</c:v>
                </c:pt>
                <c:pt idx="125">
                  <c:v>130</c:v>
                </c:pt>
                <c:pt idx="126">
                  <c:v>131</c:v>
                </c:pt>
                <c:pt idx="127">
                  <c:v>132</c:v>
                </c:pt>
                <c:pt idx="128">
                  <c:v>133</c:v>
                </c:pt>
                <c:pt idx="129">
                  <c:v>134</c:v>
                </c:pt>
                <c:pt idx="130">
                  <c:v>135</c:v>
                </c:pt>
                <c:pt idx="131">
                  <c:v>136</c:v>
                </c:pt>
                <c:pt idx="132">
                  <c:v>137</c:v>
                </c:pt>
                <c:pt idx="133">
                  <c:v>138</c:v>
                </c:pt>
                <c:pt idx="134">
                  <c:v>139</c:v>
                </c:pt>
                <c:pt idx="135">
                  <c:v>140</c:v>
                </c:pt>
                <c:pt idx="136">
                  <c:v>141</c:v>
                </c:pt>
                <c:pt idx="137">
                  <c:v>142</c:v>
                </c:pt>
                <c:pt idx="138">
                  <c:v>143</c:v>
                </c:pt>
                <c:pt idx="139">
                  <c:v>144</c:v>
                </c:pt>
                <c:pt idx="140">
                  <c:v>145</c:v>
                </c:pt>
                <c:pt idx="141">
                  <c:v>146</c:v>
                </c:pt>
                <c:pt idx="142">
                  <c:v>147</c:v>
                </c:pt>
                <c:pt idx="143">
                  <c:v>148</c:v>
                </c:pt>
                <c:pt idx="144">
                  <c:v>149</c:v>
                </c:pt>
                <c:pt idx="145">
                  <c:v>150</c:v>
                </c:pt>
                <c:pt idx="146">
                  <c:v>151</c:v>
                </c:pt>
                <c:pt idx="147">
                  <c:v>152</c:v>
                </c:pt>
                <c:pt idx="148">
                  <c:v>153</c:v>
                </c:pt>
                <c:pt idx="149">
                  <c:v>154</c:v>
                </c:pt>
                <c:pt idx="150">
                  <c:v>155</c:v>
                </c:pt>
                <c:pt idx="151">
                  <c:v>156</c:v>
                </c:pt>
                <c:pt idx="152">
                  <c:v>157</c:v>
                </c:pt>
                <c:pt idx="153">
                  <c:v>158</c:v>
                </c:pt>
                <c:pt idx="154">
                  <c:v>159</c:v>
                </c:pt>
                <c:pt idx="155">
                  <c:v>160</c:v>
                </c:pt>
                <c:pt idx="156">
                  <c:v>161</c:v>
                </c:pt>
                <c:pt idx="157">
                  <c:v>162</c:v>
                </c:pt>
                <c:pt idx="158">
                  <c:v>163</c:v>
                </c:pt>
                <c:pt idx="159">
                  <c:v>164</c:v>
                </c:pt>
                <c:pt idx="160">
                  <c:v>165</c:v>
                </c:pt>
                <c:pt idx="161">
                  <c:v>166</c:v>
                </c:pt>
                <c:pt idx="162">
                  <c:v>167</c:v>
                </c:pt>
                <c:pt idx="163">
                  <c:v>168</c:v>
                </c:pt>
                <c:pt idx="164">
                  <c:v>169</c:v>
                </c:pt>
                <c:pt idx="165">
                  <c:v>170</c:v>
                </c:pt>
                <c:pt idx="166">
                  <c:v>171</c:v>
                </c:pt>
                <c:pt idx="167">
                  <c:v>172</c:v>
                </c:pt>
                <c:pt idx="168">
                  <c:v>173</c:v>
                </c:pt>
                <c:pt idx="169">
                  <c:v>174</c:v>
                </c:pt>
                <c:pt idx="170">
                  <c:v>175</c:v>
                </c:pt>
                <c:pt idx="171">
                  <c:v>176</c:v>
                </c:pt>
                <c:pt idx="172">
                  <c:v>177</c:v>
                </c:pt>
                <c:pt idx="173">
                  <c:v>178</c:v>
                </c:pt>
                <c:pt idx="174">
                  <c:v>179</c:v>
                </c:pt>
                <c:pt idx="175">
                  <c:v>180</c:v>
                </c:pt>
                <c:pt idx="176">
                  <c:v>181</c:v>
                </c:pt>
                <c:pt idx="177">
                  <c:v>182</c:v>
                </c:pt>
                <c:pt idx="178">
                  <c:v>183</c:v>
                </c:pt>
                <c:pt idx="179">
                  <c:v>184</c:v>
                </c:pt>
                <c:pt idx="180">
                  <c:v>185</c:v>
                </c:pt>
                <c:pt idx="181">
                  <c:v>186</c:v>
                </c:pt>
                <c:pt idx="182">
                  <c:v>187</c:v>
                </c:pt>
                <c:pt idx="183">
                  <c:v>188</c:v>
                </c:pt>
                <c:pt idx="184">
                  <c:v>189</c:v>
                </c:pt>
                <c:pt idx="185">
                  <c:v>190</c:v>
                </c:pt>
                <c:pt idx="186">
                  <c:v>191</c:v>
                </c:pt>
                <c:pt idx="187">
                  <c:v>192</c:v>
                </c:pt>
                <c:pt idx="188">
                  <c:v>193</c:v>
                </c:pt>
                <c:pt idx="189">
                  <c:v>194</c:v>
                </c:pt>
                <c:pt idx="190">
                  <c:v>195</c:v>
                </c:pt>
                <c:pt idx="191">
                  <c:v>196</c:v>
                </c:pt>
                <c:pt idx="192">
                  <c:v>197</c:v>
                </c:pt>
                <c:pt idx="193">
                  <c:v>198</c:v>
                </c:pt>
                <c:pt idx="194">
                  <c:v>199</c:v>
                </c:pt>
                <c:pt idx="195">
                  <c:v>200</c:v>
                </c:pt>
                <c:pt idx="196">
                  <c:v>201</c:v>
                </c:pt>
                <c:pt idx="197">
                  <c:v>202</c:v>
                </c:pt>
                <c:pt idx="198">
                  <c:v>203</c:v>
                </c:pt>
                <c:pt idx="199">
                  <c:v>204</c:v>
                </c:pt>
                <c:pt idx="200">
                  <c:v>205</c:v>
                </c:pt>
                <c:pt idx="201">
                  <c:v>206</c:v>
                </c:pt>
                <c:pt idx="202">
                  <c:v>207</c:v>
                </c:pt>
                <c:pt idx="203">
                  <c:v>208</c:v>
                </c:pt>
                <c:pt idx="204">
                  <c:v>209</c:v>
                </c:pt>
                <c:pt idx="205">
                  <c:v>210</c:v>
                </c:pt>
                <c:pt idx="206">
                  <c:v>211</c:v>
                </c:pt>
                <c:pt idx="207">
                  <c:v>212</c:v>
                </c:pt>
                <c:pt idx="208">
                  <c:v>213</c:v>
                </c:pt>
                <c:pt idx="209">
                  <c:v>214</c:v>
                </c:pt>
                <c:pt idx="210">
                  <c:v>215</c:v>
                </c:pt>
                <c:pt idx="211">
                  <c:v>216</c:v>
                </c:pt>
                <c:pt idx="212">
                  <c:v>217</c:v>
                </c:pt>
                <c:pt idx="213">
                  <c:v>218</c:v>
                </c:pt>
                <c:pt idx="214">
                  <c:v>219</c:v>
                </c:pt>
                <c:pt idx="215">
                  <c:v>220</c:v>
                </c:pt>
                <c:pt idx="216">
                  <c:v>221</c:v>
                </c:pt>
                <c:pt idx="217">
                  <c:v>222</c:v>
                </c:pt>
                <c:pt idx="218">
                  <c:v>223</c:v>
                </c:pt>
                <c:pt idx="219">
                  <c:v>224</c:v>
                </c:pt>
                <c:pt idx="220">
                  <c:v>225</c:v>
                </c:pt>
                <c:pt idx="221">
                  <c:v>226</c:v>
                </c:pt>
                <c:pt idx="222">
                  <c:v>227</c:v>
                </c:pt>
                <c:pt idx="223">
                  <c:v>228</c:v>
                </c:pt>
                <c:pt idx="224">
                  <c:v>229</c:v>
                </c:pt>
                <c:pt idx="225">
                  <c:v>230</c:v>
                </c:pt>
                <c:pt idx="226">
                  <c:v>231</c:v>
                </c:pt>
                <c:pt idx="227">
                  <c:v>232</c:v>
                </c:pt>
                <c:pt idx="228">
                  <c:v>233</c:v>
                </c:pt>
                <c:pt idx="229">
                  <c:v>234</c:v>
                </c:pt>
                <c:pt idx="230">
                  <c:v>235</c:v>
                </c:pt>
                <c:pt idx="231">
                  <c:v>236</c:v>
                </c:pt>
                <c:pt idx="232">
                  <c:v>237</c:v>
                </c:pt>
                <c:pt idx="233">
                  <c:v>238</c:v>
                </c:pt>
                <c:pt idx="234">
                  <c:v>239</c:v>
                </c:pt>
                <c:pt idx="235">
                  <c:v>240</c:v>
                </c:pt>
                <c:pt idx="236">
                  <c:v>241</c:v>
                </c:pt>
                <c:pt idx="237">
                  <c:v>242</c:v>
                </c:pt>
                <c:pt idx="238">
                  <c:v>243</c:v>
                </c:pt>
                <c:pt idx="239">
                  <c:v>244</c:v>
                </c:pt>
                <c:pt idx="240">
                  <c:v>245</c:v>
                </c:pt>
                <c:pt idx="241">
                  <c:v>246</c:v>
                </c:pt>
                <c:pt idx="242">
                  <c:v>247</c:v>
                </c:pt>
                <c:pt idx="243">
                  <c:v>248</c:v>
                </c:pt>
                <c:pt idx="244">
                  <c:v>249</c:v>
                </c:pt>
                <c:pt idx="245">
                  <c:v>250</c:v>
                </c:pt>
                <c:pt idx="246">
                  <c:v>251</c:v>
                </c:pt>
                <c:pt idx="247">
                  <c:v>252</c:v>
                </c:pt>
                <c:pt idx="248">
                  <c:v>253</c:v>
                </c:pt>
                <c:pt idx="249">
                  <c:v>254</c:v>
                </c:pt>
                <c:pt idx="250">
                  <c:v>255</c:v>
                </c:pt>
                <c:pt idx="251">
                  <c:v>256</c:v>
                </c:pt>
                <c:pt idx="252">
                  <c:v>257</c:v>
                </c:pt>
                <c:pt idx="253">
                  <c:v>258</c:v>
                </c:pt>
                <c:pt idx="254">
                  <c:v>259</c:v>
                </c:pt>
                <c:pt idx="255">
                  <c:v>260</c:v>
                </c:pt>
                <c:pt idx="256">
                  <c:v>261</c:v>
                </c:pt>
                <c:pt idx="257">
                  <c:v>262</c:v>
                </c:pt>
                <c:pt idx="258">
                  <c:v>263</c:v>
                </c:pt>
                <c:pt idx="259">
                  <c:v>264</c:v>
                </c:pt>
                <c:pt idx="260">
                  <c:v>265</c:v>
                </c:pt>
                <c:pt idx="261">
                  <c:v>266</c:v>
                </c:pt>
                <c:pt idx="262">
                  <c:v>267</c:v>
                </c:pt>
                <c:pt idx="263">
                  <c:v>268</c:v>
                </c:pt>
                <c:pt idx="264">
                  <c:v>269</c:v>
                </c:pt>
                <c:pt idx="265">
                  <c:v>270</c:v>
                </c:pt>
                <c:pt idx="266">
                  <c:v>271</c:v>
                </c:pt>
                <c:pt idx="267">
                  <c:v>272</c:v>
                </c:pt>
                <c:pt idx="268">
                  <c:v>273</c:v>
                </c:pt>
                <c:pt idx="269">
                  <c:v>274</c:v>
                </c:pt>
                <c:pt idx="270">
                  <c:v>275</c:v>
                </c:pt>
                <c:pt idx="271">
                  <c:v>276</c:v>
                </c:pt>
                <c:pt idx="272">
                  <c:v>277</c:v>
                </c:pt>
                <c:pt idx="273">
                  <c:v>278</c:v>
                </c:pt>
                <c:pt idx="274">
                  <c:v>279</c:v>
                </c:pt>
                <c:pt idx="275">
                  <c:v>280</c:v>
                </c:pt>
                <c:pt idx="276">
                  <c:v>281</c:v>
                </c:pt>
                <c:pt idx="277">
                  <c:v>282</c:v>
                </c:pt>
                <c:pt idx="278">
                  <c:v>283</c:v>
                </c:pt>
                <c:pt idx="279">
                  <c:v>284</c:v>
                </c:pt>
                <c:pt idx="280">
                  <c:v>285</c:v>
                </c:pt>
                <c:pt idx="281">
                  <c:v>286</c:v>
                </c:pt>
                <c:pt idx="282">
                  <c:v>287</c:v>
                </c:pt>
                <c:pt idx="283">
                  <c:v>288</c:v>
                </c:pt>
                <c:pt idx="284">
                  <c:v>289</c:v>
                </c:pt>
                <c:pt idx="285">
                  <c:v>290</c:v>
                </c:pt>
                <c:pt idx="286">
                  <c:v>291</c:v>
                </c:pt>
                <c:pt idx="287">
                  <c:v>292</c:v>
                </c:pt>
                <c:pt idx="288">
                  <c:v>293</c:v>
                </c:pt>
                <c:pt idx="289">
                  <c:v>294</c:v>
                </c:pt>
                <c:pt idx="290">
                  <c:v>295</c:v>
                </c:pt>
                <c:pt idx="291">
                  <c:v>296</c:v>
                </c:pt>
                <c:pt idx="292">
                  <c:v>297</c:v>
                </c:pt>
                <c:pt idx="293">
                  <c:v>298</c:v>
                </c:pt>
                <c:pt idx="294">
                  <c:v>299</c:v>
                </c:pt>
                <c:pt idx="295">
                  <c:v>300</c:v>
                </c:pt>
                <c:pt idx="296">
                  <c:v>301</c:v>
                </c:pt>
                <c:pt idx="297">
                  <c:v>302</c:v>
                </c:pt>
                <c:pt idx="298">
                  <c:v>303</c:v>
                </c:pt>
                <c:pt idx="299">
                  <c:v>304</c:v>
                </c:pt>
                <c:pt idx="300">
                  <c:v>305</c:v>
                </c:pt>
                <c:pt idx="301">
                  <c:v>306</c:v>
                </c:pt>
                <c:pt idx="302">
                  <c:v>307</c:v>
                </c:pt>
                <c:pt idx="303">
                  <c:v>308</c:v>
                </c:pt>
                <c:pt idx="304">
                  <c:v>309</c:v>
                </c:pt>
                <c:pt idx="305">
                  <c:v>310</c:v>
                </c:pt>
                <c:pt idx="306">
                  <c:v>311</c:v>
                </c:pt>
                <c:pt idx="307">
                  <c:v>312</c:v>
                </c:pt>
                <c:pt idx="308">
                  <c:v>313</c:v>
                </c:pt>
                <c:pt idx="309">
                  <c:v>314</c:v>
                </c:pt>
                <c:pt idx="310">
                  <c:v>315</c:v>
                </c:pt>
                <c:pt idx="311">
                  <c:v>316</c:v>
                </c:pt>
                <c:pt idx="312">
                  <c:v>317</c:v>
                </c:pt>
                <c:pt idx="313">
                  <c:v>318</c:v>
                </c:pt>
                <c:pt idx="314">
                  <c:v>319</c:v>
                </c:pt>
                <c:pt idx="315">
                  <c:v>320</c:v>
                </c:pt>
                <c:pt idx="316">
                  <c:v>321</c:v>
                </c:pt>
                <c:pt idx="317">
                  <c:v>322</c:v>
                </c:pt>
                <c:pt idx="318">
                  <c:v>323</c:v>
                </c:pt>
                <c:pt idx="319">
                  <c:v>324</c:v>
                </c:pt>
                <c:pt idx="320">
                  <c:v>325</c:v>
                </c:pt>
                <c:pt idx="321">
                  <c:v>326</c:v>
                </c:pt>
                <c:pt idx="322">
                  <c:v>327</c:v>
                </c:pt>
                <c:pt idx="323">
                  <c:v>328</c:v>
                </c:pt>
                <c:pt idx="324">
                  <c:v>329</c:v>
                </c:pt>
                <c:pt idx="325">
                  <c:v>330</c:v>
                </c:pt>
                <c:pt idx="326">
                  <c:v>331</c:v>
                </c:pt>
                <c:pt idx="327">
                  <c:v>332</c:v>
                </c:pt>
                <c:pt idx="328">
                  <c:v>333</c:v>
                </c:pt>
                <c:pt idx="329">
                  <c:v>334</c:v>
                </c:pt>
                <c:pt idx="330">
                  <c:v>335</c:v>
                </c:pt>
                <c:pt idx="331">
                  <c:v>336</c:v>
                </c:pt>
                <c:pt idx="332">
                  <c:v>337</c:v>
                </c:pt>
                <c:pt idx="333">
                  <c:v>338</c:v>
                </c:pt>
                <c:pt idx="334">
                  <c:v>339</c:v>
                </c:pt>
              </c:numCache>
            </c:numRef>
          </c:cat>
          <c:val>
            <c:numRef>
              <c:f>'683'!$D$7:$D$341</c:f>
              <c:numCache>
                <c:formatCode>General</c:formatCode>
                <c:ptCount val="335"/>
                <c:pt idx="0">
                  <c:v>373.97849459999998</c:v>
                </c:pt>
                <c:pt idx="1">
                  <c:v>349.89247310000002</c:v>
                </c:pt>
                <c:pt idx="2">
                  <c:v>347.34607219999998</c:v>
                </c:pt>
                <c:pt idx="3">
                  <c:v>354.63709679999999</c:v>
                </c:pt>
                <c:pt idx="4">
                  <c:v>343.73757460000002</c:v>
                </c:pt>
                <c:pt idx="5">
                  <c:v>334.98023719999998</c:v>
                </c:pt>
                <c:pt idx="6">
                  <c:v>331.22529639999999</c:v>
                </c:pt>
                <c:pt idx="7">
                  <c:v>331.37254899999999</c:v>
                </c:pt>
                <c:pt idx="8">
                  <c:v>329.1015625</c:v>
                </c:pt>
                <c:pt idx="9">
                  <c:v>328.3203125</c:v>
                </c:pt>
                <c:pt idx="10">
                  <c:v>328.62745100000001</c:v>
                </c:pt>
                <c:pt idx="11">
                  <c:v>326.28458499999999</c:v>
                </c:pt>
                <c:pt idx="12">
                  <c:v>328.57142859999999</c:v>
                </c:pt>
                <c:pt idx="13">
                  <c:v>331.547619</c:v>
                </c:pt>
                <c:pt idx="14">
                  <c:v>332.20675940000001</c:v>
                </c:pt>
                <c:pt idx="15">
                  <c:v>332.2</c:v>
                </c:pt>
                <c:pt idx="16">
                  <c:v>334.2</c:v>
                </c:pt>
                <c:pt idx="17">
                  <c:v>336.2</c:v>
                </c:pt>
                <c:pt idx="18">
                  <c:v>340.36144580000001</c:v>
                </c:pt>
                <c:pt idx="19">
                  <c:v>341.63346610000002</c:v>
                </c:pt>
                <c:pt idx="20">
                  <c:v>343.62549799999999</c:v>
                </c:pt>
                <c:pt idx="21">
                  <c:v>344.62151390000002</c:v>
                </c:pt>
                <c:pt idx="22">
                  <c:v>346.4143426</c:v>
                </c:pt>
                <c:pt idx="23">
                  <c:v>348.40637450000003</c:v>
                </c:pt>
                <c:pt idx="24">
                  <c:v>350.3984064</c:v>
                </c:pt>
                <c:pt idx="25">
                  <c:v>351.39442229999997</c:v>
                </c:pt>
                <c:pt idx="26">
                  <c:v>351.39442229999997</c:v>
                </c:pt>
                <c:pt idx="27">
                  <c:v>352.39043820000001</c:v>
                </c:pt>
                <c:pt idx="28">
                  <c:v>353.3864542</c:v>
                </c:pt>
                <c:pt idx="29">
                  <c:v>354.38247009999998</c:v>
                </c:pt>
                <c:pt idx="30">
                  <c:v>355.46719680000001</c:v>
                </c:pt>
                <c:pt idx="31">
                  <c:v>355.7539683</c:v>
                </c:pt>
                <c:pt idx="32">
                  <c:v>356.7460317</c:v>
                </c:pt>
                <c:pt idx="33">
                  <c:v>356.7460317</c:v>
                </c:pt>
                <c:pt idx="34">
                  <c:v>357.45526840000002</c:v>
                </c:pt>
                <c:pt idx="35">
                  <c:v>355.46719680000001</c:v>
                </c:pt>
                <c:pt idx="36">
                  <c:v>357.17131469999998</c:v>
                </c:pt>
                <c:pt idx="37">
                  <c:v>357.17131469999998</c:v>
                </c:pt>
                <c:pt idx="38">
                  <c:v>358.16733069999998</c:v>
                </c:pt>
                <c:pt idx="39">
                  <c:v>358.16733069999998</c:v>
                </c:pt>
                <c:pt idx="40">
                  <c:v>358.16733069999998</c:v>
                </c:pt>
                <c:pt idx="41">
                  <c:v>358.16733069999998</c:v>
                </c:pt>
                <c:pt idx="42">
                  <c:v>359.16334660000001</c:v>
                </c:pt>
                <c:pt idx="43">
                  <c:v>359.72222219999998</c:v>
                </c:pt>
                <c:pt idx="44">
                  <c:v>359.72222219999998</c:v>
                </c:pt>
                <c:pt idx="45">
                  <c:v>359.72222219999998</c:v>
                </c:pt>
                <c:pt idx="46">
                  <c:v>360.7142857</c:v>
                </c:pt>
                <c:pt idx="47">
                  <c:v>361.50793650000003</c:v>
                </c:pt>
                <c:pt idx="48">
                  <c:v>361.50793650000003</c:v>
                </c:pt>
                <c:pt idx="49">
                  <c:v>362.5</c:v>
                </c:pt>
                <c:pt idx="50">
                  <c:v>360.62992129999998</c:v>
                </c:pt>
                <c:pt idx="51">
                  <c:v>363.671875</c:v>
                </c:pt>
                <c:pt idx="52">
                  <c:v>363.671875</c:v>
                </c:pt>
                <c:pt idx="53">
                  <c:v>362.962963</c:v>
                </c:pt>
                <c:pt idx="54">
                  <c:v>362.962963</c:v>
                </c:pt>
                <c:pt idx="55">
                  <c:v>364.53488370000002</c:v>
                </c:pt>
                <c:pt idx="56">
                  <c:v>363.12741310000001</c:v>
                </c:pt>
                <c:pt idx="57">
                  <c:v>362.16216220000001</c:v>
                </c:pt>
                <c:pt idx="58">
                  <c:v>363.65384619999998</c:v>
                </c:pt>
                <c:pt idx="59">
                  <c:v>366.15678780000002</c:v>
                </c:pt>
                <c:pt idx="60">
                  <c:v>366.15678780000002</c:v>
                </c:pt>
                <c:pt idx="61">
                  <c:v>365.2007648</c:v>
                </c:pt>
                <c:pt idx="62">
                  <c:v>365.4580153</c:v>
                </c:pt>
                <c:pt idx="63">
                  <c:v>368.82129279999998</c:v>
                </c:pt>
                <c:pt idx="64">
                  <c:v>367.42424240000003</c:v>
                </c:pt>
                <c:pt idx="65">
                  <c:v>365.530303</c:v>
                </c:pt>
                <c:pt idx="66">
                  <c:v>367.92452830000002</c:v>
                </c:pt>
                <c:pt idx="67">
                  <c:v>369.4183865</c:v>
                </c:pt>
                <c:pt idx="68">
                  <c:v>368.72659179999999</c:v>
                </c:pt>
                <c:pt idx="69">
                  <c:v>368.72659179999999</c:v>
                </c:pt>
                <c:pt idx="70">
                  <c:v>365.48507460000002</c:v>
                </c:pt>
                <c:pt idx="71">
                  <c:v>362.77777780000002</c:v>
                </c:pt>
                <c:pt idx="72">
                  <c:v>361.11111110000002</c:v>
                </c:pt>
                <c:pt idx="73">
                  <c:v>359.2592593</c:v>
                </c:pt>
                <c:pt idx="74">
                  <c:v>361.11111110000002</c:v>
                </c:pt>
                <c:pt idx="75">
                  <c:v>362.61510129999999</c:v>
                </c:pt>
                <c:pt idx="76">
                  <c:v>362.61510129999999</c:v>
                </c:pt>
                <c:pt idx="77">
                  <c:v>362.61510129999999</c:v>
                </c:pt>
                <c:pt idx="78">
                  <c:v>362.45421249999998</c:v>
                </c:pt>
                <c:pt idx="79">
                  <c:v>364.18181820000001</c:v>
                </c:pt>
                <c:pt idx="80">
                  <c:v>364.18181820000001</c:v>
                </c:pt>
                <c:pt idx="81">
                  <c:v>363.27272729999999</c:v>
                </c:pt>
                <c:pt idx="82">
                  <c:v>363.52087110000002</c:v>
                </c:pt>
                <c:pt idx="83">
                  <c:v>365.82278480000002</c:v>
                </c:pt>
                <c:pt idx="84">
                  <c:v>362.9496403</c:v>
                </c:pt>
                <c:pt idx="85">
                  <c:v>362.9496403</c:v>
                </c:pt>
                <c:pt idx="86">
                  <c:v>363.44086019999997</c:v>
                </c:pt>
                <c:pt idx="87">
                  <c:v>365.5357143</c:v>
                </c:pt>
                <c:pt idx="88">
                  <c:v>364.88413550000001</c:v>
                </c:pt>
                <c:pt idx="89">
                  <c:v>362.69982240000002</c:v>
                </c:pt>
                <c:pt idx="90">
                  <c:v>363.5879218</c:v>
                </c:pt>
                <c:pt idx="91">
                  <c:v>365.66901410000003</c:v>
                </c:pt>
                <c:pt idx="92">
                  <c:v>364.78873240000001</c:v>
                </c:pt>
                <c:pt idx="93">
                  <c:v>362.63157890000002</c:v>
                </c:pt>
                <c:pt idx="94">
                  <c:v>363.5087719</c:v>
                </c:pt>
                <c:pt idx="95">
                  <c:v>364.44833629999999</c:v>
                </c:pt>
                <c:pt idx="96">
                  <c:v>362.478185</c:v>
                </c:pt>
                <c:pt idx="97">
                  <c:v>362.478185</c:v>
                </c:pt>
                <c:pt idx="98">
                  <c:v>362.08695649999999</c:v>
                </c:pt>
                <c:pt idx="99">
                  <c:v>363.88888889999998</c:v>
                </c:pt>
                <c:pt idx="100">
                  <c:v>362.62975779999999</c:v>
                </c:pt>
                <c:pt idx="101">
                  <c:v>360.899654</c:v>
                </c:pt>
                <c:pt idx="102">
                  <c:v>362.00345420000002</c:v>
                </c:pt>
                <c:pt idx="103">
                  <c:v>361.7094017</c:v>
                </c:pt>
                <c:pt idx="104">
                  <c:v>360</c:v>
                </c:pt>
                <c:pt idx="105">
                  <c:v>360</c:v>
                </c:pt>
                <c:pt idx="106">
                  <c:v>360</c:v>
                </c:pt>
                <c:pt idx="107">
                  <c:v>359.86394560000002</c:v>
                </c:pt>
                <c:pt idx="108">
                  <c:v>360.54421769999999</c:v>
                </c:pt>
                <c:pt idx="109">
                  <c:v>358.64406780000002</c:v>
                </c:pt>
                <c:pt idx="110">
                  <c:v>358.88324870000002</c:v>
                </c:pt>
                <c:pt idx="111">
                  <c:v>360.03372680000001</c:v>
                </c:pt>
                <c:pt idx="112">
                  <c:v>357.98319329999998</c:v>
                </c:pt>
                <c:pt idx="113">
                  <c:v>357.14285710000001</c:v>
                </c:pt>
                <c:pt idx="114">
                  <c:v>358.82352939999998</c:v>
                </c:pt>
                <c:pt idx="115">
                  <c:v>360.36789299999998</c:v>
                </c:pt>
                <c:pt idx="116">
                  <c:v>358.56905160000002</c:v>
                </c:pt>
                <c:pt idx="117">
                  <c:v>357.7371048</c:v>
                </c:pt>
                <c:pt idx="118">
                  <c:v>357.37976780000002</c:v>
                </c:pt>
                <c:pt idx="119">
                  <c:v>359.80230640000002</c:v>
                </c:pt>
                <c:pt idx="120">
                  <c:v>357.56578949999999</c:v>
                </c:pt>
                <c:pt idx="121">
                  <c:v>356.08552630000003</c:v>
                </c:pt>
                <c:pt idx="122">
                  <c:v>356.32183909999998</c:v>
                </c:pt>
                <c:pt idx="123">
                  <c:v>356.62847790000001</c:v>
                </c:pt>
                <c:pt idx="124">
                  <c:v>355.81014729999998</c:v>
                </c:pt>
                <c:pt idx="125">
                  <c:v>355.81014729999998</c:v>
                </c:pt>
                <c:pt idx="126">
                  <c:v>354.64926589999999</c:v>
                </c:pt>
                <c:pt idx="127">
                  <c:v>357.21231770000003</c:v>
                </c:pt>
                <c:pt idx="128">
                  <c:v>355.82524269999999</c:v>
                </c:pt>
                <c:pt idx="129">
                  <c:v>353.3980583</c:v>
                </c:pt>
                <c:pt idx="130">
                  <c:v>355.25040389999998</c:v>
                </c:pt>
                <c:pt idx="131">
                  <c:v>354.4141252</c:v>
                </c:pt>
                <c:pt idx="132">
                  <c:v>353.77207060000001</c:v>
                </c:pt>
                <c:pt idx="133">
                  <c:v>352.96950240000001</c:v>
                </c:pt>
                <c:pt idx="134">
                  <c:v>352.16693420000001</c:v>
                </c:pt>
                <c:pt idx="135">
                  <c:v>352.16693420000001</c:v>
                </c:pt>
                <c:pt idx="136">
                  <c:v>351.04</c:v>
                </c:pt>
                <c:pt idx="137">
                  <c:v>350.24</c:v>
                </c:pt>
                <c:pt idx="138">
                  <c:v>349.7592295</c:v>
                </c:pt>
                <c:pt idx="139">
                  <c:v>348.63123990000003</c:v>
                </c:pt>
                <c:pt idx="140">
                  <c:v>349.51456309999998</c:v>
                </c:pt>
                <c:pt idx="141">
                  <c:v>349.7576737</c:v>
                </c:pt>
                <c:pt idx="142">
                  <c:v>351.2116317</c:v>
                </c:pt>
                <c:pt idx="143">
                  <c:v>350.0805153</c:v>
                </c:pt>
                <c:pt idx="144">
                  <c:v>351.69082129999998</c:v>
                </c:pt>
                <c:pt idx="145">
                  <c:v>350.88566830000002</c:v>
                </c:pt>
                <c:pt idx="146">
                  <c:v>350.0805153</c:v>
                </c:pt>
                <c:pt idx="147">
                  <c:v>350.0805153</c:v>
                </c:pt>
                <c:pt idx="148">
                  <c:v>350.0805153</c:v>
                </c:pt>
                <c:pt idx="149">
                  <c:v>350.0805153</c:v>
                </c:pt>
                <c:pt idx="150">
                  <c:v>350.0805153</c:v>
                </c:pt>
                <c:pt idx="151">
                  <c:v>350.0805153</c:v>
                </c:pt>
                <c:pt idx="152">
                  <c:v>350.0805153</c:v>
                </c:pt>
                <c:pt idx="153">
                  <c:v>350.0805153</c:v>
                </c:pt>
                <c:pt idx="154">
                  <c:v>348.63123990000003</c:v>
                </c:pt>
                <c:pt idx="155">
                  <c:v>350.0805153</c:v>
                </c:pt>
                <c:pt idx="156">
                  <c:v>349.27536229999998</c:v>
                </c:pt>
                <c:pt idx="157">
                  <c:v>348.63123990000003</c:v>
                </c:pt>
                <c:pt idx="158">
                  <c:v>349.27536229999998</c:v>
                </c:pt>
                <c:pt idx="159">
                  <c:v>348.63123990000003</c:v>
                </c:pt>
                <c:pt idx="160">
                  <c:v>348.63123990000003</c:v>
                </c:pt>
                <c:pt idx="161">
                  <c:v>348.63123990000003</c:v>
                </c:pt>
                <c:pt idx="162">
                  <c:v>348.63123990000003</c:v>
                </c:pt>
                <c:pt idx="163">
                  <c:v>348.63123990000003</c:v>
                </c:pt>
                <c:pt idx="164">
                  <c:v>348.63123990000003</c:v>
                </c:pt>
                <c:pt idx="165">
                  <c:v>347.02093400000001</c:v>
                </c:pt>
                <c:pt idx="166">
                  <c:v>348.63123990000003</c:v>
                </c:pt>
                <c:pt idx="167">
                  <c:v>347.82608699999997</c:v>
                </c:pt>
                <c:pt idx="168">
                  <c:v>347.02093400000001</c:v>
                </c:pt>
                <c:pt idx="169">
                  <c:v>346.70947030000002</c:v>
                </c:pt>
                <c:pt idx="170">
                  <c:v>347.82608699999997</c:v>
                </c:pt>
                <c:pt idx="171">
                  <c:v>347.02093400000001</c:v>
                </c:pt>
                <c:pt idx="172">
                  <c:v>347.02093400000001</c:v>
                </c:pt>
                <c:pt idx="173">
                  <c:v>346.21578099999999</c:v>
                </c:pt>
                <c:pt idx="174">
                  <c:v>346.21578099999999</c:v>
                </c:pt>
                <c:pt idx="175">
                  <c:v>347.02093400000001</c:v>
                </c:pt>
                <c:pt idx="176">
                  <c:v>345.41062799999997</c:v>
                </c:pt>
                <c:pt idx="177">
                  <c:v>345.10433389999997</c:v>
                </c:pt>
                <c:pt idx="178">
                  <c:v>345.10433389999997</c:v>
                </c:pt>
                <c:pt idx="179">
                  <c:v>345.41062799999997</c:v>
                </c:pt>
                <c:pt idx="180">
                  <c:v>344.30176569999998</c:v>
                </c:pt>
                <c:pt idx="181">
                  <c:v>344.60547500000001</c:v>
                </c:pt>
                <c:pt idx="182">
                  <c:v>343.80032210000002</c:v>
                </c:pt>
                <c:pt idx="183">
                  <c:v>342.9951691</c:v>
                </c:pt>
                <c:pt idx="184">
                  <c:v>342.19001609999998</c:v>
                </c:pt>
                <c:pt idx="185">
                  <c:v>343.29563810000002</c:v>
                </c:pt>
                <c:pt idx="186">
                  <c:v>342.9951691</c:v>
                </c:pt>
                <c:pt idx="187">
                  <c:v>342.19001609999998</c:v>
                </c:pt>
                <c:pt idx="188">
                  <c:v>343.29563810000002</c:v>
                </c:pt>
                <c:pt idx="189">
                  <c:v>342.19001609999998</c:v>
                </c:pt>
                <c:pt idx="190">
                  <c:v>341.84168010000002</c:v>
                </c:pt>
                <c:pt idx="191">
                  <c:v>342.19001609999998</c:v>
                </c:pt>
                <c:pt idx="192">
                  <c:v>341.38486310000002</c:v>
                </c:pt>
                <c:pt idx="193">
                  <c:v>340.7407407</c:v>
                </c:pt>
                <c:pt idx="194">
                  <c:v>341.38486310000002</c:v>
                </c:pt>
                <c:pt idx="195">
                  <c:v>340.7407407</c:v>
                </c:pt>
                <c:pt idx="196">
                  <c:v>340.7407407</c:v>
                </c:pt>
                <c:pt idx="197">
                  <c:v>340.7407407</c:v>
                </c:pt>
                <c:pt idx="198">
                  <c:v>339.93558780000001</c:v>
                </c:pt>
                <c:pt idx="199">
                  <c:v>339.93558780000001</c:v>
                </c:pt>
                <c:pt idx="200">
                  <c:v>340.7407407</c:v>
                </c:pt>
                <c:pt idx="201">
                  <c:v>339.93558780000001</c:v>
                </c:pt>
                <c:pt idx="202">
                  <c:v>339.13043479999999</c:v>
                </c:pt>
                <c:pt idx="203">
                  <c:v>339.93558780000001</c:v>
                </c:pt>
                <c:pt idx="204">
                  <c:v>339.13043479999999</c:v>
                </c:pt>
                <c:pt idx="205">
                  <c:v>339.13043479999999</c:v>
                </c:pt>
                <c:pt idx="206">
                  <c:v>338.32528180000003</c:v>
                </c:pt>
                <c:pt idx="207">
                  <c:v>338.32528180000003</c:v>
                </c:pt>
                <c:pt idx="208">
                  <c:v>339.13043479999999</c:v>
                </c:pt>
                <c:pt idx="209">
                  <c:v>338.32528180000003</c:v>
                </c:pt>
                <c:pt idx="210">
                  <c:v>337.52012880000001</c:v>
                </c:pt>
                <c:pt idx="211">
                  <c:v>339.13043479999999</c:v>
                </c:pt>
                <c:pt idx="212">
                  <c:v>338.32528180000003</c:v>
                </c:pt>
                <c:pt idx="213">
                  <c:v>337.52012880000001</c:v>
                </c:pt>
                <c:pt idx="214">
                  <c:v>337.52012880000001</c:v>
                </c:pt>
                <c:pt idx="215">
                  <c:v>337.52012880000001</c:v>
                </c:pt>
                <c:pt idx="216">
                  <c:v>337.52012880000001</c:v>
                </c:pt>
                <c:pt idx="217">
                  <c:v>336.71497579999999</c:v>
                </c:pt>
                <c:pt idx="218">
                  <c:v>335.90982289999999</c:v>
                </c:pt>
                <c:pt idx="219">
                  <c:v>337.52012880000001</c:v>
                </c:pt>
                <c:pt idx="220">
                  <c:v>336.71497579999999</c:v>
                </c:pt>
                <c:pt idx="221">
                  <c:v>335.90982289999999</c:v>
                </c:pt>
                <c:pt idx="222">
                  <c:v>336.71497579999999</c:v>
                </c:pt>
                <c:pt idx="223">
                  <c:v>335.90982289999999</c:v>
                </c:pt>
                <c:pt idx="224">
                  <c:v>335.90982289999999</c:v>
                </c:pt>
                <c:pt idx="225">
                  <c:v>335.90982289999999</c:v>
                </c:pt>
                <c:pt idx="226">
                  <c:v>335.10466989999998</c:v>
                </c:pt>
                <c:pt idx="227">
                  <c:v>335.26570049999998</c:v>
                </c:pt>
                <c:pt idx="228">
                  <c:v>335.10466989999998</c:v>
                </c:pt>
                <c:pt idx="229">
                  <c:v>334.46054750000002</c:v>
                </c:pt>
                <c:pt idx="230">
                  <c:v>334.46054750000002</c:v>
                </c:pt>
                <c:pt idx="231">
                  <c:v>333.6553945</c:v>
                </c:pt>
                <c:pt idx="232">
                  <c:v>332.85024149999998</c:v>
                </c:pt>
                <c:pt idx="233">
                  <c:v>332.85024149999998</c:v>
                </c:pt>
                <c:pt idx="234">
                  <c:v>333.6553945</c:v>
                </c:pt>
                <c:pt idx="235">
                  <c:v>332.85024149999998</c:v>
                </c:pt>
                <c:pt idx="236">
                  <c:v>333.6553945</c:v>
                </c:pt>
                <c:pt idx="237">
                  <c:v>332.85024149999998</c:v>
                </c:pt>
                <c:pt idx="238">
                  <c:v>332.85024149999998</c:v>
                </c:pt>
                <c:pt idx="239">
                  <c:v>333.6553945</c:v>
                </c:pt>
                <c:pt idx="240">
                  <c:v>332.85024149999998</c:v>
                </c:pt>
                <c:pt idx="241">
                  <c:v>332.85024149999998</c:v>
                </c:pt>
                <c:pt idx="242">
                  <c:v>332.85024149999998</c:v>
                </c:pt>
                <c:pt idx="243">
                  <c:v>331.23993560000002</c:v>
                </c:pt>
                <c:pt idx="244">
                  <c:v>332.85024149999998</c:v>
                </c:pt>
                <c:pt idx="245">
                  <c:v>332.04508859999999</c:v>
                </c:pt>
                <c:pt idx="246">
                  <c:v>331.23993560000002</c:v>
                </c:pt>
                <c:pt idx="247">
                  <c:v>331.23993560000002</c:v>
                </c:pt>
                <c:pt idx="248">
                  <c:v>330.43478260000001</c:v>
                </c:pt>
                <c:pt idx="249">
                  <c:v>330.43478260000001</c:v>
                </c:pt>
                <c:pt idx="250">
                  <c:v>331.23993560000002</c:v>
                </c:pt>
                <c:pt idx="251">
                  <c:v>330.43478260000001</c:v>
                </c:pt>
                <c:pt idx="252">
                  <c:v>329.62962959999999</c:v>
                </c:pt>
                <c:pt idx="253">
                  <c:v>330.43478260000001</c:v>
                </c:pt>
                <c:pt idx="254">
                  <c:v>329.62962959999999</c:v>
                </c:pt>
                <c:pt idx="255">
                  <c:v>329.62962959999999</c:v>
                </c:pt>
                <c:pt idx="256">
                  <c:v>328.82447669999999</c:v>
                </c:pt>
                <c:pt idx="257">
                  <c:v>328.18035429999998</c:v>
                </c:pt>
                <c:pt idx="258">
                  <c:v>328.18035429999998</c:v>
                </c:pt>
                <c:pt idx="259">
                  <c:v>328.18035429999998</c:v>
                </c:pt>
                <c:pt idx="260">
                  <c:v>328.18035429999998</c:v>
                </c:pt>
                <c:pt idx="261">
                  <c:v>328.18035429999998</c:v>
                </c:pt>
                <c:pt idx="262">
                  <c:v>327.37520130000001</c:v>
                </c:pt>
                <c:pt idx="263">
                  <c:v>328.18035429999998</c:v>
                </c:pt>
                <c:pt idx="264">
                  <c:v>327.37520130000001</c:v>
                </c:pt>
                <c:pt idx="265">
                  <c:v>326.5700483</c:v>
                </c:pt>
                <c:pt idx="266">
                  <c:v>326.5700483</c:v>
                </c:pt>
                <c:pt idx="267">
                  <c:v>326.5700483</c:v>
                </c:pt>
                <c:pt idx="268">
                  <c:v>326.5700483</c:v>
                </c:pt>
                <c:pt idx="269">
                  <c:v>326.5700483</c:v>
                </c:pt>
                <c:pt idx="270">
                  <c:v>326.5700483</c:v>
                </c:pt>
                <c:pt idx="271">
                  <c:v>324.95974239999998</c:v>
                </c:pt>
                <c:pt idx="272">
                  <c:v>325.76489529999998</c:v>
                </c:pt>
                <c:pt idx="273">
                  <c:v>324.95974239999998</c:v>
                </c:pt>
                <c:pt idx="274">
                  <c:v>324.95974239999998</c:v>
                </c:pt>
                <c:pt idx="275">
                  <c:v>324.95974239999998</c:v>
                </c:pt>
                <c:pt idx="276">
                  <c:v>324.15458940000002</c:v>
                </c:pt>
                <c:pt idx="277">
                  <c:v>324.95974239999998</c:v>
                </c:pt>
                <c:pt idx="278">
                  <c:v>324.15458940000002</c:v>
                </c:pt>
                <c:pt idx="279">
                  <c:v>323.3494364</c:v>
                </c:pt>
                <c:pt idx="280">
                  <c:v>323.3494364</c:v>
                </c:pt>
                <c:pt idx="281">
                  <c:v>323.3494364</c:v>
                </c:pt>
                <c:pt idx="282">
                  <c:v>322.54428339999998</c:v>
                </c:pt>
                <c:pt idx="283">
                  <c:v>323.3494364</c:v>
                </c:pt>
                <c:pt idx="284">
                  <c:v>322.54428339999998</c:v>
                </c:pt>
                <c:pt idx="285">
                  <c:v>321.73913040000002</c:v>
                </c:pt>
                <c:pt idx="286">
                  <c:v>322.54428339999998</c:v>
                </c:pt>
                <c:pt idx="287">
                  <c:v>321.73913040000002</c:v>
                </c:pt>
                <c:pt idx="288">
                  <c:v>321.73913040000002</c:v>
                </c:pt>
                <c:pt idx="289">
                  <c:v>321.73913040000002</c:v>
                </c:pt>
                <c:pt idx="290">
                  <c:v>320.28985510000001</c:v>
                </c:pt>
                <c:pt idx="291">
                  <c:v>321.73913040000002</c:v>
                </c:pt>
                <c:pt idx="292">
                  <c:v>320.93397750000003</c:v>
                </c:pt>
                <c:pt idx="293">
                  <c:v>320.28985510000001</c:v>
                </c:pt>
                <c:pt idx="294">
                  <c:v>320.28985510000001</c:v>
                </c:pt>
                <c:pt idx="295">
                  <c:v>320.28985510000001</c:v>
                </c:pt>
                <c:pt idx="296">
                  <c:v>320.28985510000001</c:v>
                </c:pt>
                <c:pt idx="297">
                  <c:v>320.28985510000001</c:v>
                </c:pt>
                <c:pt idx="298">
                  <c:v>319.48470209999999</c:v>
                </c:pt>
                <c:pt idx="299">
                  <c:v>318.67954909999997</c:v>
                </c:pt>
                <c:pt idx="300">
                  <c:v>318.67954909999997</c:v>
                </c:pt>
                <c:pt idx="301">
                  <c:v>318.67954909999997</c:v>
                </c:pt>
                <c:pt idx="302">
                  <c:v>318.67954909999997</c:v>
                </c:pt>
                <c:pt idx="303">
                  <c:v>317.6565008</c:v>
                </c:pt>
                <c:pt idx="304">
                  <c:v>318.67954909999997</c:v>
                </c:pt>
                <c:pt idx="305">
                  <c:v>318.67954909999997</c:v>
                </c:pt>
                <c:pt idx="306">
                  <c:v>316.85393260000001</c:v>
                </c:pt>
                <c:pt idx="307">
                  <c:v>317.06924320000002</c:v>
                </c:pt>
                <c:pt idx="308">
                  <c:v>318.67954909999997</c:v>
                </c:pt>
                <c:pt idx="309">
                  <c:v>317.87439610000001</c:v>
                </c:pt>
                <c:pt idx="310">
                  <c:v>317.06924320000002</c:v>
                </c:pt>
                <c:pt idx="311">
                  <c:v>315.45893719999998</c:v>
                </c:pt>
                <c:pt idx="312">
                  <c:v>315.45893719999998</c:v>
                </c:pt>
                <c:pt idx="313">
                  <c:v>315.45893719999998</c:v>
                </c:pt>
                <c:pt idx="314">
                  <c:v>315.45893719999998</c:v>
                </c:pt>
                <c:pt idx="315">
                  <c:v>315.45893719999998</c:v>
                </c:pt>
                <c:pt idx="316">
                  <c:v>315.45893719999998</c:v>
                </c:pt>
                <c:pt idx="317">
                  <c:v>315.45893719999998</c:v>
                </c:pt>
                <c:pt idx="318">
                  <c:v>314.0096618</c:v>
                </c:pt>
                <c:pt idx="319">
                  <c:v>315.45893719999998</c:v>
                </c:pt>
                <c:pt idx="320">
                  <c:v>314.65378420000002</c:v>
                </c:pt>
                <c:pt idx="321">
                  <c:v>314.0096618</c:v>
                </c:pt>
                <c:pt idx="322">
                  <c:v>314.0096618</c:v>
                </c:pt>
                <c:pt idx="323">
                  <c:v>313.20450890000001</c:v>
                </c:pt>
                <c:pt idx="324">
                  <c:v>313.20450890000001</c:v>
                </c:pt>
                <c:pt idx="325">
                  <c:v>314.0096618</c:v>
                </c:pt>
                <c:pt idx="326">
                  <c:v>312.39935589999999</c:v>
                </c:pt>
                <c:pt idx="327">
                  <c:v>313.20450890000001</c:v>
                </c:pt>
                <c:pt idx="328">
                  <c:v>313.20450890000001</c:v>
                </c:pt>
                <c:pt idx="329">
                  <c:v>312.39935589999999</c:v>
                </c:pt>
                <c:pt idx="330">
                  <c:v>312.39935589999999</c:v>
                </c:pt>
                <c:pt idx="331">
                  <c:v>312.39935589999999</c:v>
                </c:pt>
                <c:pt idx="332">
                  <c:v>311.59420290000003</c:v>
                </c:pt>
                <c:pt idx="333">
                  <c:v>312.39935589999999</c:v>
                </c:pt>
                <c:pt idx="334">
                  <c:v>311.59420290000003</c:v>
                </c:pt>
              </c:numCache>
            </c:numRef>
          </c:val>
          <c:smooth val="0"/>
          <c:extLst>
            <c:ext xmlns:c16="http://schemas.microsoft.com/office/drawing/2014/chart" uri="{C3380CC4-5D6E-409C-BE32-E72D297353CC}">
              <c16:uniqueId val="{00000002-D97F-4FF9-971E-7CD3EAAFF892}"/>
            </c:ext>
          </c:extLst>
        </c:ser>
        <c:dLbls>
          <c:showLegendKey val="0"/>
          <c:showVal val="0"/>
          <c:showCatName val="0"/>
          <c:showSerName val="0"/>
          <c:showPercent val="0"/>
          <c:showBubbleSize val="0"/>
        </c:dLbls>
        <c:smooth val="0"/>
        <c:axId val="562570232"/>
        <c:axId val="562571512"/>
      </c:lineChart>
      <c:catAx>
        <c:axId val="562570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2571512"/>
        <c:crosses val="autoZero"/>
        <c:auto val="1"/>
        <c:lblAlgn val="ctr"/>
        <c:lblOffset val="100"/>
        <c:noMultiLvlLbl val="0"/>
      </c:catAx>
      <c:valAx>
        <c:axId val="562571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2570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'682'!$B$2</c:f>
              <c:strCache>
                <c:ptCount val="1"/>
                <c:pt idx="0">
                  <c:v>Volt</c:v>
                </c:pt>
              </c:strCache>
            </c:strRef>
          </c:tx>
          <c:spPr>
            <a:ln w="28575" cap="rnd">
              <a:solidFill>
                <a:schemeClr val="accent1"/>
              </a:solidFill>
              <a:round/>
            </a:ln>
            <a:effectLst/>
          </c:spPr>
          <c:marker>
            <c:symbol val="none"/>
          </c:marker>
          <c:cat>
            <c:numRef>
              <c:f>'682'!$A$7:$A$362</c:f>
              <c:numCache>
                <c:formatCode>General</c:formatCode>
                <c:ptCount val="356"/>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pt idx="35">
                  <c:v>40</c:v>
                </c:pt>
                <c:pt idx="36">
                  <c:v>41</c:v>
                </c:pt>
                <c:pt idx="37">
                  <c:v>42</c:v>
                </c:pt>
                <c:pt idx="38">
                  <c:v>43</c:v>
                </c:pt>
                <c:pt idx="39">
                  <c:v>44</c:v>
                </c:pt>
                <c:pt idx="40">
                  <c:v>45</c:v>
                </c:pt>
                <c:pt idx="41">
                  <c:v>46</c:v>
                </c:pt>
                <c:pt idx="42">
                  <c:v>47</c:v>
                </c:pt>
                <c:pt idx="43">
                  <c:v>48</c:v>
                </c:pt>
                <c:pt idx="44">
                  <c:v>49</c:v>
                </c:pt>
                <c:pt idx="45">
                  <c:v>50</c:v>
                </c:pt>
                <c:pt idx="46">
                  <c:v>51</c:v>
                </c:pt>
                <c:pt idx="47">
                  <c:v>52</c:v>
                </c:pt>
                <c:pt idx="48">
                  <c:v>53</c:v>
                </c:pt>
                <c:pt idx="49">
                  <c:v>54</c:v>
                </c:pt>
                <c:pt idx="50">
                  <c:v>55</c:v>
                </c:pt>
                <c:pt idx="51">
                  <c:v>56</c:v>
                </c:pt>
                <c:pt idx="52">
                  <c:v>57</c:v>
                </c:pt>
                <c:pt idx="53">
                  <c:v>58</c:v>
                </c:pt>
                <c:pt idx="54">
                  <c:v>59</c:v>
                </c:pt>
                <c:pt idx="55">
                  <c:v>60</c:v>
                </c:pt>
                <c:pt idx="56">
                  <c:v>61</c:v>
                </c:pt>
                <c:pt idx="57">
                  <c:v>62</c:v>
                </c:pt>
                <c:pt idx="58">
                  <c:v>63</c:v>
                </c:pt>
                <c:pt idx="59">
                  <c:v>64</c:v>
                </c:pt>
                <c:pt idx="60">
                  <c:v>65</c:v>
                </c:pt>
                <c:pt idx="61">
                  <c:v>66</c:v>
                </c:pt>
                <c:pt idx="62">
                  <c:v>67</c:v>
                </c:pt>
                <c:pt idx="63">
                  <c:v>68</c:v>
                </c:pt>
                <c:pt idx="64">
                  <c:v>69</c:v>
                </c:pt>
                <c:pt idx="65">
                  <c:v>70</c:v>
                </c:pt>
                <c:pt idx="66">
                  <c:v>71</c:v>
                </c:pt>
                <c:pt idx="67">
                  <c:v>72</c:v>
                </c:pt>
                <c:pt idx="68">
                  <c:v>73</c:v>
                </c:pt>
                <c:pt idx="69">
                  <c:v>74</c:v>
                </c:pt>
                <c:pt idx="70">
                  <c:v>75</c:v>
                </c:pt>
                <c:pt idx="71">
                  <c:v>76</c:v>
                </c:pt>
                <c:pt idx="72">
                  <c:v>77</c:v>
                </c:pt>
                <c:pt idx="73">
                  <c:v>78</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118</c:v>
                </c:pt>
                <c:pt idx="114">
                  <c:v>119</c:v>
                </c:pt>
                <c:pt idx="115">
                  <c:v>120</c:v>
                </c:pt>
                <c:pt idx="116">
                  <c:v>121</c:v>
                </c:pt>
                <c:pt idx="117">
                  <c:v>122</c:v>
                </c:pt>
                <c:pt idx="118">
                  <c:v>123</c:v>
                </c:pt>
                <c:pt idx="119">
                  <c:v>124</c:v>
                </c:pt>
                <c:pt idx="120">
                  <c:v>125</c:v>
                </c:pt>
                <c:pt idx="121">
                  <c:v>126</c:v>
                </c:pt>
                <c:pt idx="122">
                  <c:v>127</c:v>
                </c:pt>
                <c:pt idx="123">
                  <c:v>128</c:v>
                </c:pt>
                <c:pt idx="124">
                  <c:v>129</c:v>
                </c:pt>
                <c:pt idx="125">
                  <c:v>130</c:v>
                </c:pt>
                <c:pt idx="126">
                  <c:v>131</c:v>
                </c:pt>
                <c:pt idx="127">
                  <c:v>132</c:v>
                </c:pt>
                <c:pt idx="128">
                  <c:v>133</c:v>
                </c:pt>
                <c:pt idx="129">
                  <c:v>134</c:v>
                </c:pt>
                <c:pt idx="130">
                  <c:v>135</c:v>
                </c:pt>
                <c:pt idx="131">
                  <c:v>136</c:v>
                </c:pt>
                <c:pt idx="132">
                  <c:v>137</c:v>
                </c:pt>
                <c:pt idx="133">
                  <c:v>138</c:v>
                </c:pt>
                <c:pt idx="134">
                  <c:v>139</c:v>
                </c:pt>
                <c:pt idx="135">
                  <c:v>140</c:v>
                </c:pt>
                <c:pt idx="136">
                  <c:v>141</c:v>
                </c:pt>
                <c:pt idx="137">
                  <c:v>142</c:v>
                </c:pt>
                <c:pt idx="138">
                  <c:v>143</c:v>
                </c:pt>
                <c:pt idx="139">
                  <c:v>144</c:v>
                </c:pt>
                <c:pt idx="140">
                  <c:v>145</c:v>
                </c:pt>
                <c:pt idx="141">
                  <c:v>146</c:v>
                </c:pt>
                <c:pt idx="142">
                  <c:v>147</c:v>
                </c:pt>
                <c:pt idx="143">
                  <c:v>148</c:v>
                </c:pt>
                <c:pt idx="144">
                  <c:v>149</c:v>
                </c:pt>
                <c:pt idx="145">
                  <c:v>150</c:v>
                </c:pt>
                <c:pt idx="146">
                  <c:v>151</c:v>
                </c:pt>
                <c:pt idx="147">
                  <c:v>152</c:v>
                </c:pt>
                <c:pt idx="148">
                  <c:v>153</c:v>
                </c:pt>
                <c:pt idx="149">
                  <c:v>154</c:v>
                </c:pt>
                <c:pt idx="150">
                  <c:v>155</c:v>
                </c:pt>
                <c:pt idx="151">
                  <c:v>156</c:v>
                </c:pt>
                <c:pt idx="152">
                  <c:v>157</c:v>
                </c:pt>
                <c:pt idx="153">
                  <c:v>158</c:v>
                </c:pt>
                <c:pt idx="154">
                  <c:v>159</c:v>
                </c:pt>
                <c:pt idx="155">
                  <c:v>160</c:v>
                </c:pt>
                <c:pt idx="156">
                  <c:v>161</c:v>
                </c:pt>
                <c:pt idx="157">
                  <c:v>162</c:v>
                </c:pt>
                <c:pt idx="158">
                  <c:v>163</c:v>
                </c:pt>
                <c:pt idx="159">
                  <c:v>164</c:v>
                </c:pt>
                <c:pt idx="160">
                  <c:v>165</c:v>
                </c:pt>
                <c:pt idx="161">
                  <c:v>166</c:v>
                </c:pt>
                <c:pt idx="162">
                  <c:v>167</c:v>
                </c:pt>
                <c:pt idx="163">
                  <c:v>168</c:v>
                </c:pt>
                <c:pt idx="164">
                  <c:v>169</c:v>
                </c:pt>
                <c:pt idx="165">
                  <c:v>170</c:v>
                </c:pt>
                <c:pt idx="166">
                  <c:v>171</c:v>
                </c:pt>
                <c:pt idx="167">
                  <c:v>172</c:v>
                </c:pt>
                <c:pt idx="168">
                  <c:v>173</c:v>
                </c:pt>
                <c:pt idx="169">
                  <c:v>174</c:v>
                </c:pt>
                <c:pt idx="170">
                  <c:v>175</c:v>
                </c:pt>
                <c:pt idx="171">
                  <c:v>176</c:v>
                </c:pt>
                <c:pt idx="172">
                  <c:v>177</c:v>
                </c:pt>
                <c:pt idx="173">
                  <c:v>178</c:v>
                </c:pt>
                <c:pt idx="174">
                  <c:v>179</c:v>
                </c:pt>
                <c:pt idx="175">
                  <c:v>180</c:v>
                </c:pt>
                <c:pt idx="176">
                  <c:v>181</c:v>
                </c:pt>
                <c:pt idx="177">
                  <c:v>182</c:v>
                </c:pt>
                <c:pt idx="178">
                  <c:v>183</c:v>
                </c:pt>
                <c:pt idx="179">
                  <c:v>184</c:v>
                </c:pt>
                <c:pt idx="180">
                  <c:v>185</c:v>
                </c:pt>
                <c:pt idx="181">
                  <c:v>186</c:v>
                </c:pt>
                <c:pt idx="182">
                  <c:v>187</c:v>
                </c:pt>
                <c:pt idx="183">
                  <c:v>188</c:v>
                </c:pt>
                <c:pt idx="184">
                  <c:v>189</c:v>
                </c:pt>
                <c:pt idx="185">
                  <c:v>190</c:v>
                </c:pt>
                <c:pt idx="186">
                  <c:v>191</c:v>
                </c:pt>
                <c:pt idx="187">
                  <c:v>192</c:v>
                </c:pt>
                <c:pt idx="188">
                  <c:v>193</c:v>
                </c:pt>
                <c:pt idx="189">
                  <c:v>194</c:v>
                </c:pt>
                <c:pt idx="190">
                  <c:v>195</c:v>
                </c:pt>
                <c:pt idx="191">
                  <c:v>196</c:v>
                </c:pt>
                <c:pt idx="192">
                  <c:v>197</c:v>
                </c:pt>
                <c:pt idx="193">
                  <c:v>198</c:v>
                </c:pt>
                <c:pt idx="194">
                  <c:v>199</c:v>
                </c:pt>
                <c:pt idx="195">
                  <c:v>200</c:v>
                </c:pt>
                <c:pt idx="196">
                  <c:v>201</c:v>
                </c:pt>
                <c:pt idx="197">
                  <c:v>202</c:v>
                </c:pt>
                <c:pt idx="198">
                  <c:v>203</c:v>
                </c:pt>
                <c:pt idx="199">
                  <c:v>204</c:v>
                </c:pt>
                <c:pt idx="200">
                  <c:v>205</c:v>
                </c:pt>
                <c:pt idx="201">
                  <c:v>206</c:v>
                </c:pt>
                <c:pt idx="202">
                  <c:v>207</c:v>
                </c:pt>
                <c:pt idx="203">
                  <c:v>208</c:v>
                </c:pt>
                <c:pt idx="204">
                  <c:v>209</c:v>
                </c:pt>
                <c:pt idx="205">
                  <c:v>210</c:v>
                </c:pt>
                <c:pt idx="206">
                  <c:v>211</c:v>
                </c:pt>
                <c:pt idx="207">
                  <c:v>212</c:v>
                </c:pt>
                <c:pt idx="208">
                  <c:v>213</c:v>
                </c:pt>
                <c:pt idx="209">
                  <c:v>214</c:v>
                </c:pt>
                <c:pt idx="210">
                  <c:v>215</c:v>
                </c:pt>
                <c:pt idx="211">
                  <c:v>216</c:v>
                </c:pt>
                <c:pt idx="212">
                  <c:v>217</c:v>
                </c:pt>
                <c:pt idx="213">
                  <c:v>218</c:v>
                </c:pt>
                <c:pt idx="214">
                  <c:v>219</c:v>
                </c:pt>
                <c:pt idx="215">
                  <c:v>220</c:v>
                </c:pt>
                <c:pt idx="216">
                  <c:v>221</c:v>
                </c:pt>
                <c:pt idx="217">
                  <c:v>222</c:v>
                </c:pt>
                <c:pt idx="218">
                  <c:v>223</c:v>
                </c:pt>
                <c:pt idx="219">
                  <c:v>224</c:v>
                </c:pt>
                <c:pt idx="220">
                  <c:v>225</c:v>
                </c:pt>
                <c:pt idx="221">
                  <c:v>226</c:v>
                </c:pt>
                <c:pt idx="222">
                  <c:v>227</c:v>
                </c:pt>
                <c:pt idx="223">
                  <c:v>228</c:v>
                </c:pt>
                <c:pt idx="224">
                  <c:v>229</c:v>
                </c:pt>
                <c:pt idx="225">
                  <c:v>230</c:v>
                </c:pt>
                <c:pt idx="226">
                  <c:v>231</c:v>
                </c:pt>
                <c:pt idx="227">
                  <c:v>232</c:v>
                </c:pt>
                <c:pt idx="228">
                  <c:v>233</c:v>
                </c:pt>
                <c:pt idx="229">
                  <c:v>234</c:v>
                </c:pt>
                <c:pt idx="230">
                  <c:v>235</c:v>
                </c:pt>
                <c:pt idx="231">
                  <c:v>236</c:v>
                </c:pt>
                <c:pt idx="232">
                  <c:v>237</c:v>
                </c:pt>
                <c:pt idx="233">
                  <c:v>238</c:v>
                </c:pt>
                <c:pt idx="234">
                  <c:v>239</c:v>
                </c:pt>
                <c:pt idx="235">
                  <c:v>240</c:v>
                </c:pt>
                <c:pt idx="236">
                  <c:v>241</c:v>
                </c:pt>
                <c:pt idx="237">
                  <c:v>242</c:v>
                </c:pt>
                <c:pt idx="238">
                  <c:v>243</c:v>
                </c:pt>
                <c:pt idx="239">
                  <c:v>244</c:v>
                </c:pt>
                <c:pt idx="240">
                  <c:v>245</c:v>
                </c:pt>
                <c:pt idx="241">
                  <c:v>246</c:v>
                </c:pt>
                <c:pt idx="242">
                  <c:v>247</c:v>
                </c:pt>
                <c:pt idx="243">
                  <c:v>248</c:v>
                </c:pt>
                <c:pt idx="244">
                  <c:v>249</c:v>
                </c:pt>
                <c:pt idx="245">
                  <c:v>250</c:v>
                </c:pt>
                <c:pt idx="246">
                  <c:v>251</c:v>
                </c:pt>
                <c:pt idx="247">
                  <c:v>252</c:v>
                </c:pt>
                <c:pt idx="248">
                  <c:v>253</c:v>
                </c:pt>
                <c:pt idx="249">
                  <c:v>254</c:v>
                </c:pt>
                <c:pt idx="250">
                  <c:v>255</c:v>
                </c:pt>
                <c:pt idx="251">
                  <c:v>256</c:v>
                </c:pt>
                <c:pt idx="252">
                  <c:v>257</c:v>
                </c:pt>
                <c:pt idx="253">
                  <c:v>258</c:v>
                </c:pt>
                <c:pt idx="254">
                  <c:v>259</c:v>
                </c:pt>
                <c:pt idx="255">
                  <c:v>260</c:v>
                </c:pt>
                <c:pt idx="256">
                  <c:v>261</c:v>
                </c:pt>
                <c:pt idx="257">
                  <c:v>262</c:v>
                </c:pt>
                <c:pt idx="258">
                  <c:v>263</c:v>
                </c:pt>
                <c:pt idx="259">
                  <c:v>264</c:v>
                </c:pt>
                <c:pt idx="260">
                  <c:v>265</c:v>
                </c:pt>
                <c:pt idx="261">
                  <c:v>266</c:v>
                </c:pt>
                <c:pt idx="262">
                  <c:v>267</c:v>
                </c:pt>
                <c:pt idx="263">
                  <c:v>268</c:v>
                </c:pt>
                <c:pt idx="264">
                  <c:v>269</c:v>
                </c:pt>
                <c:pt idx="265">
                  <c:v>270</c:v>
                </c:pt>
                <c:pt idx="266">
                  <c:v>271</c:v>
                </c:pt>
                <c:pt idx="267">
                  <c:v>272</c:v>
                </c:pt>
                <c:pt idx="268">
                  <c:v>273</c:v>
                </c:pt>
                <c:pt idx="269">
                  <c:v>274</c:v>
                </c:pt>
                <c:pt idx="270">
                  <c:v>275</c:v>
                </c:pt>
                <c:pt idx="271">
                  <c:v>276</c:v>
                </c:pt>
                <c:pt idx="272">
                  <c:v>277</c:v>
                </c:pt>
                <c:pt idx="273">
                  <c:v>278</c:v>
                </c:pt>
                <c:pt idx="274">
                  <c:v>279</c:v>
                </c:pt>
                <c:pt idx="275">
                  <c:v>280</c:v>
                </c:pt>
                <c:pt idx="276">
                  <c:v>281</c:v>
                </c:pt>
                <c:pt idx="277">
                  <c:v>282</c:v>
                </c:pt>
                <c:pt idx="278">
                  <c:v>283</c:v>
                </c:pt>
                <c:pt idx="279">
                  <c:v>284</c:v>
                </c:pt>
                <c:pt idx="280">
                  <c:v>285</c:v>
                </c:pt>
                <c:pt idx="281">
                  <c:v>286</c:v>
                </c:pt>
                <c:pt idx="282">
                  <c:v>287</c:v>
                </c:pt>
                <c:pt idx="283">
                  <c:v>288</c:v>
                </c:pt>
                <c:pt idx="284">
                  <c:v>289</c:v>
                </c:pt>
                <c:pt idx="285">
                  <c:v>290</c:v>
                </c:pt>
                <c:pt idx="286">
                  <c:v>291</c:v>
                </c:pt>
                <c:pt idx="287">
                  <c:v>292</c:v>
                </c:pt>
                <c:pt idx="288">
                  <c:v>293</c:v>
                </c:pt>
                <c:pt idx="289">
                  <c:v>294</c:v>
                </c:pt>
                <c:pt idx="290">
                  <c:v>295</c:v>
                </c:pt>
                <c:pt idx="291">
                  <c:v>296</c:v>
                </c:pt>
                <c:pt idx="292">
                  <c:v>297</c:v>
                </c:pt>
                <c:pt idx="293">
                  <c:v>298</c:v>
                </c:pt>
                <c:pt idx="294">
                  <c:v>299</c:v>
                </c:pt>
                <c:pt idx="295">
                  <c:v>300</c:v>
                </c:pt>
                <c:pt idx="296">
                  <c:v>301</c:v>
                </c:pt>
                <c:pt idx="297">
                  <c:v>302</c:v>
                </c:pt>
                <c:pt idx="298">
                  <c:v>303</c:v>
                </c:pt>
                <c:pt idx="299">
                  <c:v>304</c:v>
                </c:pt>
                <c:pt idx="300">
                  <c:v>305</c:v>
                </c:pt>
                <c:pt idx="301">
                  <c:v>306</c:v>
                </c:pt>
                <c:pt idx="302">
                  <c:v>307</c:v>
                </c:pt>
                <c:pt idx="303">
                  <c:v>308</c:v>
                </c:pt>
                <c:pt idx="304">
                  <c:v>309</c:v>
                </c:pt>
                <c:pt idx="305">
                  <c:v>310</c:v>
                </c:pt>
                <c:pt idx="306">
                  <c:v>311</c:v>
                </c:pt>
                <c:pt idx="307">
                  <c:v>312</c:v>
                </c:pt>
                <c:pt idx="308">
                  <c:v>313</c:v>
                </c:pt>
                <c:pt idx="309">
                  <c:v>314</c:v>
                </c:pt>
                <c:pt idx="310">
                  <c:v>315</c:v>
                </c:pt>
                <c:pt idx="311">
                  <c:v>316</c:v>
                </c:pt>
                <c:pt idx="312">
                  <c:v>317</c:v>
                </c:pt>
                <c:pt idx="313">
                  <c:v>318</c:v>
                </c:pt>
                <c:pt idx="314">
                  <c:v>319</c:v>
                </c:pt>
                <c:pt idx="315">
                  <c:v>320</c:v>
                </c:pt>
                <c:pt idx="316">
                  <c:v>321</c:v>
                </c:pt>
                <c:pt idx="317">
                  <c:v>322</c:v>
                </c:pt>
                <c:pt idx="318">
                  <c:v>323</c:v>
                </c:pt>
                <c:pt idx="319">
                  <c:v>324</c:v>
                </c:pt>
                <c:pt idx="320">
                  <c:v>325</c:v>
                </c:pt>
                <c:pt idx="321">
                  <c:v>326</c:v>
                </c:pt>
                <c:pt idx="322">
                  <c:v>327</c:v>
                </c:pt>
                <c:pt idx="323">
                  <c:v>328</c:v>
                </c:pt>
                <c:pt idx="324">
                  <c:v>329</c:v>
                </c:pt>
                <c:pt idx="325">
                  <c:v>330</c:v>
                </c:pt>
                <c:pt idx="326">
                  <c:v>331</c:v>
                </c:pt>
                <c:pt idx="327">
                  <c:v>332</c:v>
                </c:pt>
                <c:pt idx="328">
                  <c:v>333</c:v>
                </c:pt>
                <c:pt idx="329">
                  <c:v>334</c:v>
                </c:pt>
                <c:pt idx="330">
                  <c:v>335</c:v>
                </c:pt>
                <c:pt idx="331">
                  <c:v>336</c:v>
                </c:pt>
                <c:pt idx="332">
                  <c:v>337</c:v>
                </c:pt>
                <c:pt idx="333">
                  <c:v>338</c:v>
                </c:pt>
                <c:pt idx="334">
                  <c:v>339</c:v>
                </c:pt>
                <c:pt idx="335">
                  <c:v>340</c:v>
                </c:pt>
                <c:pt idx="336">
                  <c:v>341</c:v>
                </c:pt>
                <c:pt idx="337">
                  <c:v>342</c:v>
                </c:pt>
                <c:pt idx="338">
                  <c:v>343</c:v>
                </c:pt>
                <c:pt idx="339">
                  <c:v>344</c:v>
                </c:pt>
                <c:pt idx="340">
                  <c:v>345</c:v>
                </c:pt>
                <c:pt idx="341">
                  <c:v>346</c:v>
                </c:pt>
                <c:pt idx="342">
                  <c:v>347</c:v>
                </c:pt>
                <c:pt idx="343">
                  <c:v>348</c:v>
                </c:pt>
                <c:pt idx="344">
                  <c:v>349</c:v>
                </c:pt>
                <c:pt idx="345">
                  <c:v>350</c:v>
                </c:pt>
                <c:pt idx="346">
                  <c:v>351</c:v>
                </c:pt>
                <c:pt idx="347">
                  <c:v>352</c:v>
                </c:pt>
                <c:pt idx="348">
                  <c:v>353</c:v>
                </c:pt>
                <c:pt idx="349">
                  <c:v>354</c:v>
                </c:pt>
                <c:pt idx="350">
                  <c:v>355</c:v>
                </c:pt>
                <c:pt idx="351">
                  <c:v>356</c:v>
                </c:pt>
                <c:pt idx="352">
                  <c:v>357</c:v>
                </c:pt>
                <c:pt idx="353">
                  <c:v>358</c:v>
                </c:pt>
                <c:pt idx="354">
                  <c:v>359</c:v>
                </c:pt>
                <c:pt idx="355">
                  <c:v>360</c:v>
                </c:pt>
              </c:numCache>
            </c:numRef>
          </c:cat>
          <c:val>
            <c:numRef>
              <c:f>'682'!$B$7:$B$362</c:f>
            </c:numRef>
          </c:val>
          <c:smooth val="0"/>
          <c:extLst>
            <c:ext xmlns:c16="http://schemas.microsoft.com/office/drawing/2014/chart" uri="{C3380CC4-5D6E-409C-BE32-E72D297353CC}">
              <c16:uniqueId val="{00000000-7836-4B80-BD38-90D864670863}"/>
            </c:ext>
          </c:extLst>
        </c:ser>
        <c:ser>
          <c:idx val="1"/>
          <c:order val="1"/>
          <c:tx>
            <c:strRef>
              <c:f>'682'!$C$2</c:f>
              <c:strCache>
                <c:ptCount val="1"/>
                <c:pt idx="0">
                  <c:v>Curr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'682'!$A$7:$A$362</c:f>
              <c:numCache>
                <c:formatCode>General</c:formatCode>
                <c:ptCount val="356"/>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pt idx="35">
                  <c:v>40</c:v>
                </c:pt>
                <c:pt idx="36">
                  <c:v>41</c:v>
                </c:pt>
                <c:pt idx="37">
                  <c:v>42</c:v>
                </c:pt>
                <c:pt idx="38">
                  <c:v>43</c:v>
                </c:pt>
                <c:pt idx="39">
                  <c:v>44</c:v>
                </c:pt>
                <c:pt idx="40">
                  <c:v>45</c:v>
                </c:pt>
                <c:pt idx="41">
                  <c:v>46</c:v>
                </c:pt>
                <c:pt idx="42">
                  <c:v>47</c:v>
                </c:pt>
                <c:pt idx="43">
                  <c:v>48</c:v>
                </c:pt>
                <c:pt idx="44">
                  <c:v>49</c:v>
                </c:pt>
                <c:pt idx="45">
                  <c:v>50</c:v>
                </c:pt>
                <c:pt idx="46">
                  <c:v>51</c:v>
                </c:pt>
                <c:pt idx="47">
                  <c:v>52</c:v>
                </c:pt>
                <c:pt idx="48">
                  <c:v>53</c:v>
                </c:pt>
                <c:pt idx="49">
                  <c:v>54</c:v>
                </c:pt>
                <c:pt idx="50">
                  <c:v>55</c:v>
                </c:pt>
                <c:pt idx="51">
                  <c:v>56</c:v>
                </c:pt>
                <c:pt idx="52">
                  <c:v>57</c:v>
                </c:pt>
                <c:pt idx="53">
                  <c:v>58</c:v>
                </c:pt>
                <c:pt idx="54">
                  <c:v>59</c:v>
                </c:pt>
                <c:pt idx="55">
                  <c:v>60</c:v>
                </c:pt>
                <c:pt idx="56">
                  <c:v>61</c:v>
                </c:pt>
                <c:pt idx="57">
                  <c:v>62</c:v>
                </c:pt>
                <c:pt idx="58">
                  <c:v>63</c:v>
                </c:pt>
                <c:pt idx="59">
                  <c:v>64</c:v>
                </c:pt>
                <c:pt idx="60">
                  <c:v>65</c:v>
                </c:pt>
                <c:pt idx="61">
                  <c:v>66</c:v>
                </c:pt>
                <c:pt idx="62">
                  <c:v>67</c:v>
                </c:pt>
                <c:pt idx="63">
                  <c:v>68</c:v>
                </c:pt>
                <c:pt idx="64">
                  <c:v>69</c:v>
                </c:pt>
                <c:pt idx="65">
                  <c:v>70</c:v>
                </c:pt>
                <c:pt idx="66">
                  <c:v>71</c:v>
                </c:pt>
                <c:pt idx="67">
                  <c:v>72</c:v>
                </c:pt>
                <c:pt idx="68">
                  <c:v>73</c:v>
                </c:pt>
                <c:pt idx="69">
                  <c:v>74</c:v>
                </c:pt>
                <c:pt idx="70">
                  <c:v>75</c:v>
                </c:pt>
                <c:pt idx="71">
                  <c:v>76</c:v>
                </c:pt>
                <c:pt idx="72">
                  <c:v>77</c:v>
                </c:pt>
                <c:pt idx="73">
                  <c:v>78</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118</c:v>
                </c:pt>
                <c:pt idx="114">
                  <c:v>119</c:v>
                </c:pt>
                <c:pt idx="115">
                  <c:v>120</c:v>
                </c:pt>
                <c:pt idx="116">
                  <c:v>121</c:v>
                </c:pt>
                <c:pt idx="117">
                  <c:v>122</c:v>
                </c:pt>
                <c:pt idx="118">
                  <c:v>123</c:v>
                </c:pt>
                <c:pt idx="119">
                  <c:v>124</c:v>
                </c:pt>
                <c:pt idx="120">
                  <c:v>125</c:v>
                </c:pt>
                <c:pt idx="121">
                  <c:v>126</c:v>
                </c:pt>
                <c:pt idx="122">
                  <c:v>127</c:v>
                </c:pt>
                <c:pt idx="123">
                  <c:v>128</c:v>
                </c:pt>
                <c:pt idx="124">
                  <c:v>129</c:v>
                </c:pt>
                <c:pt idx="125">
                  <c:v>130</c:v>
                </c:pt>
                <c:pt idx="126">
                  <c:v>131</c:v>
                </c:pt>
                <c:pt idx="127">
                  <c:v>132</c:v>
                </c:pt>
                <c:pt idx="128">
                  <c:v>133</c:v>
                </c:pt>
                <c:pt idx="129">
                  <c:v>134</c:v>
                </c:pt>
                <c:pt idx="130">
                  <c:v>135</c:v>
                </c:pt>
                <c:pt idx="131">
                  <c:v>136</c:v>
                </c:pt>
                <c:pt idx="132">
                  <c:v>137</c:v>
                </c:pt>
                <c:pt idx="133">
                  <c:v>138</c:v>
                </c:pt>
                <c:pt idx="134">
                  <c:v>139</c:v>
                </c:pt>
                <c:pt idx="135">
                  <c:v>140</c:v>
                </c:pt>
                <c:pt idx="136">
                  <c:v>141</c:v>
                </c:pt>
                <c:pt idx="137">
                  <c:v>142</c:v>
                </c:pt>
                <c:pt idx="138">
                  <c:v>143</c:v>
                </c:pt>
                <c:pt idx="139">
                  <c:v>144</c:v>
                </c:pt>
                <c:pt idx="140">
                  <c:v>145</c:v>
                </c:pt>
                <c:pt idx="141">
                  <c:v>146</c:v>
                </c:pt>
                <c:pt idx="142">
                  <c:v>147</c:v>
                </c:pt>
                <c:pt idx="143">
                  <c:v>148</c:v>
                </c:pt>
                <c:pt idx="144">
                  <c:v>149</c:v>
                </c:pt>
                <c:pt idx="145">
                  <c:v>150</c:v>
                </c:pt>
                <c:pt idx="146">
                  <c:v>151</c:v>
                </c:pt>
                <c:pt idx="147">
                  <c:v>152</c:v>
                </c:pt>
                <c:pt idx="148">
                  <c:v>153</c:v>
                </c:pt>
                <c:pt idx="149">
                  <c:v>154</c:v>
                </c:pt>
                <c:pt idx="150">
                  <c:v>155</c:v>
                </c:pt>
                <c:pt idx="151">
                  <c:v>156</c:v>
                </c:pt>
                <c:pt idx="152">
                  <c:v>157</c:v>
                </c:pt>
                <c:pt idx="153">
                  <c:v>158</c:v>
                </c:pt>
                <c:pt idx="154">
                  <c:v>159</c:v>
                </c:pt>
                <c:pt idx="155">
                  <c:v>160</c:v>
                </c:pt>
                <c:pt idx="156">
                  <c:v>161</c:v>
                </c:pt>
                <c:pt idx="157">
                  <c:v>162</c:v>
                </c:pt>
                <c:pt idx="158">
                  <c:v>163</c:v>
                </c:pt>
                <c:pt idx="159">
                  <c:v>164</c:v>
                </c:pt>
                <c:pt idx="160">
                  <c:v>165</c:v>
                </c:pt>
                <c:pt idx="161">
                  <c:v>166</c:v>
                </c:pt>
                <c:pt idx="162">
                  <c:v>167</c:v>
                </c:pt>
                <c:pt idx="163">
                  <c:v>168</c:v>
                </c:pt>
                <c:pt idx="164">
                  <c:v>169</c:v>
                </c:pt>
                <c:pt idx="165">
                  <c:v>170</c:v>
                </c:pt>
                <c:pt idx="166">
                  <c:v>171</c:v>
                </c:pt>
                <c:pt idx="167">
                  <c:v>172</c:v>
                </c:pt>
                <c:pt idx="168">
                  <c:v>173</c:v>
                </c:pt>
                <c:pt idx="169">
                  <c:v>174</c:v>
                </c:pt>
                <c:pt idx="170">
                  <c:v>175</c:v>
                </c:pt>
                <c:pt idx="171">
                  <c:v>176</c:v>
                </c:pt>
                <c:pt idx="172">
                  <c:v>177</c:v>
                </c:pt>
                <c:pt idx="173">
                  <c:v>178</c:v>
                </c:pt>
                <c:pt idx="174">
                  <c:v>179</c:v>
                </c:pt>
                <c:pt idx="175">
                  <c:v>180</c:v>
                </c:pt>
                <c:pt idx="176">
                  <c:v>181</c:v>
                </c:pt>
                <c:pt idx="177">
                  <c:v>182</c:v>
                </c:pt>
                <c:pt idx="178">
                  <c:v>183</c:v>
                </c:pt>
                <c:pt idx="179">
                  <c:v>184</c:v>
                </c:pt>
                <c:pt idx="180">
                  <c:v>185</c:v>
                </c:pt>
                <c:pt idx="181">
                  <c:v>186</c:v>
                </c:pt>
                <c:pt idx="182">
                  <c:v>187</c:v>
                </c:pt>
                <c:pt idx="183">
                  <c:v>188</c:v>
                </c:pt>
                <c:pt idx="184">
                  <c:v>189</c:v>
                </c:pt>
                <c:pt idx="185">
                  <c:v>190</c:v>
                </c:pt>
                <c:pt idx="186">
                  <c:v>191</c:v>
                </c:pt>
                <c:pt idx="187">
                  <c:v>192</c:v>
                </c:pt>
                <c:pt idx="188">
                  <c:v>193</c:v>
                </c:pt>
                <c:pt idx="189">
                  <c:v>194</c:v>
                </c:pt>
                <c:pt idx="190">
                  <c:v>195</c:v>
                </c:pt>
                <c:pt idx="191">
                  <c:v>196</c:v>
                </c:pt>
                <c:pt idx="192">
                  <c:v>197</c:v>
                </c:pt>
                <c:pt idx="193">
                  <c:v>198</c:v>
                </c:pt>
                <c:pt idx="194">
                  <c:v>199</c:v>
                </c:pt>
                <c:pt idx="195">
                  <c:v>200</c:v>
                </c:pt>
                <c:pt idx="196">
                  <c:v>201</c:v>
                </c:pt>
                <c:pt idx="197">
                  <c:v>202</c:v>
                </c:pt>
                <c:pt idx="198">
                  <c:v>203</c:v>
                </c:pt>
                <c:pt idx="199">
                  <c:v>204</c:v>
                </c:pt>
                <c:pt idx="200">
                  <c:v>205</c:v>
                </c:pt>
                <c:pt idx="201">
                  <c:v>206</c:v>
                </c:pt>
                <c:pt idx="202">
                  <c:v>207</c:v>
                </c:pt>
                <c:pt idx="203">
                  <c:v>208</c:v>
                </c:pt>
                <c:pt idx="204">
                  <c:v>209</c:v>
                </c:pt>
                <c:pt idx="205">
                  <c:v>210</c:v>
                </c:pt>
                <c:pt idx="206">
                  <c:v>211</c:v>
                </c:pt>
                <c:pt idx="207">
                  <c:v>212</c:v>
                </c:pt>
                <c:pt idx="208">
                  <c:v>213</c:v>
                </c:pt>
                <c:pt idx="209">
                  <c:v>214</c:v>
                </c:pt>
                <c:pt idx="210">
                  <c:v>215</c:v>
                </c:pt>
                <c:pt idx="211">
                  <c:v>216</c:v>
                </c:pt>
                <c:pt idx="212">
                  <c:v>217</c:v>
                </c:pt>
                <c:pt idx="213">
                  <c:v>218</c:v>
                </c:pt>
                <c:pt idx="214">
                  <c:v>219</c:v>
                </c:pt>
                <c:pt idx="215">
                  <c:v>220</c:v>
                </c:pt>
                <c:pt idx="216">
                  <c:v>221</c:v>
                </c:pt>
                <c:pt idx="217">
                  <c:v>222</c:v>
                </c:pt>
                <c:pt idx="218">
                  <c:v>223</c:v>
                </c:pt>
                <c:pt idx="219">
                  <c:v>224</c:v>
                </c:pt>
                <c:pt idx="220">
                  <c:v>225</c:v>
                </c:pt>
                <c:pt idx="221">
                  <c:v>226</c:v>
                </c:pt>
                <c:pt idx="222">
                  <c:v>227</c:v>
                </c:pt>
                <c:pt idx="223">
                  <c:v>228</c:v>
                </c:pt>
                <c:pt idx="224">
                  <c:v>229</c:v>
                </c:pt>
                <c:pt idx="225">
                  <c:v>230</c:v>
                </c:pt>
                <c:pt idx="226">
                  <c:v>231</c:v>
                </c:pt>
                <c:pt idx="227">
                  <c:v>232</c:v>
                </c:pt>
                <c:pt idx="228">
                  <c:v>233</c:v>
                </c:pt>
                <c:pt idx="229">
                  <c:v>234</c:v>
                </c:pt>
                <c:pt idx="230">
                  <c:v>235</c:v>
                </c:pt>
                <c:pt idx="231">
                  <c:v>236</c:v>
                </c:pt>
                <c:pt idx="232">
                  <c:v>237</c:v>
                </c:pt>
                <c:pt idx="233">
                  <c:v>238</c:v>
                </c:pt>
                <c:pt idx="234">
                  <c:v>239</c:v>
                </c:pt>
                <c:pt idx="235">
                  <c:v>240</c:v>
                </c:pt>
                <c:pt idx="236">
                  <c:v>241</c:v>
                </c:pt>
                <c:pt idx="237">
                  <c:v>242</c:v>
                </c:pt>
                <c:pt idx="238">
                  <c:v>243</c:v>
                </c:pt>
                <c:pt idx="239">
                  <c:v>244</c:v>
                </c:pt>
                <c:pt idx="240">
                  <c:v>245</c:v>
                </c:pt>
                <c:pt idx="241">
                  <c:v>246</c:v>
                </c:pt>
                <c:pt idx="242">
                  <c:v>247</c:v>
                </c:pt>
                <c:pt idx="243">
                  <c:v>248</c:v>
                </c:pt>
                <c:pt idx="244">
                  <c:v>249</c:v>
                </c:pt>
                <c:pt idx="245">
                  <c:v>250</c:v>
                </c:pt>
                <c:pt idx="246">
                  <c:v>251</c:v>
                </c:pt>
                <c:pt idx="247">
                  <c:v>252</c:v>
                </c:pt>
                <c:pt idx="248">
                  <c:v>253</c:v>
                </c:pt>
                <c:pt idx="249">
                  <c:v>254</c:v>
                </c:pt>
                <c:pt idx="250">
                  <c:v>255</c:v>
                </c:pt>
                <c:pt idx="251">
                  <c:v>256</c:v>
                </c:pt>
                <c:pt idx="252">
                  <c:v>257</c:v>
                </c:pt>
                <c:pt idx="253">
                  <c:v>258</c:v>
                </c:pt>
                <c:pt idx="254">
                  <c:v>259</c:v>
                </c:pt>
                <c:pt idx="255">
                  <c:v>260</c:v>
                </c:pt>
                <c:pt idx="256">
                  <c:v>261</c:v>
                </c:pt>
                <c:pt idx="257">
                  <c:v>262</c:v>
                </c:pt>
                <c:pt idx="258">
                  <c:v>263</c:v>
                </c:pt>
                <c:pt idx="259">
                  <c:v>264</c:v>
                </c:pt>
                <c:pt idx="260">
                  <c:v>265</c:v>
                </c:pt>
                <c:pt idx="261">
                  <c:v>266</c:v>
                </c:pt>
                <c:pt idx="262">
                  <c:v>267</c:v>
                </c:pt>
                <c:pt idx="263">
                  <c:v>268</c:v>
                </c:pt>
                <c:pt idx="264">
                  <c:v>269</c:v>
                </c:pt>
                <c:pt idx="265">
                  <c:v>270</c:v>
                </c:pt>
                <c:pt idx="266">
                  <c:v>271</c:v>
                </c:pt>
                <c:pt idx="267">
                  <c:v>272</c:v>
                </c:pt>
                <c:pt idx="268">
                  <c:v>273</c:v>
                </c:pt>
                <c:pt idx="269">
                  <c:v>274</c:v>
                </c:pt>
                <c:pt idx="270">
                  <c:v>275</c:v>
                </c:pt>
                <c:pt idx="271">
                  <c:v>276</c:v>
                </c:pt>
                <c:pt idx="272">
                  <c:v>277</c:v>
                </c:pt>
                <c:pt idx="273">
                  <c:v>278</c:v>
                </c:pt>
                <c:pt idx="274">
                  <c:v>279</c:v>
                </c:pt>
                <c:pt idx="275">
                  <c:v>280</c:v>
                </c:pt>
                <c:pt idx="276">
                  <c:v>281</c:v>
                </c:pt>
                <c:pt idx="277">
                  <c:v>282</c:v>
                </c:pt>
                <c:pt idx="278">
                  <c:v>283</c:v>
                </c:pt>
                <c:pt idx="279">
                  <c:v>284</c:v>
                </c:pt>
                <c:pt idx="280">
                  <c:v>285</c:v>
                </c:pt>
                <c:pt idx="281">
                  <c:v>286</c:v>
                </c:pt>
                <c:pt idx="282">
                  <c:v>287</c:v>
                </c:pt>
                <c:pt idx="283">
                  <c:v>288</c:v>
                </c:pt>
                <c:pt idx="284">
                  <c:v>289</c:v>
                </c:pt>
                <c:pt idx="285">
                  <c:v>290</c:v>
                </c:pt>
                <c:pt idx="286">
                  <c:v>291</c:v>
                </c:pt>
                <c:pt idx="287">
                  <c:v>292</c:v>
                </c:pt>
                <c:pt idx="288">
                  <c:v>293</c:v>
                </c:pt>
                <c:pt idx="289">
                  <c:v>294</c:v>
                </c:pt>
                <c:pt idx="290">
                  <c:v>295</c:v>
                </c:pt>
                <c:pt idx="291">
                  <c:v>296</c:v>
                </c:pt>
                <c:pt idx="292">
                  <c:v>297</c:v>
                </c:pt>
                <c:pt idx="293">
                  <c:v>298</c:v>
                </c:pt>
                <c:pt idx="294">
                  <c:v>299</c:v>
                </c:pt>
                <c:pt idx="295">
                  <c:v>300</c:v>
                </c:pt>
                <c:pt idx="296">
                  <c:v>301</c:v>
                </c:pt>
                <c:pt idx="297">
                  <c:v>302</c:v>
                </c:pt>
                <c:pt idx="298">
                  <c:v>303</c:v>
                </c:pt>
                <c:pt idx="299">
                  <c:v>304</c:v>
                </c:pt>
                <c:pt idx="300">
                  <c:v>305</c:v>
                </c:pt>
                <c:pt idx="301">
                  <c:v>306</c:v>
                </c:pt>
                <c:pt idx="302">
                  <c:v>307</c:v>
                </c:pt>
                <c:pt idx="303">
                  <c:v>308</c:v>
                </c:pt>
                <c:pt idx="304">
                  <c:v>309</c:v>
                </c:pt>
                <c:pt idx="305">
                  <c:v>310</c:v>
                </c:pt>
                <c:pt idx="306">
                  <c:v>311</c:v>
                </c:pt>
                <c:pt idx="307">
                  <c:v>312</c:v>
                </c:pt>
                <c:pt idx="308">
                  <c:v>313</c:v>
                </c:pt>
                <c:pt idx="309">
                  <c:v>314</c:v>
                </c:pt>
                <c:pt idx="310">
                  <c:v>315</c:v>
                </c:pt>
                <c:pt idx="311">
                  <c:v>316</c:v>
                </c:pt>
                <c:pt idx="312">
                  <c:v>317</c:v>
                </c:pt>
                <c:pt idx="313">
                  <c:v>318</c:v>
                </c:pt>
                <c:pt idx="314">
                  <c:v>319</c:v>
                </c:pt>
                <c:pt idx="315">
                  <c:v>320</c:v>
                </c:pt>
                <c:pt idx="316">
                  <c:v>321</c:v>
                </c:pt>
                <c:pt idx="317">
                  <c:v>322</c:v>
                </c:pt>
                <c:pt idx="318">
                  <c:v>323</c:v>
                </c:pt>
                <c:pt idx="319">
                  <c:v>324</c:v>
                </c:pt>
                <c:pt idx="320">
                  <c:v>325</c:v>
                </c:pt>
                <c:pt idx="321">
                  <c:v>326</c:v>
                </c:pt>
                <c:pt idx="322">
                  <c:v>327</c:v>
                </c:pt>
                <c:pt idx="323">
                  <c:v>328</c:v>
                </c:pt>
                <c:pt idx="324">
                  <c:v>329</c:v>
                </c:pt>
                <c:pt idx="325">
                  <c:v>330</c:v>
                </c:pt>
                <c:pt idx="326">
                  <c:v>331</c:v>
                </c:pt>
                <c:pt idx="327">
                  <c:v>332</c:v>
                </c:pt>
                <c:pt idx="328">
                  <c:v>333</c:v>
                </c:pt>
                <c:pt idx="329">
                  <c:v>334</c:v>
                </c:pt>
                <c:pt idx="330">
                  <c:v>335</c:v>
                </c:pt>
                <c:pt idx="331">
                  <c:v>336</c:v>
                </c:pt>
                <c:pt idx="332">
                  <c:v>337</c:v>
                </c:pt>
                <c:pt idx="333">
                  <c:v>338</c:v>
                </c:pt>
                <c:pt idx="334">
                  <c:v>339</c:v>
                </c:pt>
                <c:pt idx="335">
                  <c:v>340</c:v>
                </c:pt>
                <c:pt idx="336">
                  <c:v>341</c:v>
                </c:pt>
                <c:pt idx="337">
                  <c:v>342</c:v>
                </c:pt>
                <c:pt idx="338">
                  <c:v>343</c:v>
                </c:pt>
                <c:pt idx="339">
                  <c:v>344</c:v>
                </c:pt>
                <c:pt idx="340">
                  <c:v>345</c:v>
                </c:pt>
                <c:pt idx="341">
                  <c:v>346</c:v>
                </c:pt>
                <c:pt idx="342">
                  <c:v>347</c:v>
                </c:pt>
                <c:pt idx="343">
                  <c:v>348</c:v>
                </c:pt>
                <c:pt idx="344">
                  <c:v>349</c:v>
                </c:pt>
                <c:pt idx="345">
                  <c:v>350</c:v>
                </c:pt>
                <c:pt idx="346">
                  <c:v>351</c:v>
                </c:pt>
                <c:pt idx="347">
                  <c:v>352</c:v>
                </c:pt>
                <c:pt idx="348">
                  <c:v>353</c:v>
                </c:pt>
                <c:pt idx="349">
                  <c:v>354</c:v>
                </c:pt>
                <c:pt idx="350">
                  <c:v>355</c:v>
                </c:pt>
                <c:pt idx="351">
                  <c:v>356</c:v>
                </c:pt>
                <c:pt idx="352">
                  <c:v>357</c:v>
                </c:pt>
                <c:pt idx="353">
                  <c:v>358</c:v>
                </c:pt>
                <c:pt idx="354">
                  <c:v>359</c:v>
                </c:pt>
                <c:pt idx="355">
                  <c:v>360</c:v>
                </c:pt>
              </c:numCache>
            </c:numRef>
          </c:cat>
          <c:val>
            <c:numRef>
              <c:f>'682'!$C$7:$C$362</c:f>
            </c:numRef>
          </c:val>
          <c:smooth val="0"/>
          <c:extLst>
            <c:ext xmlns:c16="http://schemas.microsoft.com/office/drawing/2014/chart" uri="{C3380CC4-5D6E-409C-BE32-E72D297353CC}">
              <c16:uniqueId val="{00000001-7836-4B80-BD38-90D864670863}"/>
            </c:ext>
          </c:extLst>
        </c:ser>
        <c:ser>
          <c:idx val="2"/>
          <c:order val="2"/>
          <c:tx>
            <c:strRef>
              <c:f>'682'!$D$2</c:f>
              <c:strCache>
                <c:ptCount val="1"/>
                <c:pt idx="0">
                  <c:v>Resi</c:v>
                </c:pt>
              </c:strCache>
            </c:strRef>
          </c:tx>
          <c:spPr>
            <a:ln w="28575" cap="rnd">
              <a:solidFill>
                <a:srgbClr val="0070C0"/>
              </a:solidFill>
              <a:round/>
            </a:ln>
            <a:effectLst/>
          </c:spPr>
          <c:marker>
            <c:symbol val="none"/>
          </c:marker>
          <c:cat>
            <c:numRef>
              <c:f>'682'!$A$7:$A$362</c:f>
              <c:numCache>
                <c:formatCode>General</c:formatCode>
                <c:ptCount val="356"/>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pt idx="27">
                  <c:v>32</c:v>
                </c:pt>
                <c:pt idx="28">
                  <c:v>33</c:v>
                </c:pt>
                <c:pt idx="29">
                  <c:v>34</c:v>
                </c:pt>
                <c:pt idx="30">
                  <c:v>35</c:v>
                </c:pt>
                <c:pt idx="31">
                  <c:v>36</c:v>
                </c:pt>
                <c:pt idx="32">
                  <c:v>37</c:v>
                </c:pt>
                <c:pt idx="33">
                  <c:v>38</c:v>
                </c:pt>
                <c:pt idx="34">
                  <c:v>39</c:v>
                </c:pt>
                <c:pt idx="35">
                  <c:v>40</c:v>
                </c:pt>
                <c:pt idx="36">
                  <c:v>41</c:v>
                </c:pt>
                <c:pt idx="37">
                  <c:v>42</c:v>
                </c:pt>
                <c:pt idx="38">
                  <c:v>43</c:v>
                </c:pt>
                <c:pt idx="39">
                  <c:v>44</c:v>
                </c:pt>
                <c:pt idx="40">
                  <c:v>45</c:v>
                </c:pt>
                <c:pt idx="41">
                  <c:v>46</c:v>
                </c:pt>
                <c:pt idx="42">
                  <c:v>47</c:v>
                </c:pt>
                <c:pt idx="43">
                  <c:v>48</c:v>
                </c:pt>
                <c:pt idx="44">
                  <c:v>49</c:v>
                </c:pt>
                <c:pt idx="45">
                  <c:v>50</c:v>
                </c:pt>
                <c:pt idx="46">
                  <c:v>51</c:v>
                </c:pt>
                <c:pt idx="47">
                  <c:v>52</c:v>
                </c:pt>
                <c:pt idx="48">
                  <c:v>53</c:v>
                </c:pt>
                <c:pt idx="49">
                  <c:v>54</c:v>
                </c:pt>
                <c:pt idx="50">
                  <c:v>55</c:v>
                </c:pt>
                <c:pt idx="51">
                  <c:v>56</c:v>
                </c:pt>
                <c:pt idx="52">
                  <c:v>57</c:v>
                </c:pt>
                <c:pt idx="53">
                  <c:v>58</c:v>
                </c:pt>
                <c:pt idx="54">
                  <c:v>59</c:v>
                </c:pt>
                <c:pt idx="55">
                  <c:v>60</c:v>
                </c:pt>
                <c:pt idx="56">
                  <c:v>61</c:v>
                </c:pt>
                <c:pt idx="57">
                  <c:v>62</c:v>
                </c:pt>
                <c:pt idx="58">
                  <c:v>63</c:v>
                </c:pt>
                <c:pt idx="59">
                  <c:v>64</c:v>
                </c:pt>
                <c:pt idx="60">
                  <c:v>65</c:v>
                </c:pt>
                <c:pt idx="61">
                  <c:v>66</c:v>
                </c:pt>
                <c:pt idx="62">
                  <c:v>67</c:v>
                </c:pt>
                <c:pt idx="63">
                  <c:v>68</c:v>
                </c:pt>
                <c:pt idx="64">
                  <c:v>69</c:v>
                </c:pt>
                <c:pt idx="65">
                  <c:v>70</c:v>
                </c:pt>
                <c:pt idx="66">
                  <c:v>71</c:v>
                </c:pt>
                <c:pt idx="67">
                  <c:v>72</c:v>
                </c:pt>
                <c:pt idx="68">
                  <c:v>73</c:v>
                </c:pt>
                <c:pt idx="69">
                  <c:v>74</c:v>
                </c:pt>
                <c:pt idx="70">
                  <c:v>75</c:v>
                </c:pt>
                <c:pt idx="71">
                  <c:v>76</c:v>
                </c:pt>
                <c:pt idx="72">
                  <c:v>77</c:v>
                </c:pt>
                <c:pt idx="73">
                  <c:v>78</c:v>
                </c:pt>
                <c:pt idx="74">
                  <c:v>79</c:v>
                </c:pt>
                <c:pt idx="75">
                  <c:v>80</c:v>
                </c:pt>
                <c:pt idx="76">
                  <c:v>81</c:v>
                </c:pt>
                <c:pt idx="77">
                  <c:v>82</c:v>
                </c:pt>
                <c:pt idx="78">
                  <c:v>83</c:v>
                </c:pt>
                <c:pt idx="79">
                  <c:v>84</c:v>
                </c:pt>
                <c:pt idx="80">
                  <c:v>85</c:v>
                </c:pt>
                <c:pt idx="81">
                  <c:v>86</c:v>
                </c:pt>
                <c:pt idx="82">
                  <c:v>87</c:v>
                </c:pt>
                <c:pt idx="83">
                  <c:v>88</c:v>
                </c:pt>
                <c:pt idx="84">
                  <c:v>89</c:v>
                </c:pt>
                <c:pt idx="85">
                  <c:v>90</c:v>
                </c:pt>
                <c:pt idx="86">
                  <c:v>91</c:v>
                </c:pt>
                <c:pt idx="87">
                  <c:v>92</c:v>
                </c:pt>
                <c:pt idx="88">
                  <c:v>93</c:v>
                </c:pt>
                <c:pt idx="89">
                  <c:v>94</c:v>
                </c:pt>
                <c:pt idx="90">
                  <c:v>95</c:v>
                </c:pt>
                <c:pt idx="91">
                  <c:v>96</c:v>
                </c:pt>
                <c:pt idx="92">
                  <c:v>97</c:v>
                </c:pt>
                <c:pt idx="93">
                  <c:v>98</c:v>
                </c:pt>
                <c:pt idx="94">
                  <c:v>99</c:v>
                </c:pt>
                <c:pt idx="95">
                  <c:v>100</c:v>
                </c:pt>
                <c:pt idx="96">
                  <c:v>101</c:v>
                </c:pt>
                <c:pt idx="97">
                  <c:v>102</c:v>
                </c:pt>
                <c:pt idx="98">
                  <c:v>103</c:v>
                </c:pt>
                <c:pt idx="99">
                  <c:v>104</c:v>
                </c:pt>
                <c:pt idx="100">
                  <c:v>105</c:v>
                </c:pt>
                <c:pt idx="101">
                  <c:v>106</c:v>
                </c:pt>
                <c:pt idx="102">
                  <c:v>107</c:v>
                </c:pt>
                <c:pt idx="103">
                  <c:v>108</c:v>
                </c:pt>
                <c:pt idx="104">
                  <c:v>109</c:v>
                </c:pt>
                <c:pt idx="105">
                  <c:v>110</c:v>
                </c:pt>
                <c:pt idx="106">
                  <c:v>111</c:v>
                </c:pt>
                <c:pt idx="107">
                  <c:v>112</c:v>
                </c:pt>
                <c:pt idx="108">
                  <c:v>113</c:v>
                </c:pt>
                <c:pt idx="109">
                  <c:v>114</c:v>
                </c:pt>
                <c:pt idx="110">
                  <c:v>115</c:v>
                </c:pt>
                <c:pt idx="111">
                  <c:v>116</c:v>
                </c:pt>
                <c:pt idx="112">
                  <c:v>117</c:v>
                </c:pt>
                <c:pt idx="113">
                  <c:v>118</c:v>
                </c:pt>
                <c:pt idx="114">
                  <c:v>119</c:v>
                </c:pt>
                <c:pt idx="115">
                  <c:v>120</c:v>
                </c:pt>
                <c:pt idx="116">
                  <c:v>121</c:v>
                </c:pt>
                <c:pt idx="117">
                  <c:v>122</c:v>
                </c:pt>
                <c:pt idx="118">
                  <c:v>123</c:v>
                </c:pt>
                <c:pt idx="119">
                  <c:v>124</c:v>
                </c:pt>
                <c:pt idx="120">
                  <c:v>125</c:v>
                </c:pt>
                <c:pt idx="121">
                  <c:v>126</c:v>
                </c:pt>
                <c:pt idx="122">
                  <c:v>127</c:v>
                </c:pt>
                <c:pt idx="123">
                  <c:v>128</c:v>
                </c:pt>
                <c:pt idx="124">
                  <c:v>129</c:v>
                </c:pt>
                <c:pt idx="125">
                  <c:v>130</c:v>
                </c:pt>
                <c:pt idx="126">
                  <c:v>131</c:v>
                </c:pt>
                <c:pt idx="127">
                  <c:v>132</c:v>
                </c:pt>
                <c:pt idx="128">
                  <c:v>133</c:v>
                </c:pt>
                <c:pt idx="129">
                  <c:v>134</c:v>
                </c:pt>
                <c:pt idx="130">
                  <c:v>135</c:v>
                </c:pt>
                <c:pt idx="131">
                  <c:v>136</c:v>
                </c:pt>
                <c:pt idx="132">
                  <c:v>137</c:v>
                </c:pt>
                <c:pt idx="133">
                  <c:v>138</c:v>
                </c:pt>
                <c:pt idx="134">
                  <c:v>139</c:v>
                </c:pt>
                <c:pt idx="135">
                  <c:v>140</c:v>
                </c:pt>
                <c:pt idx="136">
                  <c:v>141</c:v>
                </c:pt>
                <c:pt idx="137">
                  <c:v>142</c:v>
                </c:pt>
                <c:pt idx="138">
                  <c:v>143</c:v>
                </c:pt>
                <c:pt idx="139">
                  <c:v>144</c:v>
                </c:pt>
                <c:pt idx="140">
                  <c:v>145</c:v>
                </c:pt>
                <c:pt idx="141">
                  <c:v>146</c:v>
                </c:pt>
                <c:pt idx="142">
                  <c:v>147</c:v>
                </c:pt>
                <c:pt idx="143">
                  <c:v>148</c:v>
                </c:pt>
                <c:pt idx="144">
                  <c:v>149</c:v>
                </c:pt>
                <c:pt idx="145">
                  <c:v>150</c:v>
                </c:pt>
                <c:pt idx="146">
                  <c:v>151</c:v>
                </c:pt>
                <c:pt idx="147">
                  <c:v>152</c:v>
                </c:pt>
                <c:pt idx="148">
                  <c:v>153</c:v>
                </c:pt>
                <c:pt idx="149">
                  <c:v>154</c:v>
                </c:pt>
                <c:pt idx="150">
                  <c:v>155</c:v>
                </c:pt>
                <c:pt idx="151">
                  <c:v>156</c:v>
                </c:pt>
                <c:pt idx="152">
                  <c:v>157</c:v>
                </c:pt>
                <c:pt idx="153">
                  <c:v>158</c:v>
                </c:pt>
                <c:pt idx="154">
                  <c:v>159</c:v>
                </c:pt>
                <c:pt idx="155">
                  <c:v>160</c:v>
                </c:pt>
                <c:pt idx="156">
                  <c:v>161</c:v>
                </c:pt>
                <c:pt idx="157">
                  <c:v>162</c:v>
                </c:pt>
                <c:pt idx="158">
                  <c:v>163</c:v>
                </c:pt>
                <c:pt idx="159">
                  <c:v>164</c:v>
                </c:pt>
                <c:pt idx="160">
                  <c:v>165</c:v>
                </c:pt>
                <c:pt idx="161">
                  <c:v>166</c:v>
                </c:pt>
                <c:pt idx="162">
                  <c:v>167</c:v>
                </c:pt>
                <c:pt idx="163">
                  <c:v>168</c:v>
                </c:pt>
                <c:pt idx="164">
                  <c:v>169</c:v>
                </c:pt>
                <c:pt idx="165">
                  <c:v>170</c:v>
                </c:pt>
                <c:pt idx="166">
                  <c:v>171</c:v>
                </c:pt>
                <c:pt idx="167">
                  <c:v>172</c:v>
                </c:pt>
                <c:pt idx="168">
                  <c:v>173</c:v>
                </c:pt>
                <c:pt idx="169">
                  <c:v>174</c:v>
                </c:pt>
                <c:pt idx="170">
                  <c:v>175</c:v>
                </c:pt>
                <c:pt idx="171">
                  <c:v>176</c:v>
                </c:pt>
                <c:pt idx="172">
                  <c:v>177</c:v>
                </c:pt>
                <c:pt idx="173">
                  <c:v>178</c:v>
                </c:pt>
                <c:pt idx="174">
                  <c:v>179</c:v>
                </c:pt>
                <c:pt idx="175">
                  <c:v>180</c:v>
                </c:pt>
                <c:pt idx="176">
                  <c:v>181</c:v>
                </c:pt>
                <c:pt idx="177">
                  <c:v>182</c:v>
                </c:pt>
                <c:pt idx="178">
                  <c:v>183</c:v>
                </c:pt>
                <c:pt idx="179">
                  <c:v>184</c:v>
                </c:pt>
                <c:pt idx="180">
                  <c:v>185</c:v>
                </c:pt>
                <c:pt idx="181">
                  <c:v>186</c:v>
                </c:pt>
                <c:pt idx="182">
                  <c:v>187</c:v>
                </c:pt>
                <c:pt idx="183">
                  <c:v>188</c:v>
                </c:pt>
                <c:pt idx="184">
                  <c:v>189</c:v>
                </c:pt>
                <c:pt idx="185">
                  <c:v>190</c:v>
                </c:pt>
                <c:pt idx="186">
                  <c:v>191</c:v>
                </c:pt>
                <c:pt idx="187">
                  <c:v>192</c:v>
                </c:pt>
                <c:pt idx="188">
                  <c:v>193</c:v>
                </c:pt>
                <c:pt idx="189">
                  <c:v>194</c:v>
                </c:pt>
                <c:pt idx="190">
                  <c:v>195</c:v>
                </c:pt>
                <c:pt idx="191">
                  <c:v>196</c:v>
                </c:pt>
                <c:pt idx="192">
                  <c:v>197</c:v>
                </c:pt>
                <c:pt idx="193">
                  <c:v>198</c:v>
                </c:pt>
                <c:pt idx="194">
                  <c:v>199</c:v>
                </c:pt>
                <c:pt idx="195">
                  <c:v>200</c:v>
                </c:pt>
                <c:pt idx="196">
                  <c:v>201</c:v>
                </c:pt>
                <c:pt idx="197">
                  <c:v>202</c:v>
                </c:pt>
                <c:pt idx="198">
                  <c:v>203</c:v>
                </c:pt>
                <c:pt idx="199">
                  <c:v>204</c:v>
                </c:pt>
                <c:pt idx="200">
                  <c:v>205</c:v>
                </c:pt>
                <c:pt idx="201">
                  <c:v>206</c:v>
                </c:pt>
                <c:pt idx="202">
                  <c:v>207</c:v>
                </c:pt>
                <c:pt idx="203">
                  <c:v>208</c:v>
                </c:pt>
                <c:pt idx="204">
                  <c:v>209</c:v>
                </c:pt>
                <c:pt idx="205">
                  <c:v>210</c:v>
                </c:pt>
                <c:pt idx="206">
                  <c:v>211</c:v>
                </c:pt>
                <c:pt idx="207">
                  <c:v>212</c:v>
                </c:pt>
                <c:pt idx="208">
                  <c:v>213</c:v>
                </c:pt>
                <c:pt idx="209">
                  <c:v>214</c:v>
                </c:pt>
                <c:pt idx="210">
                  <c:v>215</c:v>
                </c:pt>
                <c:pt idx="211">
                  <c:v>216</c:v>
                </c:pt>
                <c:pt idx="212">
                  <c:v>217</c:v>
                </c:pt>
                <c:pt idx="213">
                  <c:v>218</c:v>
                </c:pt>
                <c:pt idx="214">
                  <c:v>219</c:v>
                </c:pt>
                <c:pt idx="215">
                  <c:v>220</c:v>
                </c:pt>
                <c:pt idx="216">
                  <c:v>221</c:v>
                </c:pt>
                <c:pt idx="217">
                  <c:v>222</c:v>
                </c:pt>
                <c:pt idx="218">
                  <c:v>223</c:v>
                </c:pt>
                <c:pt idx="219">
                  <c:v>224</c:v>
                </c:pt>
                <c:pt idx="220">
                  <c:v>225</c:v>
                </c:pt>
                <c:pt idx="221">
                  <c:v>226</c:v>
                </c:pt>
                <c:pt idx="222">
                  <c:v>227</c:v>
                </c:pt>
                <c:pt idx="223">
                  <c:v>228</c:v>
                </c:pt>
                <c:pt idx="224">
                  <c:v>229</c:v>
                </c:pt>
                <c:pt idx="225">
                  <c:v>230</c:v>
                </c:pt>
                <c:pt idx="226">
                  <c:v>231</c:v>
                </c:pt>
                <c:pt idx="227">
                  <c:v>232</c:v>
                </c:pt>
                <c:pt idx="228">
                  <c:v>233</c:v>
                </c:pt>
                <c:pt idx="229">
                  <c:v>234</c:v>
                </c:pt>
                <c:pt idx="230">
                  <c:v>235</c:v>
                </c:pt>
                <c:pt idx="231">
                  <c:v>236</c:v>
                </c:pt>
                <c:pt idx="232">
                  <c:v>237</c:v>
                </c:pt>
                <c:pt idx="233">
                  <c:v>238</c:v>
                </c:pt>
                <c:pt idx="234">
                  <c:v>239</c:v>
                </c:pt>
                <c:pt idx="235">
                  <c:v>240</c:v>
                </c:pt>
                <c:pt idx="236">
                  <c:v>241</c:v>
                </c:pt>
                <c:pt idx="237">
                  <c:v>242</c:v>
                </c:pt>
                <c:pt idx="238">
                  <c:v>243</c:v>
                </c:pt>
                <c:pt idx="239">
                  <c:v>244</c:v>
                </c:pt>
                <c:pt idx="240">
                  <c:v>245</c:v>
                </c:pt>
                <c:pt idx="241">
                  <c:v>246</c:v>
                </c:pt>
                <c:pt idx="242">
                  <c:v>247</c:v>
                </c:pt>
                <c:pt idx="243">
                  <c:v>248</c:v>
                </c:pt>
                <c:pt idx="244">
                  <c:v>249</c:v>
                </c:pt>
                <c:pt idx="245">
                  <c:v>250</c:v>
                </c:pt>
                <c:pt idx="246">
                  <c:v>251</c:v>
                </c:pt>
                <c:pt idx="247">
                  <c:v>252</c:v>
                </c:pt>
                <c:pt idx="248">
                  <c:v>253</c:v>
                </c:pt>
                <c:pt idx="249">
                  <c:v>254</c:v>
                </c:pt>
                <c:pt idx="250">
                  <c:v>255</c:v>
                </c:pt>
                <c:pt idx="251">
                  <c:v>256</c:v>
                </c:pt>
                <c:pt idx="252">
                  <c:v>257</c:v>
                </c:pt>
                <c:pt idx="253">
                  <c:v>258</c:v>
                </c:pt>
                <c:pt idx="254">
                  <c:v>259</c:v>
                </c:pt>
                <c:pt idx="255">
                  <c:v>260</c:v>
                </c:pt>
                <c:pt idx="256">
                  <c:v>261</c:v>
                </c:pt>
                <c:pt idx="257">
                  <c:v>262</c:v>
                </c:pt>
                <c:pt idx="258">
                  <c:v>263</c:v>
                </c:pt>
                <c:pt idx="259">
                  <c:v>264</c:v>
                </c:pt>
                <c:pt idx="260">
                  <c:v>265</c:v>
                </c:pt>
                <c:pt idx="261">
                  <c:v>266</c:v>
                </c:pt>
                <c:pt idx="262">
                  <c:v>267</c:v>
                </c:pt>
                <c:pt idx="263">
                  <c:v>268</c:v>
                </c:pt>
                <c:pt idx="264">
                  <c:v>269</c:v>
                </c:pt>
                <c:pt idx="265">
                  <c:v>270</c:v>
                </c:pt>
                <c:pt idx="266">
                  <c:v>271</c:v>
                </c:pt>
                <c:pt idx="267">
                  <c:v>272</c:v>
                </c:pt>
                <c:pt idx="268">
                  <c:v>273</c:v>
                </c:pt>
                <c:pt idx="269">
                  <c:v>274</c:v>
                </c:pt>
                <c:pt idx="270">
                  <c:v>275</c:v>
                </c:pt>
                <c:pt idx="271">
                  <c:v>276</c:v>
                </c:pt>
                <c:pt idx="272">
                  <c:v>277</c:v>
                </c:pt>
                <c:pt idx="273">
                  <c:v>278</c:v>
                </c:pt>
                <c:pt idx="274">
                  <c:v>279</c:v>
                </c:pt>
                <c:pt idx="275">
                  <c:v>280</c:v>
                </c:pt>
                <c:pt idx="276">
                  <c:v>281</c:v>
                </c:pt>
                <c:pt idx="277">
                  <c:v>282</c:v>
                </c:pt>
                <c:pt idx="278">
                  <c:v>283</c:v>
                </c:pt>
                <c:pt idx="279">
                  <c:v>284</c:v>
                </c:pt>
                <c:pt idx="280">
                  <c:v>285</c:v>
                </c:pt>
                <c:pt idx="281">
                  <c:v>286</c:v>
                </c:pt>
                <c:pt idx="282">
                  <c:v>287</c:v>
                </c:pt>
                <c:pt idx="283">
                  <c:v>288</c:v>
                </c:pt>
                <c:pt idx="284">
                  <c:v>289</c:v>
                </c:pt>
                <c:pt idx="285">
                  <c:v>290</c:v>
                </c:pt>
                <c:pt idx="286">
                  <c:v>291</c:v>
                </c:pt>
                <c:pt idx="287">
                  <c:v>292</c:v>
                </c:pt>
                <c:pt idx="288">
                  <c:v>293</c:v>
                </c:pt>
                <c:pt idx="289">
                  <c:v>294</c:v>
                </c:pt>
                <c:pt idx="290">
                  <c:v>295</c:v>
                </c:pt>
                <c:pt idx="291">
                  <c:v>296</c:v>
                </c:pt>
                <c:pt idx="292">
                  <c:v>297</c:v>
                </c:pt>
                <c:pt idx="293">
                  <c:v>298</c:v>
                </c:pt>
                <c:pt idx="294">
                  <c:v>299</c:v>
                </c:pt>
                <c:pt idx="295">
                  <c:v>300</c:v>
                </c:pt>
                <c:pt idx="296">
                  <c:v>301</c:v>
                </c:pt>
                <c:pt idx="297">
                  <c:v>302</c:v>
                </c:pt>
                <c:pt idx="298">
                  <c:v>303</c:v>
                </c:pt>
                <c:pt idx="299">
                  <c:v>304</c:v>
                </c:pt>
                <c:pt idx="300">
                  <c:v>305</c:v>
                </c:pt>
                <c:pt idx="301">
                  <c:v>306</c:v>
                </c:pt>
                <c:pt idx="302">
                  <c:v>307</c:v>
                </c:pt>
                <c:pt idx="303">
                  <c:v>308</c:v>
                </c:pt>
                <c:pt idx="304">
                  <c:v>309</c:v>
                </c:pt>
                <c:pt idx="305">
                  <c:v>310</c:v>
                </c:pt>
                <c:pt idx="306">
                  <c:v>311</c:v>
                </c:pt>
                <c:pt idx="307">
                  <c:v>312</c:v>
                </c:pt>
                <c:pt idx="308">
                  <c:v>313</c:v>
                </c:pt>
                <c:pt idx="309">
                  <c:v>314</c:v>
                </c:pt>
                <c:pt idx="310">
                  <c:v>315</c:v>
                </c:pt>
                <c:pt idx="311">
                  <c:v>316</c:v>
                </c:pt>
                <c:pt idx="312">
                  <c:v>317</c:v>
                </c:pt>
                <c:pt idx="313">
                  <c:v>318</c:v>
                </c:pt>
                <c:pt idx="314">
                  <c:v>319</c:v>
                </c:pt>
                <c:pt idx="315">
                  <c:v>320</c:v>
                </c:pt>
                <c:pt idx="316">
                  <c:v>321</c:v>
                </c:pt>
                <c:pt idx="317">
                  <c:v>322</c:v>
                </c:pt>
                <c:pt idx="318">
                  <c:v>323</c:v>
                </c:pt>
                <c:pt idx="319">
                  <c:v>324</c:v>
                </c:pt>
                <c:pt idx="320">
                  <c:v>325</c:v>
                </c:pt>
                <c:pt idx="321">
                  <c:v>326</c:v>
                </c:pt>
                <c:pt idx="322">
                  <c:v>327</c:v>
                </c:pt>
                <c:pt idx="323">
                  <c:v>328</c:v>
                </c:pt>
                <c:pt idx="324">
                  <c:v>329</c:v>
                </c:pt>
                <c:pt idx="325">
                  <c:v>330</c:v>
                </c:pt>
                <c:pt idx="326">
                  <c:v>331</c:v>
                </c:pt>
                <c:pt idx="327">
                  <c:v>332</c:v>
                </c:pt>
                <c:pt idx="328">
                  <c:v>333</c:v>
                </c:pt>
                <c:pt idx="329">
                  <c:v>334</c:v>
                </c:pt>
                <c:pt idx="330">
                  <c:v>335</c:v>
                </c:pt>
                <c:pt idx="331">
                  <c:v>336</c:v>
                </c:pt>
                <c:pt idx="332">
                  <c:v>337</c:v>
                </c:pt>
                <c:pt idx="333">
                  <c:v>338</c:v>
                </c:pt>
                <c:pt idx="334">
                  <c:v>339</c:v>
                </c:pt>
                <c:pt idx="335">
                  <c:v>340</c:v>
                </c:pt>
                <c:pt idx="336">
                  <c:v>341</c:v>
                </c:pt>
                <c:pt idx="337">
                  <c:v>342</c:v>
                </c:pt>
                <c:pt idx="338">
                  <c:v>343</c:v>
                </c:pt>
                <c:pt idx="339">
                  <c:v>344</c:v>
                </c:pt>
                <c:pt idx="340">
                  <c:v>345</c:v>
                </c:pt>
                <c:pt idx="341">
                  <c:v>346</c:v>
                </c:pt>
                <c:pt idx="342">
                  <c:v>347</c:v>
                </c:pt>
                <c:pt idx="343">
                  <c:v>348</c:v>
                </c:pt>
                <c:pt idx="344">
                  <c:v>349</c:v>
                </c:pt>
                <c:pt idx="345">
                  <c:v>350</c:v>
                </c:pt>
                <c:pt idx="346">
                  <c:v>351</c:v>
                </c:pt>
                <c:pt idx="347">
                  <c:v>352</c:v>
                </c:pt>
                <c:pt idx="348">
                  <c:v>353</c:v>
                </c:pt>
                <c:pt idx="349">
                  <c:v>354</c:v>
                </c:pt>
                <c:pt idx="350">
                  <c:v>355</c:v>
                </c:pt>
                <c:pt idx="351">
                  <c:v>356</c:v>
                </c:pt>
                <c:pt idx="352">
                  <c:v>357</c:v>
                </c:pt>
                <c:pt idx="353">
                  <c:v>358</c:v>
                </c:pt>
                <c:pt idx="354">
                  <c:v>359</c:v>
                </c:pt>
                <c:pt idx="355">
                  <c:v>360</c:v>
                </c:pt>
              </c:numCache>
            </c:numRef>
          </c:cat>
          <c:val>
            <c:numRef>
              <c:f>'682'!$D$7:$D$362</c:f>
              <c:numCache>
                <c:formatCode>General</c:formatCode>
                <c:ptCount val="356"/>
                <c:pt idx="0">
                  <c:v>359.95717339999999</c:v>
                </c:pt>
                <c:pt idx="1">
                  <c:v>335.76017130000002</c:v>
                </c:pt>
                <c:pt idx="2">
                  <c:v>332.55319150000003</c:v>
                </c:pt>
                <c:pt idx="3">
                  <c:v>338.28920570000002</c:v>
                </c:pt>
                <c:pt idx="4">
                  <c:v>328.71485940000002</c:v>
                </c:pt>
                <c:pt idx="5">
                  <c:v>320.39999999999998</c:v>
                </c:pt>
                <c:pt idx="6">
                  <c:v>317.76447109999998</c:v>
                </c:pt>
                <c:pt idx="7">
                  <c:v>318.5770751</c:v>
                </c:pt>
                <c:pt idx="8">
                  <c:v>318.5770751</c:v>
                </c:pt>
                <c:pt idx="9">
                  <c:v>316.33858270000002</c:v>
                </c:pt>
                <c:pt idx="10">
                  <c:v>313.58267719999998</c:v>
                </c:pt>
                <c:pt idx="11">
                  <c:v>312.72365810000002</c:v>
                </c:pt>
                <c:pt idx="12">
                  <c:v>314.34262949999999</c:v>
                </c:pt>
                <c:pt idx="13">
                  <c:v>315.33864540000002</c:v>
                </c:pt>
                <c:pt idx="14">
                  <c:v>315.33864540000002</c:v>
                </c:pt>
                <c:pt idx="15">
                  <c:v>317.40890689999998</c:v>
                </c:pt>
                <c:pt idx="16">
                  <c:v>320.08113589999999</c:v>
                </c:pt>
                <c:pt idx="17">
                  <c:v>322.1095335</c:v>
                </c:pt>
                <c:pt idx="18">
                  <c:v>324.13793099999998</c:v>
                </c:pt>
                <c:pt idx="19">
                  <c:v>327.32793520000001</c:v>
                </c:pt>
                <c:pt idx="20">
                  <c:v>328.02419350000002</c:v>
                </c:pt>
                <c:pt idx="21">
                  <c:v>329.35222670000002</c:v>
                </c:pt>
                <c:pt idx="22">
                  <c:v>331.04838710000001</c:v>
                </c:pt>
                <c:pt idx="23">
                  <c:v>334.53815259999999</c:v>
                </c:pt>
                <c:pt idx="24">
                  <c:v>334.53815259999999</c:v>
                </c:pt>
                <c:pt idx="25">
                  <c:v>335.2</c:v>
                </c:pt>
                <c:pt idx="26">
                  <c:v>335.2</c:v>
                </c:pt>
                <c:pt idx="27">
                  <c:v>335.2</c:v>
                </c:pt>
                <c:pt idx="28">
                  <c:v>338.55421689999997</c:v>
                </c:pt>
                <c:pt idx="29">
                  <c:v>338.55421689999997</c:v>
                </c:pt>
                <c:pt idx="30">
                  <c:v>338.55421689999997</c:v>
                </c:pt>
                <c:pt idx="31">
                  <c:v>337.55020080000003</c:v>
                </c:pt>
                <c:pt idx="32">
                  <c:v>337.90322579999997</c:v>
                </c:pt>
                <c:pt idx="33">
                  <c:v>339.91935480000001</c:v>
                </c:pt>
                <c:pt idx="34">
                  <c:v>340.72580649999998</c:v>
                </c:pt>
                <c:pt idx="35">
                  <c:v>342.36947789999999</c:v>
                </c:pt>
                <c:pt idx="36">
                  <c:v>342.36947789999999</c:v>
                </c:pt>
                <c:pt idx="37">
                  <c:v>342.36947789999999</c:v>
                </c:pt>
                <c:pt idx="38">
                  <c:v>342.36947789999999</c:v>
                </c:pt>
                <c:pt idx="39">
                  <c:v>342.36947789999999</c:v>
                </c:pt>
                <c:pt idx="40">
                  <c:v>342.36947789999999</c:v>
                </c:pt>
                <c:pt idx="41">
                  <c:v>342.36947789999999</c:v>
                </c:pt>
                <c:pt idx="42">
                  <c:v>342.36947789999999</c:v>
                </c:pt>
                <c:pt idx="43">
                  <c:v>343.37349399999999</c:v>
                </c:pt>
                <c:pt idx="44">
                  <c:v>343.37349399999999</c:v>
                </c:pt>
                <c:pt idx="45">
                  <c:v>344.37750999999997</c:v>
                </c:pt>
                <c:pt idx="46">
                  <c:v>344</c:v>
                </c:pt>
                <c:pt idx="47">
                  <c:v>346.4143426</c:v>
                </c:pt>
                <c:pt idx="48">
                  <c:v>345.72564610000001</c:v>
                </c:pt>
                <c:pt idx="49">
                  <c:v>344.7316103</c:v>
                </c:pt>
                <c:pt idx="50">
                  <c:v>345.72564610000001</c:v>
                </c:pt>
                <c:pt idx="51">
                  <c:v>348.61660080000001</c:v>
                </c:pt>
                <c:pt idx="52">
                  <c:v>347.24409450000002</c:v>
                </c:pt>
                <c:pt idx="53">
                  <c:v>347.24409450000002</c:v>
                </c:pt>
                <c:pt idx="54">
                  <c:v>348.22834649999999</c:v>
                </c:pt>
                <c:pt idx="55">
                  <c:v>350.1953125</c:v>
                </c:pt>
                <c:pt idx="56">
                  <c:v>349.80544750000001</c:v>
                </c:pt>
                <c:pt idx="57">
                  <c:v>348.83268479999998</c:v>
                </c:pt>
                <c:pt idx="58">
                  <c:v>349.80544750000001</c:v>
                </c:pt>
                <c:pt idx="59">
                  <c:v>351.73745170000001</c:v>
                </c:pt>
                <c:pt idx="60">
                  <c:v>350.96525100000002</c:v>
                </c:pt>
                <c:pt idx="61">
                  <c:v>350.96525100000002</c:v>
                </c:pt>
                <c:pt idx="62">
                  <c:v>352.70270269999997</c:v>
                </c:pt>
                <c:pt idx="63">
                  <c:v>354.11089870000001</c:v>
                </c:pt>
                <c:pt idx="64">
                  <c:v>353.4351145</c:v>
                </c:pt>
                <c:pt idx="65">
                  <c:v>352.48091599999998</c:v>
                </c:pt>
                <c:pt idx="66">
                  <c:v>354.38931300000002</c:v>
                </c:pt>
                <c:pt idx="67">
                  <c:v>354.35606059999998</c:v>
                </c:pt>
                <c:pt idx="68">
                  <c:v>354.35606059999998</c:v>
                </c:pt>
                <c:pt idx="69">
                  <c:v>354.35606059999998</c:v>
                </c:pt>
                <c:pt idx="70">
                  <c:v>352.63157890000002</c:v>
                </c:pt>
                <c:pt idx="71">
                  <c:v>354.7842402</c:v>
                </c:pt>
                <c:pt idx="72">
                  <c:v>354.7842402</c:v>
                </c:pt>
                <c:pt idx="73">
                  <c:v>354.7842402</c:v>
                </c:pt>
                <c:pt idx="74">
                  <c:v>355.0561798</c:v>
                </c:pt>
                <c:pt idx="75">
                  <c:v>356.87732340000002</c:v>
                </c:pt>
                <c:pt idx="76">
                  <c:v>355.55555559999999</c:v>
                </c:pt>
                <c:pt idx="77">
                  <c:v>354.62962959999999</c:v>
                </c:pt>
                <c:pt idx="78">
                  <c:v>354.24354240000002</c:v>
                </c:pt>
                <c:pt idx="79">
                  <c:v>355.43278079999999</c:v>
                </c:pt>
                <c:pt idx="80">
                  <c:v>354.77941179999999</c:v>
                </c:pt>
                <c:pt idx="81">
                  <c:v>354.77941179999999</c:v>
                </c:pt>
                <c:pt idx="82">
                  <c:v>355.69852939999998</c:v>
                </c:pt>
                <c:pt idx="83">
                  <c:v>356.18181820000001</c:v>
                </c:pt>
                <c:pt idx="84">
                  <c:v>354.8913043</c:v>
                </c:pt>
                <c:pt idx="85">
                  <c:v>354.16666670000001</c:v>
                </c:pt>
                <c:pt idx="86">
                  <c:v>353.98550719999997</c:v>
                </c:pt>
                <c:pt idx="87">
                  <c:v>355.41516250000001</c:v>
                </c:pt>
                <c:pt idx="88">
                  <c:v>351.61870499999998</c:v>
                </c:pt>
                <c:pt idx="89">
                  <c:v>348.92086330000001</c:v>
                </c:pt>
                <c:pt idx="90">
                  <c:v>347.67025089999998</c:v>
                </c:pt>
                <c:pt idx="91">
                  <c:v>349.46619220000002</c:v>
                </c:pt>
                <c:pt idx="92">
                  <c:v>349.73357019999997</c:v>
                </c:pt>
                <c:pt idx="93">
                  <c:v>347.95737120000001</c:v>
                </c:pt>
                <c:pt idx="94">
                  <c:v>348.84547070000002</c:v>
                </c:pt>
                <c:pt idx="95">
                  <c:v>350.53003530000001</c:v>
                </c:pt>
                <c:pt idx="96">
                  <c:v>349.64664310000001</c:v>
                </c:pt>
                <c:pt idx="97">
                  <c:v>349.64664310000001</c:v>
                </c:pt>
                <c:pt idx="98">
                  <c:v>348.07017539999998</c:v>
                </c:pt>
                <c:pt idx="99">
                  <c:v>350.52631580000002</c:v>
                </c:pt>
                <c:pt idx="100">
                  <c:v>348.69109950000001</c:v>
                </c:pt>
                <c:pt idx="101">
                  <c:v>348.69109950000001</c:v>
                </c:pt>
                <c:pt idx="102">
                  <c:v>349.56369979999999</c:v>
                </c:pt>
                <c:pt idx="103">
                  <c:v>352.95138889999998</c:v>
                </c:pt>
                <c:pt idx="104">
                  <c:v>350.86505190000003</c:v>
                </c:pt>
                <c:pt idx="105">
                  <c:v>350.86505190000003</c:v>
                </c:pt>
                <c:pt idx="106">
                  <c:v>350.51724139999999</c:v>
                </c:pt>
                <c:pt idx="107">
                  <c:v>349.57118350000002</c:v>
                </c:pt>
                <c:pt idx="108">
                  <c:v>351.11492279999999</c:v>
                </c:pt>
                <c:pt idx="109">
                  <c:v>349.57118350000002</c:v>
                </c:pt>
                <c:pt idx="110">
                  <c:v>350.25728989999999</c:v>
                </c:pt>
                <c:pt idx="111">
                  <c:v>351.87713309999998</c:v>
                </c:pt>
                <c:pt idx="112">
                  <c:v>350.68027210000002</c:v>
                </c:pt>
                <c:pt idx="113">
                  <c:v>349.82993199999999</c:v>
                </c:pt>
                <c:pt idx="114">
                  <c:v>350.33898310000001</c:v>
                </c:pt>
                <c:pt idx="115">
                  <c:v>351.77065770000002</c:v>
                </c:pt>
                <c:pt idx="116">
                  <c:v>350.58823530000001</c:v>
                </c:pt>
                <c:pt idx="117">
                  <c:v>350.58823530000001</c:v>
                </c:pt>
                <c:pt idx="118">
                  <c:v>350.8389262</c:v>
                </c:pt>
                <c:pt idx="119">
                  <c:v>352.66666670000001</c:v>
                </c:pt>
                <c:pt idx="120">
                  <c:v>352.07986690000001</c:v>
                </c:pt>
                <c:pt idx="121">
                  <c:v>351.24792009999999</c:v>
                </c:pt>
                <c:pt idx="122">
                  <c:v>351.9134775</c:v>
                </c:pt>
                <c:pt idx="123">
                  <c:v>352.892562</c:v>
                </c:pt>
                <c:pt idx="124">
                  <c:v>351.23966940000003</c:v>
                </c:pt>
                <c:pt idx="125">
                  <c:v>351.23966940000003</c:v>
                </c:pt>
                <c:pt idx="126">
                  <c:v>352.31023099999999</c:v>
                </c:pt>
                <c:pt idx="127">
                  <c:v>353.51882160000002</c:v>
                </c:pt>
                <c:pt idx="128">
                  <c:v>354.33715219999999</c:v>
                </c:pt>
                <c:pt idx="129">
                  <c:v>352.700491</c:v>
                </c:pt>
                <c:pt idx="130">
                  <c:v>351.54975530000002</c:v>
                </c:pt>
                <c:pt idx="131">
                  <c:v>353.49593499999997</c:v>
                </c:pt>
                <c:pt idx="132">
                  <c:v>351.70178279999999</c:v>
                </c:pt>
                <c:pt idx="133">
                  <c:v>350.89141000000001</c:v>
                </c:pt>
                <c:pt idx="134">
                  <c:v>350.97087379999999</c:v>
                </c:pt>
                <c:pt idx="135">
                  <c:v>351.69082129999998</c:v>
                </c:pt>
                <c:pt idx="136">
                  <c:v>351.69082129999998</c:v>
                </c:pt>
                <c:pt idx="137">
                  <c:v>351.69082129999998</c:v>
                </c:pt>
                <c:pt idx="138">
                  <c:v>351.69082129999998</c:v>
                </c:pt>
                <c:pt idx="139">
                  <c:v>352.95055819999999</c:v>
                </c:pt>
                <c:pt idx="140">
                  <c:v>352.38853499999999</c:v>
                </c:pt>
                <c:pt idx="141">
                  <c:v>350.95541400000002</c:v>
                </c:pt>
                <c:pt idx="142">
                  <c:v>351.59235669999998</c:v>
                </c:pt>
                <c:pt idx="143">
                  <c:v>352.29793979999999</c:v>
                </c:pt>
                <c:pt idx="144">
                  <c:v>351.18483409999999</c:v>
                </c:pt>
                <c:pt idx="145">
                  <c:v>351.18483409999999</c:v>
                </c:pt>
                <c:pt idx="146">
                  <c:v>350.3949447</c:v>
                </c:pt>
                <c:pt idx="147">
                  <c:v>352.1193093</c:v>
                </c:pt>
                <c:pt idx="148">
                  <c:v>352.1193093</c:v>
                </c:pt>
                <c:pt idx="149">
                  <c:v>350.54945049999998</c:v>
                </c:pt>
                <c:pt idx="150">
                  <c:v>351.56739809999999</c:v>
                </c:pt>
                <c:pt idx="151">
                  <c:v>352.56609639999999</c:v>
                </c:pt>
                <c:pt idx="152">
                  <c:v>351.7884914</c:v>
                </c:pt>
                <c:pt idx="153">
                  <c:v>351.7884914</c:v>
                </c:pt>
                <c:pt idx="154">
                  <c:v>349.92248059999997</c:v>
                </c:pt>
                <c:pt idx="155">
                  <c:v>351.15919630000002</c:v>
                </c:pt>
                <c:pt idx="156">
                  <c:v>350.07704159999997</c:v>
                </c:pt>
                <c:pt idx="157">
                  <c:v>348.53620960000001</c:v>
                </c:pt>
                <c:pt idx="158">
                  <c:v>350.07704159999997</c:v>
                </c:pt>
                <c:pt idx="159">
                  <c:v>351.60796319999997</c:v>
                </c:pt>
                <c:pt idx="160">
                  <c:v>348.85844750000001</c:v>
                </c:pt>
                <c:pt idx="161">
                  <c:v>347.33637750000003</c:v>
                </c:pt>
                <c:pt idx="162">
                  <c:v>348.09741250000002</c:v>
                </c:pt>
                <c:pt idx="163">
                  <c:v>347.79969649999998</c:v>
                </c:pt>
                <c:pt idx="164">
                  <c:v>347.79969649999998</c:v>
                </c:pt>
                <c:pt idx="165">
                  <c:v>347.0409712</c:v>
                </c:pt>
                <c:pt idx="166">
                  <c:v>347.64795140000001</c:v>
                </c:pt>
                <c:pt idx="167">
                  <c:v>347.2263868</c:v>
                </c:pt>
                <c:pt idx="168">
                  <c:v>346.47676159999997</c:v>
                </c:pt>
                <c:pt idx="169">
                  <c:v>344.97751119999998</c:v>
                </c:pt>
                <c:pt idx="170">
                  <c:v>345.9580838</c:v>
                </c:pt>
                <c:pt idx="171">
                  <c:v>345.9016393</c:v>
                </c:pt>
                <c:pt idx="172">
                  <c:v>345.9016393</c:v>
                </c:pt>
                <c:pt idx="173">
                  <c:v>344.41132640000001</c:v>
                </c:pt>
                <c:pt idx="174">
                  <c:v>343.3878158</c:v>
                </c:pt>
                <c:pt idx="175">
                  <c:v>345.79025109999998</c:v>
                </c:pt>
                <c:pt idx="176">
                  <c:v>345.280236</c:v>
                </c:pt>
                <c:pt idx="177">
                  <c:v>343.0678466</c:v>
                </c:pt>
                <c:pt idx="178">
                  <c:v>344.03534610000003</c:v>
                </c:pt>
                <c:pt idx="179">
                  <c:v>343.75917770000001</c:v>
                </c:pt>
                <c:pt idx="180">
                  <c:v>342.7525622</c:v>
                </c:pt>
                <c:pt idx="181">
                  <c:v>341.75182480000001</c:v>
                </c:pt>
                <c:pt idx="182">
                  <c:v>341.28843339999997</c:v>
                </c:pt>
                <c:pt idx="183">
                  <c:v>342.06695780000001</c:v>
                </c:pt>
                <c:pt idx="184">
                  <c:v>341.56976739999999</c:v>
                </c:pt>
                <c:pt idx="185">
                  <c:v>340.26162790000001</c:v>
                </c:pt>
                <c:pt idx="186">
                  <c:v>340.26162790000001</c:v>
                </c:pt>
                <c:pt idx="187">
                  <c:v>338.80813949999998</c:v>
                </c:pt>
                <c:pt idx="188">
                  <c:v>338.80813949999998</c:v>
                </c:pt>
                <c:pt idx="189">
                  <c:v>338.80813949999998</c:v>
                </c:pt>
                <c:pt idx="190">
                  <c:v>336.62790699999999</c:v>
                </c:pt>
                <c:pt idx="191">
                  <c:v>335.09544790000001</c:v>
                </c:pt>
                <c:pt idx="192">
                  <c:v>336.56387669999998</c:v>
                </c:pt>
                <c:pt idx="193">
                  <c:v>336.56387669999998</c:v>
                </c:pt>
                <c:pt idx="194">
                  <c:v>336.56387669999998</c:v>
                </c:pt>
                <c:pt idx="195">
                  <c:v>336.56387669999998</c:v>
                </c:pt>
                <c:pt idx="196">
                  <c:v>335.09544790000001</c:v>
                </c:pt>
                <c:pt idx="197">
                  <c:v>335.8296623</c:v>
                </c:pt>
                <c:pt idx="198">
                  <c:v>335.09544790000001</c:v>
                </c:pt>
                <c:pt idx="199">
                  <c:v>335.09544790000001</c:v>
                </c:pt>
                <c:pt idx="200">
                  <c:v>335.09544790000001</c:v>
                </c:pt>
                <c:pt idx="201">
                  <c:v>335.09544790000001</c:v>
                </c:pt>
                <c:pt idx="202">
                  <c:v>333.62701909999998</c:v>
                </c:pt>
                <c:pt idx="203">
                  <c:v>334.36123350000003</c:v>
                </c:pt>
                <c:pt idx="204">
                  <c:v>333.62701909999998</c:v>
                </c:pt>
                <c:pt idx="205">
                  <c:v>332.8928047</c:v>
                </c:pt>
                <c:pt idx="206">
                  <c:v>331.9180088</c:v>
                </c:pt>
                <c:pt idx="207">
                  <c:v>332.65007320000001</c:v>
                </c:pt>
                <c:pt idx="208">
                  <c:v>331.67883210000002</c:v>
                </c:pt>
                <c:pt idx="209">
                  <c:v>331.67883210000002</c:v>
                </c:pt>
                <c:pt idx="210">
                  <c:v>329.63503650000001</c:v>
                </c:pt>
                <c:pt idx="211">
                  <c:v>329.13616400000001</c:v>
                </c:pt>
                <c:pt idx="212">
                  <c:v>328.4040996</c:v>
                </c:pt>
                <c:pt idx="213">
                  <c:v>329.36857559999999</c:v>
                </c:pt>
                <c:pt idx="214">
                  <c:v>329.36857559999999</c:v>
                </c:pt>
                <c:pt idx="215">
                  <c:v>327.90014680000002</c:v>
                </c:pt>
                <c:pt idx="216">
                  <c:v>327.39322529999998</c:v>
                </c:pt>
                <c:pt idx="217">
                  <c:v>328.12960240000001</c:v>
                </c:pt>
                <c:pt idx="218">
                  <c:v>328.12960240000001</c:v>
                </c:pt>
                <c:pt idx="219">
                  <c:v>329.36857559999999</c:v>
                </c:pt>
                <c:pt idx="220">
                  <c:v>328.4040996</c:v>
                </c:pt>
                <c:pt idx="221">
                  <c:v>326.9399707</c:v>
                </c:pt>
                <c:pt idx="222">
                  <c:v>327.67203510000002</c:v>
                </c:pt>
                <c:pt idx="223">
                  <c:v>327.44525549999997</c:v>
                </c:pt>
                <c:pt idx="224">
                  <c:v>325.98540150000002</c:v>
                </c:pt>
                <c:pt idx="225">
                  <c:v>326.7153285</c:v>
                </c:pt>
                <c:pt idx="226">
                  <c:v>325.98540150000002</c:v>
                </c:pt>
                <c:pt idx="227">
                  <c:v>325.47584189999998</c:v>
                </c:pt>
                <c:pt idx="228">
                  <c:v>326.20790629999999</c:v>
                </c:pt>
                <c:pt idx="229">
                  <c:v>326.20790629999999</c:v>
                </c:pt>
                <c:pt idx="230">
                  <c:v>326.43171810000001</c:v>
                </c:pt>
                <c:pt idx="231">
                  <c:v>326.43171810000001</c:v>
                </c:pt>
                <c:pt idx="232">
                  <c:v>325.92047129999997</c:v>
                </c:pt>
                <c:pt idx="233">
                  <c:v>326.65684829999998</c:v>
                </c:pt>
                <c:pt idx="234">
                  <c:v>327.1659325</c:v>
                </c:pt>
                <c:pt idx="235">
                  <c:v>326.43171810000001</c:v>
                </c:pt>
                <c:pt idx="236">
                  <c:v>326.20790629999999</c:v>
                </c:pt>
                <c:pt idx="237">
                  <c:v>325.47584189999998</c:v>
                </c:pt>
                <c:pt idx="238">
                  <c:v>324.74377750000002</c:v>
                </c:pt>
                <c:pt idx="239">
                  <c:v>325.25547449999999</c:v>
                </c:pt>
                <c:pt idx="240">
                  <c:v>324.52554739999999</c:v>
                </c:pt>
                <c:pt idx="241">
                  <c:v>323.79562040000002</c:v>
                </c:pt>
                <c:pt idx="242">
                  <c:v>323.06569339999999</c:v>
                </c:pt>
                <c:pt idx="243">
                  <c:v>322.69399709999999</c:v>
                </c:pt>
                <c:pt idx="244">
                  <c:v>322.69399709999999</c:v>
                </c:pt>
                <c:pt idx="245">
                  <c:v>322.69399709999999</c:v>
                </c:pt>
                <c:pt idx="246">
                  <c:v>321.96193269999998</c:v>
                </c:pt>
                <c:pt idx="247">
                  <c:v>321.43906019999997</c:v>
                </c:pt>
                <c:pt idx="248">
                  <c:v>321.43906019999997</c:v>
                </c:pt>
                <c:pt idx="249">
                  <c:v>321.64948450000003</c:v>
                </c:pt>
                <c:pt idx="250">
                  <c:v>322.3858616</c:v>
                </c:pt>
                <c:pt idx="251">
                  <c:v>321.96193269999998</c:v>
                </c:pt>
                <c:pt idx="252">
                  <c:v>321.2298682</c:v>
                </c:pt>
                <c:pt idx="253">
                  <c:v>321.2298682</c:v>
                </c:pt>
                <c:pt idx="254">
                  <c:v>319.76573939999997</c:v>
                </c:pt>
                <c:pt idx="255">
                  <c:v>319.76573939999997</c:v>
                </c:pt>
                <c:pt idx="256">
                  <c:v>320.49780379999999</c:v>
                </c:pt>
                <c:pt idx="257">
                  <c:v>319.76573939999997</c:v>
                </c:pt>
                <c:pt idx="258">
                  <c:v>319.03367500000002</c:v>
                </c:pt>
                <c:pt idx="259">
                  <c:v>319.76573939999997</c:v>
                </c:pt>
                <c:pt idx="260">
                  <c:v>318.30161049999998</c:v>
                </c:pt>
                <c:pt idx="261">
                  <c:v>319.03367500000002</c:v>
                </c:pt>
                <c:pt idx="262">
                  <c:v>318.30161049999998</c:v>
                </c:pt>
                <c:pt idx="263">
                  <c:v>317.56954610000003</c:v>
                </c:pt>
                <c:pt idx="264">
                  <c:v>318.30161049999998</c:v>
                </c:pt>
                <c:pt idx="265">
                  <c:v>316.98389459999999</c:v>
                </c:pt>
                <c:pt idx="266">
                  <c:v>316.98389459999999</c:v>
                </c:pt>
                <c:pt idx="267">
                  <c:v>316.98389459999999</c:v>
                </c:pt>
                <c:pt idx="268">
                  <c:v>316.98389459999999</c:v>
                </c:pt>
                <c:pt idx="269">
                  <c:v>316.25183019999997</c:v>
                </c:pt>
                <c:pt idx="270">
                  <c:v>316.98389459999999</c:v>
                </c:pt>
                <c:pt idx="271">
                  <c:v>315.51976569999999</c:v>
                </c:pt>
                <c:pt idx="272">
                  <c:v>315.51976569999999</c:v>
                </c:pt>
                <c:pt idx="273">
                  <c:v>314.59854009999998</c:v>
                </c:pt>
                <c:pt idx="274">
                  <c:v>314.05563690000002</c:v>
                </c:pt>
                <c:pt idx="275">
                  <c:v>314.78770129999998</c:v>
                </c:pt>
                <c:pt idx="276">
                  <c:v>313.13868609999997</c:v>
                </c:pt>
                <c:pt idx="277">
                  <c:v>314.05563690000002</c:v>
                </c:pt>
                <c:pt idx="278">
                  <c:v>314.05563690000002</c:v>
                </c:pt>
                <c:pt idx="279">
                  <c:v>312.5915081</c:v>
                </c:pt>
                <c:pt idx="280">
                  <c:v>312.04111599999999</c:v>
                </c:pt>
                <c:pt idx="281">
                  <c:v>312.77533039999997</c:v>
                </c:pt>
                <c:pt idx="282">
                  <c:v>312.04111599999999</c:v>
                </c:pt>
                <c:pt idx="283">
                  <c:v>312.04111599999999</c:v>
                </c:pt>
                <c:pt idx="284">
                  <c:v>311.12737920000001</c:v>
                </c:pt>
                <c:pt idx="285">
                  <c:v>309.80966330000001</c:v>
                </c:pt>
                <c:pt idx="286">
                  <c:v>310.39531479999999</c:v>
                </c:pt>
                <c:pt idx="287">
                  <c:v>311.12737920000001</c:v>
                </c:pt>
                <c:pt idx="288">
                  <c:v>309.80966330000001</c:v>
                </c:pt>
                <c:pt idx="289">
                  <c:v>309.80966330000001</c:v>
                </c:pt>
                <c:pt idx="290">
                  <c:v>309.80966330000001</c:v>
                </c:pt>
                <c:pt idx="291">
                  <c:v>309.25110130000002</c:v>
                </c:pt>
                <c:pt idx="292">
                  <c:v>309.07759879999998</c:v>
                </c:pt>
                <c:pt idx="293">
                  <c:v>308.34553440000002</c:v>
                </c:pt>
                <c:pt idx="294">
                  <c:v>308.34553440000002</c:v>
                </c:pt>
                <c:pt idx="295">
                  <c:v>308.34553440000002</c:v>
                </c:pt>
                <c:pt idx="296">
                  <c:v>306.88140559999999</c:v>
                </c:pt>
                <c:pt idx="297">
                  <c:v>307.61347000000001</c:v>
                </c:pt>
                <c:pt idx="298">
                  <c:v>306.88140559999999</c:v>
                </c:pt>
                <c:pt idx="299">
                  <c:v>305.4172767</c:v>
                </c:pt>
                <c:pt idx="300">
                  <c:v>306.88140559999999</c:v>
                </c:pt>
                <c:pt idx="301">
                  <c:v>306.88140559999999</c:v>
                </c:pt>
                <c:pt idx="302">
                  <c:v>305.4172767</c:v>
                </c:pt>
                <c:pt idx="303">
                  <c:v>306.14934110000002</c:v>
                </c:pt>
                <c:pt idx="304">
                  <c:v>305.4172767</c:v>
                </c:pt>
                <c:pt idx="305">
                  <c:v>305.4172767</c:v>
                </c:pt>
                <c:pt idx="306">
                  <c:v>305.4172767</c:v>
                </c:pt>
                <c:pt idx="307">
                  <c:v>304.09956080000001</c:v>
                </c:pt>
                <c:pt idx="308">
                  <c:v>304.09956080000001</c:v>
                </c:pt>
                <c:pt idx="309">
                  <c:v>304.09956080000001</c:v>
                </c:pt>
                <c:pt idx="310">
                  <c:v>304.09956080000001</c:v>
                </c:pt>
                <c:pt idx="311">
                  <c:v>304.09956080000001</c:v>
                </c:pt>
                <c:pt idx="312">
                  <c:v>304.09956080000001</c:v>
                </c:pt>
                <c:pt idx="313">
                  <c:v>302.63543190000001</c:v>
                </c:pt>
                <c:pt idx="314">
                  <c:v>303.36749630000003</c:v>
                </c:pt>
                <c:pt idx="315">
                  <c:v>302.63543190000001</c:v>
                </c:pt>
                <c:pt idx="316">
                  <c:v>301.9033675</c:v>
                </c:pt>
                <c:pt idx="317">
                  <c:v>302.63543190000001</c:v>
                </c:pt>
                <c:pt idx="318">
                  <c:v>301.17130309999999</c:v>
                </c:pt>
                <c:pt idx="319">
                  <c:v>301.17130309999999</c:v>
                </c:pt>
                <c:pt idx="320">
                  <c:v>301.9033675</c:v>
                </c:pt>
                <c:pt idx="321">
                  <c:v>301.17130309999999</c:v>
                </c:pt>
                <c:pt idx="322">
                  <c:v>301.17130309999999</c:v>
                </c:pt>
                <c:pt idx="323">
                  <c:v>301.17130309999999</c:v>
                </c:pt>
                <c:pt idx="324">
                  <c:v>299.7071742</c:v>
                </c:pt>
                <c:pt idx="325">
                  <c:v>300.43923869999998</c:v>
                </c:pt>
                <c:pt idx="326">
                  <c:v>299.7071742</c:v>
                </c:pt>
                <c:pt idx="327">
                  <c:v>299.7071742</c:v>
                </c:pt>
                <c:pt idx="328">
                  <c:v>299.7071742</c:v>
                </c:pt>
                <c:pt idx="329">
                  <c:v>299.7071742</c:v>
                </c:pt>
                <c:pt idx="330">
                  <c:v>298.3894583</c:v>
                </c:pt>
                <c:pt idx="331">
                  <c:v>298.97510979999998</c:v>
                </c:pt>
                <c:pt idx="332">
                  <c:v>298.3894583</c:v>
                </c:pt>
                <c:pt idx="333">
                  <c:v>298.3894583</c:v>
                </c:pt>
                <c:pt idx="334">
                  <c:v>298.3894583</c:v>
                </c:pt>
                <c:pt idx="335">
                  <c:v>296.92532940000001</c:v>
                </c:pt>
                <c:pt idx="336">
                  <c:v>297.65739389999999</c:v>
                </c:pt>
                <c:pt idx="337">
                  <c:v>297.65739389999999</c:v>
                </c:pt>
                <c:pt idx="338">
                  <c:v>296.92532940000001</c:v>
                </c:pt>
                <c:pt idx="339">
                  <c:v>296.92532940000001</c:v>
                </c:pt>
                <c:pt idx="340">
                  <c:v>296.92532940000001</c:v>
                </c:pt>
                <c:pt idx="341">
                  <c:v>295.46120059999998</c:v>
                </c:pt>
                <c:pt idx="342">
                  <c:v>296.193265</c:v>
                </c:pt>
                <c:pt idx="343">
                  <c:v>295.46120059999998</c:v>
                </c:pt>
                <c:pt idx="344">
                  <c:v>295.46120059999998</c:v>
                </c:pt>
                <c:pt idx="345">
                  <c:v>295.46120059999998</c:v>
                </c:pt>
                <c:pt idx="346">
                  <c:v>295.46120059999998</c:v>
                </c:pt>
                <c:pt idx="347">
                  <c:v>295.46120059999998</c:v>
                </c:pt>
                <c:pt idx="348">
                  <c:v>295.46120059999998</c:v>
                </c:pt>
                <c:pt idx="349">
                  <c:v>293.99707169999999</c:v>
                </c:pt>
                <c:pt idx="350">
                  <c:v>294.72913620000003</c:v>
                </c:pt>
                <c:pt idx="351">
                  <c:v>293.99707169999999</c:v>
                </c:pt>
                <c:pt idx="352">
                  <c:v>293.99707169999999</c:v>
                </c:pt>
                <c:pt idx="353">
                  <c:v>293.99707169999999</c:v>
                </c:pt>
                <c:pt idx="354">
                  <c:v>293.99707169999999</c:v>
                </c:pt>
                <c:pt idx="355">
                  <c:v>293.26500729999998</c:v>
                </c:pt>
              </c:numCache>
            </c:numRef>
          </c:val>
          <c:smooth val="0"/>
          <c:extLst>
            <c:ext xmlns:c16="http://schemas.microsoft.com/office/drawing/2014/chart" uri="{C3380CC4-5D6E-409C-BE32-E72D297353CC}">
              <c16:uniqueId val="{00000002-7836-4B80-BD38-90D864670863}"/>
            </c:ext>
          </c:extLst>
        </c:ser>
        <c:dLbls>
          <c:showLegendKey val="0"/>
          <c:showVal val="0"/>
          <c:showCatName val="0"/>
          <c:showSerName val="0"/>
          <c:showPercent val="0"/>
          <c:showBubbleSize val="0"/>
        </c:dLbls>
        <c:smooth val="0"/>
        <c:axId val="559415160"/>
        <c:axId val="559414520"/>
      </c:lineChart>
      <c:catAx>
        <c:axId val="559415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9414520"/>
        <c:crosses val="autoZero"/>
        <c:auto val="1"/>
        <c:lblAlgn val="ctr"/>
        <c:lblOffset val="100"/>
        <c:noMultiLvlLbl val="0"/>
      </c:catAx>
      <c:valAx>
        <c:axId val="559414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9415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C7DAB8-277C-4CB4-A3A5-E7F4A10639B1}" type="datetimeFigureOut">
              <a:rPr lang="en-CA" smtClean="0"/>
              <a:t>2022-05-12</a:t>
            </a:fld>
            <a:endParaRPr lang="en-CA"/>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9D08DD-5A7E-4456-B067-9000A0048D98}" type="slidenum">
              <a:rPr lang="en-CA" smtClean="0"/>
              <a:t>‹#›</a:t>
            </a:fld>
            <a:endParaRPr lang="en-CA"/>
          </a:p>
        </p:txBody>
      </p:sp>
    </p:spTree>
    <p:extLst>
      <p:ext uri="{BB962C8B-B14F-4D97-AF65-F5344CB8AC3E}">
        <p14:creationId xmlns:p14="http://schemas.microsoft.com/office/powerpoint/2010/main" val="1458494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is the outline of this presentation, where we are going to have </a:t>
            </a:r>
          </a:p>
          <a:p>
            <a:endParaRPr lang="en-CA" dirty="0"/>
          </a:p>
          <a:p>
            <a:pPr marL="457200" indent="-457200">
              <a:buFont typeface="+mj-lt"/>
              <a:buAutoNum type="arabicPeriod"/>
            </a:pPr>
            <a:r>
              <a:rPr lang="en-US" dirty="0"/>
              <a:t>Research Subject</a:t>
            </a:r>
          </a:p>
          <a:p>
            <a:pPr marL="457200" indent="-457200">
              <a:buFont typeface="+mj-lt"/>
              <a:buAutoNum type="arabicPeriod"/>
            </a:pPr>
            <a:r>
              <a:rPr lang="en-US" dirty="0"/>
              <a:t>Methodology</a:t>
            </a:r>
          </a:p>
          <a:p>
            <a:pPr marL="457200" indent="-457200">
              <a:buFont typeface="+mj-lt"/>
              <a:buAutoNum type="arabicPeriod"/>
            </a:pPr>
            <a:r>
              <a:rPr lang="en-US" dirty="0"/>
              <a:t>Experimental studies/Initial results</a:t>
            </a:r>
          </a:p>
          <a:p>
            <a:pPr marL="457200" indent="-457200">
              <a:buFont typeface="+mj-lt"/>
              <a:buAutoNum type="arabicPeriod"/>
            </a:pPr>
            <a:r>
              <a:rPr lang="en-US" dirty="0"/>
              <a:t>Conclusions</a:t>
            </a:r>
          </a:p>
          <a:p>
            <a:pPr marL="457200" indent="-457200">
              <a:buFont typeface="+mj-lt"/>
              <a:buAutoNum type="arabicPeriod"/>
            </a:pPr>
            <a:r>
              <a:rPr lang="en-US" dirty="0"/>
              <a:t>Future Work</a:t>
            </a:r>
          </a:p>
          <a:p>
            <a:endParaRPr lang="en-CA" dirty="0"/>
          </a:p>
          <a:p>
            <a:endParaRPr lang="en-US" dirty="0"/>
          </a:p>
        </p:txBody>
      </p:sp>
      <p:sp>
        <p:nvSpPr>
          <p:cNvPr id="4" name="Slide Number Placeholder 3"/>
          <p:cNvSpPr>
            <a:spLocks noGrp="1"/>
          </p:cNvSpPr>
          <p:nvPr>
            <p:ph type="sldNum" sz="quarter" idx="5"/>
          </p:nvPr>
        </p:nvSpPr>
        <p:spPr/>
        <p:txBody>
          <a:bodyPr/>
          <a:lstStyle/>
          <a:p>
            <a:fld id="{581CAAAF-A994-43B1-802B-AFAF23C7759C}" type="slidenum">
              <a:rPr lang="en-CA" smtClean="0"/>
              <a:pPr/>
              <a:t>2</a:t>
            </a:fld>
            <a:endParaRPr lang="en-CA"/>
          </a:p>
        </p:txBody>
      </p:sp>
    </p:spTree>
    <p:extLst>
      <p:ext uri="{BB962C8B-B14F-4D97-AF65-F5344CB8AC3E}">
        <p14:creationId xmlns:p14="http://schemas.microsoft.com/office/powerpoint/2010/main" val="627397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With this motivation, the goal of this research is to develop an </a:t>
            </a:r>
            <a:r>
              <a:rPr lang="pt-BR" altLang="pt-BR" sz="1200" cap="none" dirty="0" err="1"/>
              <a:t>adaptive</a:t>
            </a:r>
            <a:r>
              <a:rPr lang="pt-BR" altLang="pt-BR" sz="1200" cap="none" dirty="0"/>
              <a:t> </a:t>
            </a:r>
            <a:r>
              <a:rPr lang="pt-BR" altLang="pt-BR" sz="1200" cap="none" dirty="0" err="1"/>
              <a:t>resistance</a:t>
            </a:r>
            <a:r>
              <a:rPr lang="pt-BR" altLang="pt-BR" sz="1200" cap="none" dirty="0"/>
              <a:t> </a:t>
            </a:r>
            <a:r>
              <a:rPr lang="pt-BR" altLang="pt-BR" sz="1200" cap="none" dirty="0" err="1"/>
              <a:t>welding</a:t>
            </a:r>
            <a:r>
              <a:rPr lang="pt-BR" altLang="pt-BR" sz="1200" cap="none" dirty="0"/>
              <a:t> </a:t>
            </a:r>
            <a:r>
              <a:rPr lang="pt-BR" altLang="pt-BR" sz="1200" cap="none" dirty="0" err="1"/>
              <a:t>controller</a:t>
            </a:r>
            <a:r>
              <a:rPr lang="pt-BR" altLang="pt-BR" sz="1200" cap="none" dirty="0"/>
              <a:t> device, </a:t>
            </a:r>
            <a:r>
              <a:rPr lang="pt-BR" altLang="pt-BR" sz="1200" cap="none" dirty="0" err="1"/>
              <a:t>triggered</a:t>
            </a:r>
            <a:r>
              <a:rPr lang="pt-BR" altLang="pt-BR" sz="1200" cap="none" dirty="0"/>
              <a:t> </a:t>
            </a:r>
            <a:r>
              <a:rPr lang="pt-BR" altLang="pt-BR" sz="1200" cap="none" dirty="0" err="1"/>
              <a:t>by</a:t>
            </a:r>
            <a:r>
              <a:rPr lang="pt-BR" altLang="pt-BR" sz="1200" cap="none" dirty="0"/>
              <a:t> </a:t>
            </a:r>
            <a:r>
              <a:rPr lang="pt-BR" altLang="pt-BR" sz="1200" cap="none" dirty="0" err="1"/>
              <a:t>an</a:t>
            </a:r>
            <a:r>
              <a:rPr lang="pt-BR" altLang="pt-BR" sz="1200" cap="none" dirty="0"/>
              <a:t> </a:t>
            </a:r>
            <a:r>
              <a:rPr lang="pt-BR" altLang="pt-BR" sz="1200" cap="none" dirty="0" err="1"/>
              <a:t>ultrasonic</a:t>
            </a:r>
            <a:r>
              <a:rPr lang="pt-BR" altLang="pt-BR" sz="1200" cap="none" dirty="0"/>
              <a:t> system </a:t>
            </a:r>
            <a:r>
              <a:rPr lang="pt-BR" altLang="pt-BR" sz="1200" cap="none" dirty="0" err="1"/>
              <a:t>instead</a:t>
            </a:r>
            <a:r>
              <a:rPr lang="pt-BR" altLang="pt-BR" sz="1200" cap="none" dirty="0"/>
              <a:t> </a:t>
            </a:r>
            <a:r>
              <a:rPr lang="pt-BR" altLang="pt-BR" sz="1200" cap="none" dirty="0" err="1"/>
              <a:t>of</a:t>
            </a:r>
            <a:r>
              <a:rPr lang="pt-BR" altLang="pt-BR" sz="1200" cap="none" dirty="0"/>
              <a:t> </a:t>
            </a:r>
            <a:r>
              <a:rPr lang="pt-BR" altLang="pt-BR" sz="1200" cap="none" dirty="0" err="1"/>
              <a:t>the</a:t>
            </a:r>
            <a:r>
              <a:rPr lang="pt-BR" altLang="pt-BR" sz="1200" cap="none" dirty="0"/>
              <a:t> </a:t>
            </a:r>
            <a:r>
              <a:rPr lang="pt-BR" altLang="pt-BR" sz="1200" cap="none" dirty="0" err="1"/>
              <a:t>actual</a:t>
            </a:r>
            <a:r>
              <a:rPr lang="pt-BR" altLang="pt-BR" sz="1200" cap="none" dirty="0"/>
              <a:t> </a:t>
            </a:r>
            <a:r>
              <a:rPr lang="pt-BR" altLang="pt-BR" sz="1200" cap="none" dirty="0" err="1"/>
              <a:t>dynamic</a:t>
            </a:r>
            <a:r>
              <a:rPr lang="pt-BR" altLang="pt-BR" sz="1200" cap="none" dirty="0"/>
              <a:t> </a:t>
            </a:r>
            <a:r>
              <a:rPr lang="pt-BR" altLang="pt-BR" sz="1200" cap="none" dirty="0" err="1"/>
              <a:t>resistance</a:t>
            </a:r>
            <a:r>
              <a:rPr lang="pt-BR" altLang="pt-BR" sz="1200" cap="none" dirty="0"/>
              <a:t> </a:t>
            </a:r>
            <a:r>
              <a:rPr lang="pt-BR" altLang="pt-BR" sz="1200" cap="none" dirty="0" err="1"/>
              <a:t>methodology</a:t>
            </a:r>
            <a:r>
              <a:rPr lang="pt-BR" altLang="pt-BR" sz="1200" cap="none" dirty="0"/>
              <a:t>. </a:t>
            </a:r>
            <a:endParaRPr lang="en-CA" dirty="0"/>
          </a:p>
        </p:txBody>
      </p:sp>
      <p:sp>
        <p:nvSpPr>
          <p:cNvPr id="4" name="Slide Number Placeholder 3"/>
          <p:cNvSpPr>
            <a:spLocks noGrp="1"/>
          </p:cNvSpPr>
          <p:nvPr>
            <p:ph type="sldNum" sz="quarter" idx="5"/>
          </p:nvPr>
        </p:nvSpPr>
        <p:spPr/>
        <p:txBody>
          <a:bodyPr/>
          <a:lstStyle/>
          <a:p>
            <a:fld id="{6885A15C-93E2-F040-B9B5-7FEEF9327D29}" type="slidenum">
              <a:rPr lang="en-US" smtClean="0"/>
              <a:t>11</a:t>
            </a:fld>
            <a:endParaRPr lang="en-US"/>
          </a:p>
        </p:txBody>
      </p:sp>
    </p:spTree>
    <p:extLst>
      <p:ext uri="{BB962C8B-B14F-4D97-AF65-F5344CB8AC3E}">
        <p14:creationId xmlns:p14="http://schemas.microsoft.com/office/powerpoint/2010/main" val="1150515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Tx/>
              <a:buChar char="-"/>
            </a:pPr>
            <a:r>
              <a:rPr lang="en-CA" dirty="0"/>
              <a:t>For this particular development, it is being utilized the </a:t>
            </a:r>
            <a:r>
              <a:rPr lang="en-CA" sz="1200" dirty="0"/>
              <a:t>Ultrasonic real time integrated weld analyser system, where an </a:t>
            </a:r>
            <a:r>
              <a:rPr lang="en-CA" dirty="0"/>
              <a:t>Ultrasonic wave is sent by the ultrasonic transducer submerged into the cooling water stream of the welding gun.  The  Reflections from the stack boundaries and nugget provide information on the spotweld status. </a:t>
            </a:r>
          </a:p>
          <a:p>
            <a:pPr marL="285750" indent="-285750" algn="just">
              <a:buFontTx/>
              <a:buChar char="-"/>
            </a:pPr>
            <a:endParaRPr lang="en-CA" dirty="0"/>
          </a:p>
          <a:p>
            <a:pPr marL="285750" indent="-285750" algn="just">
              <a:buFontTx/>
              <a:buChar char="-"/>
            </a:pPr>
            <a:r>
              <a:rPr lang="en-CA" dirty="0"/>
              <a:t>It uses a Pulse echo transducer with </a:t>
            </a:r>
            <a:r>
              <a:rPr lang="pt-BR" dirty="0"/>
              <a:t>;</a:t>
            </a:r>
          </a:p>
          <a:p>
            <a:pPr marL="285750" indent="-285750" algn="just">
              <a:buFontTx/>
              <a:buChar char="-"/>
            </a:pPr>
            <a:r>
              <a:rPr lang="pt-BR" dirty="0"/>
              <a:t>12 Mhz</a:t>
            </a:r>
          </a:p>
          <a:p>
            <a:pPr marL="285750" indent="-285750" algn="just">
              <a:buFontTx/>
              <a:buChar char="-"/>
            </a:pPr>
            <a:r>
              <a:rPr lang="pt-BR" dirty="0"/>
              <a:t>3.0 mm </a:t>
            </a:r>
            <a:r>
              <a:rPr lang="pt-BR" dirty="0" err="1"/>
              <a:t>diameter</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endParaRPr lang="en-CA" dirty="0"/>
          </a:p>
        </p:txBody>
      </p:sp>
      <p:sp>
        <p:nvSpPr>
          <p:cNvPr id="4" name="Slide Number Placeholder 3"/>
          <p:cNvSpPr>
            <a:spLocks noGrp="1"/>
          </p:cNvSpPr>
          <p:nvPr>
            <p:ph type="sldNum" sz="quarter" idx="5"/>
          </p:nvPr>
        </p:nvSpPr>
        <p:spPr/>
        <p:txBody>
          <a:bodyPr/>
          <a:lstStyle/>
          <a:p>
            <a:fld id="{6885A15C-93E2-F040-B9B5-7FEEF9327D29}" type="slidenum">
              <a:rPr lang="en-US" smtClean="0"/>
              <a:t>12</a:t>
            </a:fld>
            <a:endParaRPr lang="en-US"/>
          </a:p>
        </p:txBody>
      </p:sp>
    </p:spTree>
    <p:extLst>
      <p:ext uri="{BB962C8B-B14F-4D97-AF65-F5344CB8AC3E}">
        <p14:creationId xmlns:p14="http://schemas.microsoft.com/office/powerpoint/2010/main" val="2617443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Tx/>
              <a:buChar char="-"/>
            </a:pPr>
            <a:r>
              <a:rPr lang="en-CA" dirty="0"/>
              <a:t>For this particular development, it is being utilized the </a:t>
            </a:r>
            <a:r>
              <a:rPr lang="en-CA" sz="1200" dirty="0"/>
              <a:t>Ultrasonic real time integrated weld analyser system, where an </a:t>
            </a:r>
            <a:r>
              <a:rPr lang="en-CA" dirty="0"/>
              <a:t>Ultrasonic wave is sent by the ultrasonic transducer submerged into the cooling water stream of the welding gun.  The  Reflections from the stack boundaries and nugget provide information on the spotweld status. </a:t>
            </a:r>
          </a:p>
          <a:p>
            <a:pPr marL="285750" indent="-285750" algn="just">
              <a:buFontTx/>
              <a:buChar char="-"/>
            </a:pPr>
            <a:endParaRPr lang="en-CA" dirty="0"/>
          </a:p>
          <a:p>
            <a:pPr marL="285750" indent="-285750" algn="just">
              <a:buFontTx/>
              <a:buChar char="-"/>
            </a:pPr>
            <a:r>
              <a:rPr lang="en-CA" dirty="0"/>
              <a:t>It uses a Pulse echo transducer with </a:t>
            </a:r>
            <a:r>
              <a:rPr lang="pt-BR" dirty="0"/>
              <a:t>;</a:t>
            </a:r>
          </a:p>
          <a:p>
            <a:pPr marL="285750" indent="-285750" algn="just">
              <a:buFontTx/>
              <a:buChar char="-"/>
            </a:pPr>
            <a:r>
              <a:rPr lang="pt-BR" dirty="0"/>
              <a:t>12 Mhz</a:t>
            </a:r>
          </a:p>
          <a:p>
            <a:pPr marL="285750" indent="-285750" algn="just">
              <a:buFontTx/>
              <a:buChar char="-"/>
            </a:pPr>
            <a:r>
              <a:rPr lang="pt-BR" dirty="0"/>
              <a:t>3.0 mm </a:t>
            </a:r>
            <a:r>
              <a:rPr lang="pt-BR" dirty="0" err="1"/>
              <a:t>diameter</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endParaRPr lang="en-CA" dirty="0"/>
          </a:p>
        </p:txBody>
      </p:sp>
      <p:sp>
        <p:nvSpPr>
          <p:cNvPr id="4" name="Slide Number Placeholder 3"/>
          <p:cNvSpPr>
            <a:spLocks noGrp="1"/>
          </p:cNvSpPr>
          <p:nvPr>
            <p:ph type="sldNum" sz="quarter" idx="5"/>
          </p:nvPr>
        </p:nvSpPr>
        <p:spPr/>
        <p:txBody>
          <a:bodyPr/>
          <a:lstStyle/>
          <a:p>
            <a:fld id="{6885A15C-93E2-F040-B9B5-7FEEF9327D29}" type="slidenum">
              <a:rPr lang="en-US" smtClean="0"/>
              <a:t>13</a:t>
            </a:fld>
            <a:endParaRPr lang="en-US"/>
          </a:p>
        </p:txBody>
      </p:sp>
    </p:spTree>
    <p:extLst>
      <p:ext uri="{BB962C8B-B14F-4D97-AF65-F5344CB8AC3E}">
        <p14:creationId xmlns:p14="http://schemas.microsoft.com/office/powerpoint/2010/main" val="1482261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ndara" panose="020E0502030303020204" pitchFamily="34" charset="0"/>
                <a:cs typeface="Arial" panose="020B0604020202020204" pitchFamily="34" charset="0"/>
              </a:defRPr>
            </a:lvl1pPr>
            <a:lvl2pPr marL="785372" indent="-302066">
              <a:defRPr>
                <a:solidFill>
                  <a:schemeClr val="tx1"/>
                </a:solidFill>
                <a:latin typeface="Candara" panose="020E0502030303020204" pitchFamily="34" charset="0"/>
                <a:cs typeface="Arial" panose="020B0604020202020204" pitchFamily="34" charset="0"/>
              </a:defRPr>
            </a:lvl2pPr>
            <a:lvl3pPr marL="1208265" indent="-241653">
              <a:defRPr>
                <a:solidFill>
                  <a:schemeClr val="tx1"/>
                </a:solidFill>
                <a:latin typeface="Candara" panose="020E0502030303020204" pitchFamily="34" charset="0"/>
                <a:cs typeface="Arial" panose="020B0604020202020204" pitchFamily="34" charset="0"/>
              </a:defRPr>
            </a:lvl3pPr>
            <a:lvl4pPr marL="1691571" indent="-241653">
              <a:defRPr>
                <a:solidFill>
                  <a:schemeClr val="tx1"/>
                </a:solidFill>
                <a:latin typeface="Candara" panose="020E0502030303020204" pitchFamily="34" charset="0"/>
                <a:cs typeface="Arial" panose="020B0604020202020204" pitchFamily="34" charset="0"/>
              </a:defRPr>
            </a:lvl4pPr>
            <a:lvl5pPr marL="2174878" indent="-241653">
              <a:defRPr>
                <a:solidFill>
                  <a:schemeClr val="tx1"/>
                </a:solidFill>
                <a:latin typeface="Candara" panose="020E0502030303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fld id="{6C06E12F-F2A2-4EE5-99E7-F2BDA30BD4C7}" type="slidenum">
              <a:rPr lang="en-CA" altLang="en-US" smtClean="0">
                <a:latin typeface="Calibri" panose="020F0502020204030204" pitchFamily="34" charset="0"/>
              </a:rPr>
              <a:pPr/>
              <a:t>14</a:t>
            </a:fld>
            <a:endParaRPr lang="en-CA" altLang="en-US">
              <a:latin typeface="Calibri" panose="020F0502020204030204" pitchFamily="34" charset="0"/>
            </a:endParaRPr>
          </a:p>
        </p:txBody>
      </p:sp>
      <p:sp>
        <p:nvSpPr>
          <p:cNvPr id="66563" name="Rectangle 2"/>
          <p:cNvSpPr>
            <a:spLocks noGrp="1" noRot="1" noChangeAspect="1" noChangeArrowheads="1" noTextEdit="1"/>
          </p:cNvSpPr>
          <p:nvPr>
            <p:ph type="sldImg"/>
          </p:nvPr>
        </p:nvSpPr>
        <p:spPr bwMode="auto">
          <a:xfrm>
            <a:off x="457200" y="720725"/>
            <a:ext cx="64023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a:t>Here is a schematic on the system operation, where we can see that the transducer is collecting ultrasonic scans as the welding process progresses. The multiple A-scans combined generate an ultrasonic “acoustic” signature of the RSW. </a:t>
            </a:r>
            <a:endParaRPr lang="ru-RU" altLang="en-US" dirty="0"/>
          </a:p>
        </p:txBody>
      </p:sp>
    </p:spTree>
    <p:extLst>
      <p:ext uri="{BB962C8B-B14F-4D97-AF65-F5344CB8AC3E}">
        <p14:creationId xmlns:p14="http://schemas.microsoft.com/office/powerpoint/2010/main" val="2284950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ndara" panose="020E0502030303020204" pitchFamily="34" charset="0"/>
                <a:cs typeface="Arial" panose="020B0604020202020204" pitchFamily="34" charset="0"/>
              </a:defRPr>
            </a:lvl1pPr>
            <a:lvl2pPr marL="785372" indent="-302066">
              <a:defRPr>
                <a:solidFill>
                  <a:schemeClr val="tx1"/>
                </a:solidFill>
                <a:latin typeface="Candara" panose="020E0502030303020204" pitchFamily="34" charset="0"/>
                <a:cs typeface="Arial" panose="020B0604020202020204" pitchFamily="34" charset="0"/>
              </a:defRPr>
            </a:lvl2pPr>
            <a:lvl3pPr marL="1208265" indent="-241653">
              <a:defRPr>
                <a:solidFill>
                  <a:schemeClr val="tx1"/>
                </a:solidFill>
                <a:latin typeface="Candara" panose="020E0502030303020204" pitchFamily="34" charset="0"/>
                <a:cs typeface="Arial" panose="020B0604020202020204" pitchFamily="34" charset="0"/>
              </a:defRPr>
            </a:lvl3pPr>
            <a:lvl4pPr marL="1691571" indent="-241653">
              <a:defRPr>
                <a:solidFill>
                  <a:schemeClr val="tx1"/>
                </a:solidFill>
                <a:latin typeface="Candara" panose="020E0502030303020204" pitchFamily="34" charset="0"/>
                <a:cs typeface="Arial" panose="020B0604020202020204" pitchFamily="34" charset="0"/>
              </a:defRPr>
            </a:lvl4pPr>
            <a:lvl5pPr marL="2174878" indent="-241653">
              <a:defRPr>
                <a:solidFill>
                  <a:schemeClr val="tx1"/>
                </a:solidFill>
                <a:latin typeface="Candara" panose="020E0502030303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fld id="{AE6CD035-0BC0-48AD-92FD-B03C17CBCDC1}" type="slidenum">
              <a:rPr lang="en-CA" altLang="en-US" smtClean="0">
                <a:latin typeface="Calibri" panose="020F0502020204030204" pitchFamily="34" charset="0"/>
              </a:rPr>
              <a:pPr/>
              <a:t>15</a:t>
            </a:fld>
            <a:endParaRPr lang="en-CA" altLang="en-US">
              <a:latin typeface="Calibri" panose="020F0502020204030204" pitchFamily="34" charset="0"/>
            </a:endParaRPr>
          </a:p>
        </p:txBody>
      </p:sp>
      <p:sp>
        <p:nvSpPr>
          <p:cNvPr id="68611" name="Rectangle 2"/>
          <p:cNvSpPr>
            <a:spLocks noGrp="1" noRot="1" noChangeAspect="1" noChangeArrowheads="1" noTextEdit="1"/>
          </p:cNvSpPr>
          <p:nvPr>
            <p:ph type="sldImg"/>
          </p:nvPr>
        </p:nvSpPr>
        <p:spPr bwMode="auto">
          <a:xfrm>
            <a:off x="457200" y="720725"/>
            <a:ext cx="64023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a:t>It is possible to verify that the method is capable of detecting the interfaces that arise as soon as the molten nugget starts to grow, and this capability will be of interest for the adaptive development.</a:t>
            </a:r>
            <a:endParaRPr lang="ru-RU" altLang="en-US" dirty="0"/>
          </a:p>
        </p:txBody>
      </p:sp>
    </p:spTree>
    <p:extLst>
      <p:ext uri="{BB962C8B-B14F-4D97-AF65-F5344CB8AC3E}">
        <p14:creationId xmlns:p14="http://schemas.microsoft.com/office/powerpoint/2010/main" val="1577420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CA" dirty="0"/>
              <a:t>This is the actual ultrasonic B-scan signature, here with its respective representations. Nowadays, we have advanced AI methods to proper identify features in these scans. As shown below, an AI model is being developed to proper identify the key features needed for the adaptive trigger.</a:t>
            </a:r>
            <a:endParaRPr lang="pt-BR" dirty="0"/>
          </a:p>
        </p:txBody>
      </p:sp>
      <p:sp>
        <p:nvSpPr>
          <p:cNvPr id="4" name="Espaço Reservado para Número de Slide 3"/>
          <p:cNvSpPr>
            <a:spLocks noGrp="1"/>
          </p:cNvSpPr>
          <p:nvPr>
            <p:ph type="sldNum" sz="quarter" idx="5"/>
          </p:nvPr>
        </p:nvSpPr>
        <p:spPr/>
        <p:txBody>
          <a:bodyPr/>
          <a:lstStyle/>
          <a:p>
            <a:fld id="{6885A15C-93E2-F040-B9B5-7FEEF9327D29}" type="slidenum">
              <a:rPr lang="en-US" smtClean="0"/>
              <a:t>16</a:t>
            </a:fld>
            <a:endParaRPr lang="en-US"/>
          </a:p>
        </p:txBody>
      </p:sp>
    </p:spTree>
    <p:extLst>
      <p:ext uri="{BB962C8B-B14F-4D97-AF65-F5344CB8AC3E}">
        <p14:creationId xmlns:p14="http://schemas.microsoft.com/office/powerpoint/2010/main" val="388786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ultrasonic signatures, it is possible to identify and determine key features in the whole spot weld process:</a:t>
            </a:r>
          </a:p>
          <a:p>
            <a:endParaRPr lang="en-US" dirty="0"/>
          </a:p>
        </p:txBody>
      </p:sp>
      <p:sp>
        <p:nvSpPr>
          <p:cNvPr id="4" name="Slide Number Placeholder 3"/>
          <p:cNvSpPr>
            <a:spLocks noGrp="1"/>
          </p:cNvSpPr>
          <p:nvPr>
            <p:ph type="sldNum" sz="quarter" idx="5"/>
          </p:nvPr>
        </p:nvSpPr>
        <p:spPr/>
        <p:txBody>
          <a:bodyPr/>
          <a:lstStyle/>
          <a:p>
            <a:fld id="{581CAAAF-A994-43B1-802B-AFAF23C7759C}" type="slidenum">
              <a:rPr lang="en-CA" smtClean="0"/>
              <a:pPr/>
              <a:t>17</a:t>
            </a:fld>
            <a:endParaRPr lang="en-CA"/>
          </a:p>
        </p:txBody>
      </p:sp>
    </p:spTree>
    <p:extLst>
      <p:ext uri="{BB962C8B-B14F-4D97-AF65-F5344CB8AC3E}">
        <p14:creationId xmlns:p14="http://schemas.microsoft.com/office/powerpoint/2010/main" val="568779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this development, we will be focusing on two main characteristics: the melting start point and the saturation point, which will be used to trigger the future adaptive algorithm to be developed.</a:t>
            </a:r>
            <a:endParaRPr lang="en-US" dirty="0"/>
          </a:p>
        </p:txBody>
      </p:sp>
      <p:sp>
        <p:nvSpPr>
          <p:cNvPr id="4" name="Slide Number Placeholder 3"/>
          <p:cNvSpPr>
            <a:spLocks noGrp="1"/>
          </p:cNvSpPr>
          <p:nvPr>
            <p:ph type="sldNum" sz="quarter" idx="5"/>
          </p:nvPr>
        </p:nvSpPr>
        <p:spPr/>
        <p:txBody>
          <a:bodyPr/>
          <a:lstStyle/>
          <a:p>
            <a:fld id="{581CAAAF-A994-43B1-802B-AFAF23C7759C}" type="slidenum">
              <a:rPr lang="en-CA" smtClean="0"/>
              <a:pPr/>
              <a:t>18</a:t>
            </a:fld>
            <a:endParaRPr lang="en-CA"/>
          </a:p>
        </p:txBody>
      </p:sp>
    </p:spTree>
    <p:extLst>
      <p:ext uri="{BB962C8B-B14F-4D97-AF65-F5344CB8AC3E}">
        <p14:creationId xmlns:p14="http://schemas.microsoft.com/office/powerpoint/2010/main" val="3960705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I will start to show some results already acquired for this research.</a:t>
            </a:r>
          </a:p>
          <a:p>
            <a:endParaRPr lang="en-CA" dirty="0"/>
          </a:p>
          <a:p>
            <a:r>
              <a:rPr lang="en-CA" dirty="0"/>
              <a:t>Three different experiments were conducted so far, in order to validate the development proposal.</a:t>
            </a:r>
          </a:p>
          <a:p>
            <a:endParaRPr lang="en-CA" dirty="0"/>
          </a:p>
          <a:p>
            <a:r>
              <a:rPr lang="en-US" dirty="0"/>
              <a:t>Resistance curve VS B-scan correlation</a:t>
            </a:r>
            <a:r>
              <a:rPr lang="en-CA" dirty="0"/>
              <a:t>, to establish a correlation between the ultrasonic detected events with the dynamic resistance curve utilized at the moment</a:t>
            </a:r>
          </a:p>
          <a:p>
            <a:endParaRPr lang="en-CA" dirty="0"/>
          </a:p>
          <a:p>
            <a:r>
              <a:rPr lang="en-US" dirty="0"/>
              <a:t>Ultrasonic Key event detection capability, checking the ability of the RIWA system to timely identify the events required</a:t>
            </a:r>
          </a:p>
        </p:txBody>
      </p:sp>
      <p:sp>
        <p:nvSpPr>
          <p:cNvPr id="4" name="Slide Number Placeholder 3"/>
          <p:cNvSpPr>
            <a:spLocks noGrp="1"/>
          </p:cNvSpPr>
          <p:nvPr>
            <p:ph type="sldNum" sz="quarter" idx="5"/>
          </p:nvPr>
        </p:nvSpPr>
        <p:spPr/>
        <p:txBody>
          <a:bodyPr/>
          <a:lstStyle/>
          <a:p>
            <a:fld id="{581CAAAF-A994-43B1-802B-AFAF23C7759C}" type="slidenum">
              <a:rPr lang="en-CA" smtClean="0"/>
              <a:pPr/>
              <a:t>19</a:t>
            </a:fld>
            <a:endParaRPr lang="en-CA"/>
          </a:p>
        </p:txBody>
      </p:sp>
    </p:spTree>
    <p:extLst>
      <p:ext uri="{BB962C8B-B14F-4D97-AF65-F5344CB8AC3E}">
        <p14:creationId xmlns:p14="http://schemas.microsoft.com/office/powerpoint/2010/main" val="30390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Initially, I made a correlation test between both characteristics acquired from the US signature vs the dynamic resistance behaviour of the curve.</a:t>
            </a:r>
            <a:endParaRPr lang="en-US" dirty="0"/>
          </a:p>
        </p:txBody>
      </p:sp>
      <p:sp>
        <p:nvSpPr>
          <p:cNvPr id="4" name="Slide Number Placeholder 3"/>
          <p:cNvSpPr>
            <a:spLocks noGrp="1"/>
          </p:cNvSpPr>
          <p:nvPr>
            <p:ph type="sldNum" sz="quarter" idx="5"/>
          </p:nvPr>
        </p:nvSpPr>
        <p:spPr/>
        <p:txBody>
          <a:bodyPr/>
          <a:lstStyle/>
          <a:p>
            <a:fld id="{581CAAAF-A994-43B1-802B-AFAF23C7759C}" type="slidenum">
              <a:rPr lang="en-CA" smtClean="0"/>
              <a:pPr/>
              <a:t>20</a:t>
            </a:fld>
            <a:endParaRPr lang="en-CA"/>
          </a:p>
        </p:txBody>
      </p:sp>
    </p:spTree>
    <p:extLst>
      <p:ext uri="{BB962C8B-B14F-4D97-AF65-F5344CB8AC3E}">
        <p14:creationId xmlns:p14="http://schemas.microsoft.com/office/powerpoint/2010/main" val="3491135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Specially for all these characteristics cited, the process is largely used in the automotive industry, </a:t>
            </a:r>
          </a:p>
          <a:p>
            <a:endParaRPr lang="en-US" dirty="0"/>
          </a:p>
          <a:p>
            <a:r>
              <a:rPr lang="en-US" dirty="0"/>
              <a:t>Here is the schematics of an automotive body , and as we can see, the automotive body is comprised of different methods of joining. With a range of 5 to 7 thousand, depending the size of the vehicle, resistance spot weld still answers for at least 50% of the entire body construction as a process, still being the process of major interest in this field.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to give a rough estimate </a:t>
            </a:r>
            <a:r>
              <a:rPr lang="en-CA" sz="1200" dirty="0">
                <a:ea typeface="Times New Roman" panose="02020603050405020304" pitchFamily="18" charset="0"/>
              </a:rPr>
              <a:t>A single automotive plant produces daily over </a:t>
            </a:r>
            <a:r>
              <a:rPr lang="en-CA" sz="1400" b="1" dirty="0">
                <a:ea typeface="Times New Roman" panose="02020603050405020304" pitchFamily="18" charset="0"/>
              </a:rPr>
              <a:t>5 000 000</a:t>
            </a:r>
            <a:r>
              <a:rPr lang="en-CA" sz="1200" dirty="0">
                <a:ea typeface="Times New Roman" panose="02020603050405020304" pitchFamily="18" charset="0"/>
              </a:rPr>
              <a:t> welds</a:t>
            </a:r>
            <a:endParaRPr lang="en-US" sz="1200" dirty="0"/>
          </a:p>
          <a:p>
            <a:r>
              <a:rPr lang="en-US" dirty="0"/>
              <a:t> Canada has 8 plants/11 assembly lines, which gives us the dimension of this field nowadays.</a:t>
            </a:r>
          </a:p>
          <a:p>
            <a:endParaRPr lang="en-US" dirty="0"/>
          </a:p>
          <a:p>
            <a:r>
              <a:rPr lang="en-US" dirty="0"/>
              <a:t>Typically, 15-20 % of this whole structure are spots classified as safety/critical to the vehicle performance and safety of the occupants, and this is why it is crucial  to ensure a proper process control and monitoring for these welds.</a:t>
            </a:r>
          </a:p>
          <a:p>
            <a:endParaRPr lang="en-US" dirty="0"/>
          </a:p>
          <a:p>
            <a:r>
              <a:rPr lang="en-US" baseline="0" dirty="0"/>
              <a:t> </a:t>
            </a:r>
          </a:p>
        </p:txBody>
      </p:sp>
      <p:sp>
        <p:nvSpPr>
          <p:cNvPr id="4" name="Slide Number Placeholder 3"/>
          <p:cNvSpPr>
            <a:spLocks noGrp="1"/>
          </p:cNvSpPr>
          <p:nvPr>
            <p:ph type="sldNum" sz="quarter" idx="10"/>
          </p:nvPr>
        </p:nvSpPr>
        <p:spPr/>
        <p:txBody>
          <a:bodyPr/>
          <a:lstStyle/>
          <a:p>
            <a:fld id="{6885A15C-93E2-F040-B9B5-7FEEF9327D29}" type="slidenum">
              <a:rPr lang="en-US" smtClean="0"/>
              <a:t>3</a:t>
            </a:fld>
            <a:endParaRPr lang="en-US"/>
          </a:p>
        </p:txBody>
      </p:sp>
    </p:spTree>
    <p:extLst>
      <p:ext uri="{BB962C8B-B14F-4D97-AF65-F5344CB8AC3E}">
        <p14:creationId xmlns:p14="http://schemas.microsoft.com/office/powerpoint/2010/main" val="1389415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Results shown that the </a:t>
            </a:r>
            <a:r>
              <a:rPr lang="en-US" dirty="0"/>
              <a:t>, the resistance peak registered in the curve matches in time with the beginning of melting, as registered by the B-scans collected;</a:t>
            </a:r>
          </a:p>
          <a:p>
            <a:endParaRPr lang="en-US" dirty="0"/>
          </a:p>
          <a:p>
            <a:r>
              <a:rPr lang="en-US" dirty="0"/>
              <a:t>Also, the return of the resistance to its initial lower state presents a strong correlation within the “saturation point” of the vertical nugget growth, which confirms that the main signals observed match with the theory.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81CAAAF-A994-43B1-802B-AFAF23C7759C}" type="slidenum">
              <a:rPr lang="en-CA" smtClean="0"/>
              <a:pPr/>
              <a:t>30</a:t>
            </a:fld>
            <a:endParaRPr lang="en-CA"/>
          </a:p>
        </p:txBody>
      </p:sp>
    </p:spTree>
    <p:extLst>
      <p:ext uri="{BB962C8B-B14F-4D97-AF65-F5344CB8AC3E}">
        <p14:creationId xmlns:p14="http://schemas.microsoft.com/office/powerpoint/2010/main" val="3298740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Also, Through this assessment it was possible to notice that in approximately 15% of the cases, </a:t>
            </a:r>
            <a:r>
              <a:rPr lang="en-US" sz="1200" dirty="0"/>
              <a:t>Tooling and contact conditions may affect resistance based adaptive algorithm, note that in this particular example there is a mismatch between resistance and ultrasonic scan.</a:t>
            </a:r>
          </a:p>
          <a:p>
            <a:r>
              <a:rPr lang="en-US" sz="1200" dirty="0"/>
              <a:t>;</a:t>
            </a:r>
          </a:p>
          <a:p>
            <a:r>
              <a:rPr lang="en-US" sz="1200" dirty="0"/>
              <a:t>For those specific conditions, B-scan signatures are currently offering an advantage against the existing system.</a:t>
            </a:r>
          </a:p>
          <a:p>
            <a:endParaRPr lang="en-US" dirty="0"/>
          </a:p>
        </p:txBody>
      </p:sp>
      <p:sp>
        <p:nvSpPr>
          <p:cNvPr id="4" name="Slide Number Placeholder 3"/>
          <p:cNvSpPr>
            <a:spLocks noGrp="1"/>
          </p:cNvSpPr>
          <p:nvPr>
            <p:ph type="sldNum" sz="quarter" idx="5"/>
          </p:nvPr>
        </p:nvSpPr>
        <p:spPr/>
        <p:txBody>
          <a:bodyPr/>
          <a:lstStyle/>
          <a:p>
            <a:fld id="{581CAAAF-A994-43B1-802B-AFAF23C7759C}" type="slidenum">
              <a:rPr lang="en-CA" smtClean="0"/>
              <a:pPr/>
              <a:t>31</a:t>
            </a:fld>
            <a:endParaRPr lang="en-CA"/>
          </a:p>
        </p:txBody>
      </p:sp>
    </p:spTree>
    <p:extLst>
      <p:ext uri="{BB962C8B-B14F-4D97-AF65-F5344CB8AC3E}">
        <p14:creationId xmlns:p14="http://schemas.microsoft.com/office/powerpoint/2010/main" val="4257930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After beginning of melting, nugget rapidly grows in the vertical direction (towards the electrodes).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Nugget reaches a “saturation point” towards this direction, and as the time elapses, nugget growth rapidly decreases its growth rate, advancing manly in the horizontal axis.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Mathematical models estimate that the growth rate of the nugget  is sharply decreased when the nugget reaches its saturation vertically (Zhou, 2014)</a:t>
            </a:r>
          </a:p>
          <a:p>
            <a:endParaRPr lang="en-US" dirty="0"/>
          </a:p>
        </p:txBody>
      </p:sp>
      <p:sp>
        <p:nvSpPr>
          <p:cNvPr id="4" name="Slide Number Placeholder 3"/>
          <p:cNvSpPr>
            <a:spLocks noGrp="1"/>
          </p:cNvSpPr>
          <p:nvPr>
            <p:ph type="sldNum" sz="quarter" idx="10"/>
          </p:nvPr>
        </p:nvSpPr>
        <p:spPr/>
        <p:txBody>
          <a:bodyPr/>
          <a:lstStyle/>
          <a:p>
            <a:fld id="{6885A15C-93E2-F040-B9B5-7FEEF9327D29}" type="slidenum">
              <a:rPr lang="en-US" smtClean="0"/>
              <a:t>32</a:t>
            </a:fld>
            <a:endParaRPr lang="en-US"/>
          </a:p>
        </p:txBody>
      </p:sp>
    </p:spTree>
    <p:extLst>
      <p:ext uri="{BB962C8B-B14F-4D97-AF65-F5344CB8AC3E}">
        <p14:creationId xmlns:p14="http://schemas.microsoft.com/office/powerpoint/2010/main" val="3456083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second verification was performed to verify the capability of the newly designed AI model to identify properly and timely the key events needed. In order to achieve this goal, a new AI model had to be developed, utilizing the regression approach, where slices of the acoustic signature were analysed in separate pieces.</a:t>
            </a:r>
            <a:endParaRPr lang="en-US" dirty="0"/>
          </a:p>
        </p:txBody>
      </p:sp>
      <p:sp>
        <p:nvSpPr>
          <p:cNvPr id="4" name="Slide Number Placeholder 3"/>
          <p:cNvSpPr>
            <a:spLocks noGrp="1"/>
          </p:cNvSpPr>
          <p:nvPr>
            <p:ph type="sldNum" sz="quarter" idx="10"/>
          </p:nvPr>
        </p:nvSpPr>
        <p:spPr/>
        <p:txBody>
          <a:bodyPr/>
          <a:lstStyle/>
          <a:p>
            <a:fld id="{6885A15C-93E2-F040-B9B5-7FEEF9327D29}" type="slidenum">
              <a:rPr lang="en-US" smtClean="0"/>
              <a:t>33</a:t>
            </a:fld>
            <a:endParaRPr lang="en-US"/>
          </a:p>
        </p:txBody>
      </p:sp>
    </p:spTree>
    <p:extLst>
      <p:ext uri="{BB962C8B-B14F-4D97-AF65-F5344CB8AC3E}">
        <p14:creationId xmlns:p14="http://schemas.microsoft.com/office/powerpoint/2010/main" val="833074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second verification was performed to verify the capability of the newly designed AI model to identify properly and timely the key events needed. In order to achieve this goal, a new AI model had to be developed, utilizing the regression approach, where slices of the acoustic signature were analysed in separate pieces.</a:t>
            </a:r>
            <a:endParaRPr lang="en-US" dirty="0"/>
          </a:p>
        </p:txBody>
      </p:sp>
      <p:sp>
        <p:nvSpPr>
          <p:cNvPr id="4" name="Slide Number Placeholder 3"/>
          <p:cNvSpPr>
            <a:spLocks noGrp="1"/>
          </p:cNvSpPr>
          <p:nvPr>
            <p:ph type="sldNum" sz="quarter" idx="10"/>
          </p:nvPr>
        </p:nvSpPr>
        <p:spPr/>
        <p:txBody>
          <a:bodyPr/>
          <a:lstStyle/>
          <a:p>
            <a:fld id="{6885A15C-93E2-F040-B9B5-7FEEF9327D29}" type="slidenum">
              <a:rPr lang="en-US" smtClean="0"/>
              <a:t>34</a:t>
            </a:fld>
            <a:endParaRPr lang="en-US"/>
          </a:p>
        </p:txBody>
      </p:sp>
    </p:spTree>
    <p:extLst>
      <p:ext uri="{BB962C8B-B14F-4D97-AF65-F5344CB8AC3E}">
        <p14:creationId xmlns:p14="http://schemas.microsoft.com/office/powerpoint/2010/main" val="748164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second verification was performed to verify the capability of the newly designed AI model to identify properly and timely the key events needed. In order to achieve this goal, a new AI model had to be developed, utilizing the regression approach, where slices of the acoustic signature were analysed in separate pieces.</a:t>
            </a:r>
            <a:endParaRPr lang="en-US" dirty="0"/>
          </a:p>
          <a:p>
            <a:endParaRPr lang="en-US" dirty="0"/>
          </a:p>
        </p:txBody>
      </p:sp>
      <p:sp>
        <p:nvSpPr>
          <p:cNvPr id="4" name="Slide Number Placeholder 3"/>
          <p:cNvSpPr>
            <a:spLocks noGrp="1"/>
          </p:cNvSpPr>
          <p:nvPr>
            <p:ph type="sldNum" sz="quarter" idx="10"/>
          </p:nvPr>
        </p:nvSpPr>
        <p:spPr/>
        <p:txBody>
          <a:bodyPr/>
          <a:lstStyle/>
          <a:p>
            <a:fld id="{6885A15C-93E2-F040-B9B5-7FEEF9327D29}" type="slidenum">
              <a:rPr lang="en-US" smtClean="0"/>
              <a:t>35</a:t>
            </a:fld>
            <a:endParaRPr lang="en-US"/>
          </a:p>
        </p:txBody>
      </p:sp>
    </p:spTree>
    <p:extLst>
      <p:ext uri="{BB962C8B-B14F-4D97-AF65-F5344CB8AC3E}">
        <p14:creationId xmlns:p14="http://schemas.microsoft.com/office/powerpoint/2010/main" val="1909232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second verification was performed to verify the capability of the newly designed AI model to identify properly and timely the key events needed. In order to achieve this goal, a new AI model had to be developed, utilizing the regression approach, where slices of the acoustic signature were analysed in separate pieces.</a:t>
            </a:r>
            <a:endParaRPr lang="en-US" dirty="0"/>
          </a:p>
          <a:p>
            <a:endParaRPr lang="en-US" dirty="0"/>
          </a:p>
        </p:txBody>
      </p:sp>
      <p:sp>
        <p:nvSpPr>
          <p:cNvPr id="4" name="Slide Number Placeholder 3"/>
          <p:cNvSpPr>
            <a:spLocks noGrp="1"/>
          </p:cNvSpPr>
          <p:nvPr>
            <p:ph type="sldNum" sz="quarter" idx="10"/>
          </p:nvPr>
        </p:nvSpPr>
        <p:spPr/>
        <p:txBody>
          <a:bodyPr/>
          <a:lstStyle/>
          <a:p>
            <a:fld id="{6885A15C-93E2-F040-B9B5-7FEEF9327D29}" type="slidenum">
              <a:rPr lang="en-US" smtClean="0"/>
              <a:t>36</a:t>
            </a:fld>
            <a:endParaRPr lang="en-US"/>
          </a:p>
        </p:txBody>
      </p:sp>
    </p:spTree>
    <p:extLst>
      <p:ext uri="{BB962C8B-B14F-4D97-AF65-F5344CB8AC3E}">
        <p14:creationId xmlns:p14="http://schemas.microsoft.com/office/powerpoint/2010/main" val="2520536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Currently our database has over 48000 welds, with different welding schedules and stack thicknesses. Over 22000 welds were labeled for AI training </a:t>
            </a:r>
          </a:p>
          <a:p>
            <a:endParaRPr lang="en-CA" dirty="0"/>
          </a:p>
          <a:p>
            <a:r>
              <a:rPr lang="en-CA" dirty="0"/>
              <a:t>Interesting fact is that as the scans are acquired in real time, there is no way to “store” samples for later checkups/retests.</a:t>
            </a:r>
            <a:endParaRPr lang="en-US" dirty="0"/>
          </a:p>
          <a:p>
            <a:endParaRPr lang="en-US" dirty="0"/>
          </a:p>
        </p:txBody>
      </p:sp>
      <p:sp>
        <p:nvSpPr>
          <p:cNvPr id="4" name="Slide Number Placeholder 3"/>
          <p:cNvSpPr>
            <a:spLocks noGrp="1"/>
          </p:cNvSpPr>
          <p:nvPr>
            <p:ph type="sldNum" sz="quarter" idx="10"/>
          </p:nvPr>
        </p:nvSpPr>
        <p:spPr/>
        <p:txBody>
          <a:bodyPr/>
          <a:lstStyle/>
          <a:p>
            <a:fld id="{6885A15C-93E2-F040-B9B5-7FEEF9327D29}" type="slidenum">
              <a:rPr lang="en-US" smtClean="0"/>
              <a:t>37</a:t>
            </a:fld>
            <a:endParaRPr lang="en-US"/>
          </a:p>
        </p:txBody>
      </p:sp>
    </p:spTree>
    <p:extLst>
      <p:ext uri="{BB962C8B-B14F-4D97-AF65-F5344CB8AC3E}">
        <p14:creationId xmlns:p14="http://schemas.microsoft.com/office/powerpoint/2010/main" val="1900139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Initial results on the event detection rate and processing times validate the application of the ultrasonic real time in an adaptive application – signal processing with the existing model is under 0.6ms, which allows the system to timely provide a feedback for each single scan;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581CAAAF-A994-43B1-802B-AFAF23C7759C}" type="slidenum">
              <a:rPr lang="en-CA" smtClean="0"/>
              <a:pPr/>
              <a:t>39</a:t>
            </a:fld>
            <a:endParaRPr lang="en-CA"/>
          </a:p>
        </p:txBody>
      </p:sp>
    </p:spTree>
    <p:extLst>
      <p:ext uri="{BB962C8B-B14F-4D97-AF65-F5344CB8AC3E}">
        <p14:creationId xmlns:p14="http://schemas.microsoft.com/office/powerpoint/2010/main" val="2037933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9D08DD-5A7E-4456-B067-9000A0048D98}" type="slidenum">
              <a:rPr lang="en-CA" smtClean="0"/>
              <a:t>41</a:t>
            </a:fld>
            <a:endParaRPr lang="en-CA"/>
          </a:p>
        </p:txBody>
      </p:sp>
    </p:spTree>
    <p:extLst>
      <p:ext uri="{BB962C8B-B14F-4D97-AF65-F5344CB8AC3E}">
        <p14:creationId xmlns:p14="http://schemas.microsoft.com/office/powerpoint/2010/main" val="1745715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process is one of the fastest in terms of process time, and due to that is prone to a high automation level inside the automotive plants. The process is also capable of joining different types of Steel, and also Aluminum</a:t>
            </a:r>
          </a:p>
        </p:txBody>
      </p:sp>
      <p:sp>
        <p:nvSpPr>
          <p:cNvPr id="4" name="Slide Number Placeholder 3"/>
          <p:cNvSpPr>
            <a:spLocks noGrp="1"/>
          </p:cNvSpPr>
          <p:nvPr>
            <p:ph type="sldNum" sz="quarter" idx="5"/>
          </p:nvPr>
        </p:nvSpPr>
        <p:spPr/>
        <p:txBody>
          <a:bodyPr/>
          <a:lstStyle/>
          <a:p>
            <a:fld id="{6885A15C-93E2-F040-B9B5-7FEEF9327D29}" type="slidenum">
              <a:rPr lang="en-US" smtClean="0"/>
              <a:t>4</a:t>
            </a:fld>
            <a:endParaRPr lang="en-US"/>
          </a:p>
        </p:txBody>
      </p:sp>
    </p:spTree>
    <p:extLst>
      <p:ext uri="{BB962C8B-B14F-4D97-AF65-F5344CB8AC3E}">
        <p14:creationId xmlns:p14="http://schemas.microsoft.com/office/powerpoint/2010/main" val="181249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subject of this research is an application designed for a Resistance Spot Welding process. </a:t>
            </a:r>
            <a:r>
              <a:rPr lang="en-CA" dirty="0"/>
              <a:t>RSW is pressure-based joining process, which depends on the three main variables as described, Resistance, Current and Time. </a:t>
            </a:r>
          </a:p>
          <a:p>
            <a:endParaRPr lang="en-CA" dirty="0"/>
          </a:p>
          <a:p>
            <a:r>
              <a:rPr lang="en-CA" dirty="0"/>
              <a:t>The heat occurs following the Joule’s law principles.</a:t>
            </a:r>
          </a:p>
          <a:p>
            <a:endParaRPr lang="en-CA" dirty="0"/>
          </a:p>
          <a:p>
            <a:r>
              <a:rPr lang="en-CA" dirty="0"/>
              <a:t>The process is extremely fast, whereas the </a:t>
            </a:r>
          </a:p>
          <a:p>
            <a:endParaRPr lang="en-CA" dirty="0"/>
          </a:p>
          <a:p>
            <a:pPr marL="342900" indent="-342900" algn="l" eaLnBrk="1" hangingPunct="1">
              <a:spcBef>
                <a:spcPct val="50000"/>
              </a:spcBef>
              <a:buFont typeface="Wingdings" panose="05000000000000000000" pitchFamily="2" charset="2"/>
              <a:buChar char="§"/>
            </a:pPr>
            <a:r>
              <a:rPr lang="pt-BR" altLang="pt-BR" sz="1200" b="1" dirty="0">
                <a:latin typeface="Calibri" panose="020F0502020204030204" pitchFamily="34" charset="0"/>
              </a:rPr>
              <a:t>Total </a:t>
            </a:r>
            <a:r>
              <a:rPr lang="pt-BR" altLang="pt-BR" sz="1200" b="1" dirty="0" err="1">
                <a:latin typeface="Calibri" panose="020F0502020204030204" pitchFamily="34" charset="0"/>
              </a:rPr>
              <a:t>weld</a:t>
            </a:r>
            <a:r>
              <a:rPr lang="pt-BR" altLang="pt-BR" sz="1200" b="1" dirty="0">
                <a:latin typeface="Calibri" panose="020F0502020204030204" pitchFamily="34" charset="0"/>
              </a:rPr>
              <a:t> </a:t>
            </a:r>
            <a:r>
              <a:rPr lang="pt-BR" altLang="pt-BR" sz="1200" b="1" dirty="0" err="1">
                <a:latin typeface="Calibri" panose="020F0502020204030204" pitchFamily="34" charset="0"/>
              </a:rPr>
              <a:t>cycle</a:t>
            </a:r>
            <a:r>
              <a:rPr lang="pt-BR" altLang="pt-BR" sz="1200" b="1" dirty="0">
                <a:latin typeface="Calibri" panose="020F0502020204030204" pitchFamily="34" charset="0"/>
              </a:rPr>
              <a:t>: 1 </a:t>
            </a:r>
            <a:r>
              <a:rPr lang="pt-BR" altLang="pt-BR" sz="1200" b="1" dirty="0" err="1">
                <a:latin typeface="Calibri" panose="020F0502020204030204" pitchFamily="34" charset="0"/>
              </a:rPr>
              <a:t>second</a:t>
            </a:r>
            <a:endParaRPr lang="pt-BR" altLang="pt-BR" sz="1200" b="1" dirty="0">
              <a:latin typeface="Calibri" panose="020F0502020204030204" pitchFamily="34" charset="0"/>
            </a:endParaRPr>
          </a:p>
          <a:p>
            <a:pPr marL="342900" indent="-342900" algn="l" eaLnBrk="1" hangingPunct="1">
              <a:spcBef>
                <a:spcPct val="50000"/>
              </a:spcBef>
              <a:buFont typeface="Wingdings" panose="05000000000000000000" pitchFamily="2" charset="2"/>
              <a:buChar char="§"/>
            </a:pPr>
            <a:r>
              <a:rPr lang="pt-BR" altLang="pt-BR" sz="1200" b="1" dirty="0" err="1">
                <a:latin typeface="Calibri" panose="020F0502020204030204" pitchFamily="34" charset="0"/>
              </a:rPr>
              <a:t>Highly</a:t>
            </a:r>
            <a:r>
              <a:rPr lang="pt-BR" altLang="pt-BR" sz="1200" b="1" dirty="0">
                <a:latin typeface="Calibri" panose="020F0502020204030204" pitchFamily="34" charset="0"/>
              </a:rPr>
              <a:t> </a:t>
            </a:r>
            <a:r>
              <a:rPr lang="pt-BR" altLang="pt-BR" sz="1200" b="1" dirty="0" err="1">
                <a:latin typeface="Calibri" panose="020F0502020204030204" pitchFamily="34" charset="0"/>
              </a:rPr>
              <a:t>automated</a:t>
            </a:r>
            <a:endParaRPr lang="pt-BR" altLang="pt-BR" sz="1200" b="1" dirty="0">
              <a:latin typeface="Calibri" panose="020F0502020204030204" pitchFamily="34" charset="0"/>
            </a:endParaRPr>
          </a:p>
          <a:p>
            <a:pPr marL="342900" indent="-342900" algn="l" eaLnBrk="1" hangingPunct="1">
              <a:spcBef>
                <a:spcPct val="50000"/>
              </a:spcBef>
              <a:buFont typeface="Wingdings" panose="05000000000000000000" pitchFamily="2" charset="2"/>
              <a:buChar char="§"/>
            </a:pPr>
            <a:r>
              <a:rPr lang="pt-BR" altLang="pt-BR" sz="1200" b="1" dirty="0">
                <a:latin typeface="Calibri" panose="020F0502020204030204" pitchFamily="34" charset="0"/>
              </a:rPr>
              <a:t>No material </a:t>
            </a:r>
            <a:r>
              <a:rPr lang="pt-BR" altLang="pt-BR" sz="1200" b="1" dirty="0" err="1">
                <a:latin typeface="Calibri" panose="020F0502020204030204" pitchFamily="34" charset="0"/>
              </a:rPr>
              <a:t>added</a:t>
            </a:r>
            <a:endParaRPr lang="pt-BR" altLang="pt-BR" sz="1200" b="1" dirty="0">
              <a:latin typeface="Calibri" panose="020F0502020204030204" pitchFamily="34" charset="0"/>
            </a:endParaRPr>
          </a:p>
          <a:p>
            <a:pPr marL="342900" indent="-342900" algn="l" eaLnBrk="1" hangingPunct="1">
              <a:spcBef>
                <a:spcPct val="50000"/>
              </a:spcBef>
              <a:buFont typeface="Wingdings" panose="05000000000000000000" pitchFamily="2" charset="2"/>
              <a:buChar char="§"/>
            </a:pPr>
            <a:r>
              <a:rPr lang="pt-BR" altLang="pt-BR" sz="1200" b="1" dirty="0" err="1">
                <a:latin typeface="Calibri" panose="020F0502020204030204" pitchFamily="34" charset="0"/>
              </a:rPr>
              <a:t>Usually</a:t>
            </a:r>
            <a:r>
              <a:rPr lang="pt-BR" altLang="pt-BR" sz="1200" b="1" dirty="0">
                <a:latin typeface="Calibri" panose="020F0502020204030204" pitchFamily="34" charset="0"/>
              </a:rPr>
              <a:t> </a:t>
            </a:r>
            <a:r>
              <a:rPr lang="pt-BR" altLang="pt-BR" sz="1200" b="1" dirty="0" err="1">
                <a:latin typeface="Calibri" panose="020F0502020204030204" pitchFamily="34" charset="0"/>
              </a:rPr>
              <a:t>applicable</a:t>
            </a:r>
            <a:r>
              <a:rPr lang="pt-BR" altLang="pt-BR" sz="1200" b="1" dirty="0">
                <a:latin typeface="Calibri" panose="020F0502020204030204" pitchFamily="34" charset="0"/>
              </a:rPr>
              <a:t> </a:t>
            </a:r>
            <a:r>
              <a:rPr lang="pt-BR" altLang="pt-BR" sz="1200" b="1" dirty="0" err="1">
                <a:latin typeface="Calibri" panose="020F0502020204030204" pitchFamily="34" charset="0"/>
              </a:rPr>
              <a:t>to</a:t>
            </a:r>
            <a:r>
              <a:rPr lang="pt-BR" altLang="pt-BR" sz="1200" b="1" dirty="0">
                <a:latin typeface="Calibri" panose="020F0502020204030204" pitchFamily="34" charset="0"/>
              </a:rPr>
              <a:t> Steel </a:t>
            </a:r>
            <a:r>
              <a:rPr lang="pt-BR" altLang="pt-BR" sz="1200" b="1" dirty="0" err="1">
                <a:latin typeface="Calibri" panose="020F0502020204030204" pitchFamily="34" charset="0"/>
              </a:rPr>
              <a:t>and</a:t>
            </a:r>
            <a:r>
              <a:rPr lang="pt-BR" altLang="pt-BR" sz="1200" b="1" dirty="0">
                <a:latin typeface="Calibri" panose="020F0502020204030204" pitchFamily="34" charset="0"/>
              </a:rPr>
              <a:t> </a:t>
            </a:r>
            <a:r>
              <a:rPr lang="pt-BR" altLang="pt-BR" sz="1200" b="1" dirty="0" err="1">
                <a:latin typeface="Calibri" panose="020F0502020204030204" pitchFamily="34" charset="0"/>
              </a:rPr>
              <a:t>Aluminum</a:t>
            </a:r>
            <a:endParaRPr lang="pt-BR" altLang="pt-BR" sz="1200" b="1" dirty="0">
              <a:latin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6885A15C-93E2-F040-B9B5-7FEEF9327D29}" type="slidenum">
              <a:rPr lang="en-US" smtClean="0"/>
              <a:t>5</a:t>
            </a:fld>
            <a:endParaRPr lang="en-US"/>
          </a:p>
        </p:txBody>
      </p:sp>
    </p:spTree>
    <p:extLst>
      <p:ext uri="{BB962C8B-B14F-4D97-AF65-F5344CB8AC3E}">
        <p14:creationId xmlns:p14="http://schemas.microsoft.com/office/powerpoint/2010/main" val="3854159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subject of this research is an application designed for a Resistance Spot Welding process. </a:t>
            </a:r>
            <a:r>
              <a:rPr lang="en-CA" dirty="0"/>
              <a:t>RSW is pressure-based joining process, which depends on the three main variables as described, Resistance, Current and Time. </a:t>
            </a:r>
          </a:p>
          <a:p>
            <a:endParaRPr lang="en-CA" dirty="0"/>
          </a:p>
          <a:p>
            <a:r>
              <a:rPr lang="en-CA" dirty="0"/>
              <a:t>The heat occurs following the Joule’s law principles.</a:t>
            </a:r>
          </a:p>
          <a:p>
            <a:endParaRPr lang="en-CA" dirty="0"/>
          </a:p>
          <a:p>
            <a:r>
              <a:rPr lang="en-CA" dirty="0"/>
              <a:t>The process is extremely fast, whereas the </a:t>
            </a:r>
          </a:p>
          <a:p>
            <a:endParaRPr lang="en-CA" dirty="0"/>
          </a:p>
          <a:p>
            <a:pPr marL="342900" indent="-342900" algn="l" eaLnBrk="1" hangingPunct="1">
              <a:spcBef>
                <a:spcPct val="50000"/>
              </a:spcBef>
              <a:buFont typeface="Wingdings" panose="05000000000000000000" pitchFamily="2" charset="2"/>
              <a:buChar char="§"/>
            </a:pPr>
            <a:r>
              <a:rPr lang="pt-BR" altLang="pt-BR" sz="1200" b="1" dirty="0">
                <a:latin typeface="Calibri" panose="020F0502020204030204" pitchFamily="34" charset="0"/>
              </a:rPr>
              <a:t>Total </a:t>
            </a:r>
            <a:r>
              <a:rPr lang="pt-BR" altLang="pt-BR" sz="1200" b="1" dirty="0" err="1">
                <a:latin typeface="Calibri" panose="020F0502020204030204" pitchFamily="34" charset="0"/>
              </a:rPr>
              <a:t>weld</a:t>
            </a:r>
            <a:r>
              <a:rPr lang="pt-BR" altLang="pt-BR" sz="1200" b="1" dirty="0">
                <a:latin typeface="Calibri" panose="020F0502020204030204" pitchFamily="34" charset="0"/>
              </a:rPr>
              <a:t> </a:t>
            </a:r>
            <a:r>
              <a:rPr lang="pt-BR" altLang="pt-BR" sz="1200" b="1" dirty="0" err="1">
                <a:latin typeface="Calibri" panose="020F0502020204030204" pitchFamily="34" charset="0"/>
              </a:rPr>
              <a:t>cycle</a:t>
            </a:r>
            <a:r>
              <a:rPr lang="pt-BR" altLang="pt-BR" sz="1200" b="1" dirty="0">
                <a:latin typeface="Calibri" panose="020F0502020204030204" pitchFamily="34" charset="0"/>
              </a:rPr>
              <a:t>: 1 </a:t>
            </a:r>
            <a:r>
              <a:rPr lang="pt-BR" altLang="pt-BR" sz="1200" b="1" dirty="0" err="1">
                <a:latin typeface="Calibri" panose="020F0502020204030204" pitchFamily="34" charset="0"/>
              </a:rPr>
              <a:t>second</a:t>
            </a:r>
            <a:endParaRPr lang="pt-BR" altLang="pt-BR" sz="1200" b="1" dirty="0">
              <a:latin typeface="Calibri" panose="020F0502020204030204" pitchFamily="34" charset="0"/>
            </a:endParaRPr>
          </a:p>
          <a:p>
            <a:pPr marL="342900" indent="-342900" algn="l" eaLnBrk="1" hangingPunct="1">
              <a:spcBef>
                <a:spcPct val="50000"/>
              </a:spcBef>
              <a:buFont typeface="Wingdings" panose="05000000000000000000" pitchFamily="2" charset="2"/>
              <a:buChar char="§"/>
            </a:pPr>
            <a:r>
              <a:rPr lang="pt-BR" altLang="pt-BR" sz="1200" b="1" dirty="0" err="1">
                <a:latin typeface="Calibri" panose="020F0502020204030204" pitchFamily="34" charset="0"/>
              </a:rPr>
              <a:t>Highly</a:t>
            </a:r>
            <a:r>
              <a:rPr lang="pt-BR" altLang="pt-BR" sz="1200" b="1" dirty="0">
                <a:latin typeface="Calibri" panose="020F0502020204030204" pitchFamily="34" charset="0"/>
              </a:rPr>
              <a:t> </a:t>
            </a:r>
            <a:r>
              <a:rPr lang="pt-BR" altLang="pt-BR" sz="1200" b="1" dirty="0" err="1">
                <a:latin typeface="Calibri" panose="020F0502020204030204" pitchFamily="34" charset="0"/>
              </a:rPr>
              <a:t>automated</a:t>
            </a:r>
            <a:endParaRPr lang="pt-BR" altLang="pt-BR" sz="1200" b="1" dirty="0">
              <a:latin typeface="Calibri" panose="020F0502020204030204" pitchFamily="34" charset="0"/>
            </a:endParaRPr>
          </a:p>
          <a:p>
            <a:pPr marL="342900" indent="-342900" algn="l" eaLnBrk="1" hangingPunct="1">
              <a:spcBef>
                <a:spcPct val="50000"/>
              </a:spcBef>
              <a:buFont typeface="Wingdings" panose="05000000000000000000" pitchFamily="2" charset="2"/>
              <a:buChar char="§"/>
            </a:pPr>
            <a:r>
              <a:rPr lang="pt-BR" altLang="pt-BR" sz="1200" b="1" dirty="0">
                <a:latin typeface="Calibri" panose="020F0502020204030204" pitchFamily="34" charset="0"/>
              </a:rPr>
              <a:t>No material </a:t>
            </a:r>
            <a:r>
              <a:rPr lang="pt-BR" altLang="pt-BR" sz="1200" b="1" dirty="0" err="1">
                <a:latin typeface="Calibri" panose="020F0502020204030204" pitchFamily="34" charset="0"/>
              </a:rPr>
              <a:t>added</a:t>
            </a:r>
            <a:endParaRPr lang="pt-BR" altLang="pt-BR" sz="1200" b="1" dirty="0">
              <a:latin typeface="Calibri" panose="020F0502020204030204" pitchFamily="34" charset="0"/>
            </a:endParaRPr>
          </a:p>
          <a:p>
            <a:pPr marL="342900" indent="-342900" algn="l" eaLnBrk="1" hangingPunct="1">
              <a:spcBef>
                <a:spcPct val="50000"/>
              </a:spcBef>
              <a:buFont typeface="Wingdings" panose="05000000000000000000" pitchFamily="2" charset="2"/>
              <a:buChar char="§"/>
            </a:pPr>
            <a:r>
              <a:rPr lang="pt-BR" altLang="pt-BR" sz="1200" b="1" dirty="0" err="1">
                <a:latin typeface="Calibri" panose="020F0502020204030204" pitchFamily="34" charset="0"/>
              </a:rPr>
              <a:t>Usually</a:t>
            </a:r>
            <a:r>
              <a:rPr lang="pt-BR" altLang="pt-BR" sz="1200" b="1" dirty="0">
                <a:latin typeface="Calibri" panose="020F0502020204030204" pitchFamily="34" charset="0"/>
              </a:rPr>
              <a:t> </a:t>
            </a:r>
            <a:r>
              <a:rPr lang="pt-BR" altLang="pt-BR" sz="1200" b="1" dirty="0" err="1">
                <a:latin typeface="Calibri" panose="020F0502020204030204" pitchFamily="34" charset="0"/>
              </a:rPr>
              <a:t>applicable</a:t>
            </a:r>
            <a:r>
              <a:rPr lang="pt-BR" altLang="pt-BR" sz="1200" b="1" dirty="0">
                <a:latin typeface="Calibri" panose="020F0502020204030204" pitchFamily="34" charset="0"/>
              </a:rPr>
              <a:t> </a:t>
            </a:r>
            <a:r>
              <a:rPr lang="pt-BR" altLang="pt-BR" sz="1200" b="1" dirty="0" err="1">
                <a:latin typeface="Calibri" panose="020F0502020204030204" pitchFamily="34" charset="0"/>
              </a:rPr>
              <a:t>to</a:t>
            </a:r>
            <a:r>
              <a:rPr lang="pt-BR" altLang="pt-BR" sz="1200" b="1" dirty="0">
                <a:latin typeface="Calibri" panose="020F0502020204030204" pitchFamily="34" charset="0"/>
              </a:rPr>
              <a:t> Steel </a:t>
            </a:r>
            <a:r>
              <a:rPr lang="pt-BR" altLang="pt-BR" sz="1200" b="1" dirty="0" err="1">
                <a:latin typeface="Calibri" panose="020F0502020204030204" pitchFamily="34" charset="0"/>
              </a:rPr>
              <a:t>and</a:t>
            </a:r>
            <a:r>
              <a:rPr lang="pt-BR" altLang="pt-BR" sz="1200" b="1" dirty="0">
                <a:latin typeface="Calibri" panose="020F0502020204030204" pitchFamily="34" charset="0"/>
              </a:rPr>
              <a:t> </a:t>
            </a:r>
            <a:r>
              <a:rPr lang="pt-BR" altLang="pt-BR" sz="1200" b="1" dirty="0" err="1">
                <a:latin typeface="Calibri" panose="020F0502020204030204" pitchFamily="34" charset="0"/>
              </a:rPr>
              <a:t>Aluminum</a:t>
            </a:r>
            <a:endParaRPr lang="pt-BR" altLang="pt-BR" sz="1200" b="1" dirty="0">
              <a:latin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6885A15C-93E2-F040-B9B5-7FEEF9327D29}" type="slidenum">
              <a:rPr lang="en-US" smtClean="0"/>
              <a:t>6</a:t>
            </a:fld>
            <a:endParaRPr lang="en-US"/>
          </a:p>
        </p:txBody>
      </p:sp>
    </p:spTree>
    <p:extLst>
      <p:ext uri="{BB962C8B-B14F-4D97-AF65-F5344CB8AC3E}">
        <p14:creationId xmlns:p14="http://schemas.microsoft.com/office/powerpoint/2010/main" val="3884133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subject of this research is an application designed for a Resistance Spot Welding process. </a:t>
            </a:r>
            <a:r>
              <a:rPr lang="en-CA" dirty="0"/>
              <a:t>RSW is pressure-based joining process, which depends on the three main variables as described, Resistance, Current and Time. </a:t>
            </a:r>
          </a:p>
          <a:p>
            <a:endParaRPr lang="en-CA" dirty="0"/>
          </a:p>
          <a:p>
            <a:r>
              <a:rPr lang="en-CA" dirty="0"/>
              <a:t>The heat occurs following the Joule’s law principles.</a:t>
            </a:r>
          </a:p>
          <a:p>
            <a:endParaRPr lang="en-CA" dirty="0"/>
          </a:p>
          <a:p>
            <a:r>
              <a:rPr lang="en-CA" dirty="0"/>
              <a:t>The process is extremely fast, whereas the </a:t>
            </a:r>
          </a:p>
          <a:p>
            <a:endParaRPr lang="en-CA" dirty="0"/>
          </a:p>
          <a:p>
            <a:pPr marL="342900" indent="-342900" algn="l" eaLnBrk="1" hangingPunct="1">
              <a:spcBef>
                <a:spcPct val="50000"/>
              </a:spcBef>
              <a:buFont typeface="Wingdings" panose="05000000000000000000" pitchFamily="2" charset="2"/>
              <a:buChar char="§"/>
            </a:pPr>
            <a:r>
              <a:rPr lang="pt-BR" altLang="pt-BR" sz="1200" b="1" dirty="0">
                <a:latin typeface="Calibri" panose="020F0502020204030204" pitchFamily="34" charset="0"/>
              </a:rPr>
              <a:t>Total </a:t>
            </a:r>
            <a:r>
              <a:rPr lang="pt-BR" altLang="pt-BR" sz="1200" b="1" dirty="0" err="1">
                <a:latin typeface="Calibri" panose="020F0502020204030204" pitchFamily="34" charset="0"/>
              </a:rPr>
              <a:t>weld</a:t>
            </a:r>
            <a:r>
              <a:rPr lang="pt-BR" altLang="pt-BR" sz="1200" b="1" dirty="0">
                <a:latin typeface="Calibri" panose="020F0502020204030204" pitchFamily="34" charset="0"/>
              </a:rPr>
              <a:t> </a:t>
            </a:r>
            <a:r>
              <a:rPr lang="pt-BR" altLang="pt-BR" sz="1200" b="1" dirty="0" err="1">
                <a:latin typeface="Calibri" panose="020F0502020204030204" pitchFamily="34" charset="0"/>
              </a:rPr>
              <a:t>cycle</a:t>
            </a:r>
            <a:r>
              <a:rPr lang="pt-BR" altLang="pt-BR" sz="1200" b="1" dirty="0">
                <a:latin typeface="Calibri" panose="020F0502020204030204" pitchFamily="34" charset="0"/>
              </a:rPr>
              <a:t>: 1 </a:t>
            </a:r>
            <a:r>
              <a:rPr lang="pt-BR" altLang="pt-BR" sz="1200" b="1" dirty="0" err="1">
                <a:latin typeface="Calibri" panose="020F0502020204030204" pitchFamily="34" charset="0"/>
              </a:rPr>
              <a:t>second</a:t>
            </a:r>
            <a:endParaRPr lang="pt-BR" altLang="pt-BR" sz="1200" b="1" dirty="0">
              <a:latin typeface="Calibri" panose="020F0502020204030204" pitchFamily="34" charset="0"/>
            </a:endParaRPr>
          </a:p>
          <a:p>
            <a:pPr marL="342900" indent="-342900" algn="l" eaLnBrk="1" hangingPunct="1">
              <a:spcBef>
                <a:spcPct val="50000"/>
              </a:spcBef>
              <a:buFont typeface="Wingdings" panose="05000000000000000000" pitchFamily="2" charset="2"/>
              <a:buChar char="§"/>
            </a:pPr>
            <a:r>
              <a:rPr lang="pt-BR" altLang="pt-BR" sz="1200" b="1" dirty="0" err="1">
                <a:latin typeface="Calibri" panose="020F0502020204030204" pitchFamily="34" charset="0"/>
              </a:rPr>
              <a:t>Highly</a:t>
            </a:r>
            <a:r>
              <a:rPr lang="pt-BR" altLang="pt-BR" sz="1200" b="1" dirty="0">
                <a:latin typeface="Calibri" panose="020F0502020204030204" pitchFamily="34" charset="0"/>
              </a:rPr>
              <a:t> </a:t>
            </a:r>
            <a:r>
              <a:rPr lang="pt-BR" altLang="pt-BR" sz="1200" b="1" dirty="0" err="1">
                <a:latin typeface="Calibri" panose="020F0502020204030204" pitchFamily="34" charset="0"/>
              </a:rPr>
              <a:t>automated</a:t>
            </a:r>
            <a:endParaRPr lang="pt-BR" altLang="pt-BR" sz="1200" b="1" dirty="0">
              <a:latin typeface="Calibri" panose="020F0502020204030204" pitchFamily="34" charset="0"/>
            </a:endParaRPr>
          </a:p>
          <a:p>
            <a:pPr marL="342900" indent="-342900" algn="l" eaLnBrk="1" hangingPunct="1">
              <a:spcBef>
                <a:spcPct val="50000"/>
              </a:spcBef>
              <a:buFont typeface="Wingdings" panose="05000000000000000000" pitchFamily="2" charset="2"/>
              <a:buChar char="§"/>
            </a:pPr>
            <a:r>
              <a:rPr lang="pt-BR" altLang="pt-BR" sz="1200" b="1" dirty="0">
                <a:latin typeface="Calibri" panose="020F0502020204030204" pitchFamily="34" charset="0"/>
              </a:rPr>
              <a:t>No material </a:t>
            </a:r>
            <a:r>
              <a:rPr lang="pt-BR" altLang="pt-BR" sz="1200" b="1" dirty="0" err="1">
                <a:latin typeface="Calibri" panose="020F0502020204030204" pitchFamily="34" charset="0"/>
              </a:rPr>
              <a:t>added</a:t>
            </a:r>
            <a:endParaRPr lang="pt-BR" altLang="pt-BR" sz="1200" b="1" dirty="0">
              <a:latin typeface="Calibri" panose="020F0502020204030204" pitchFamily="34" charset="0"/>
            </a:endParaRPr>
          </a:p>
          <a:p>
            <a:pPr marL="342900" indent="-342900" algn="l" eaLnBrk="1" hangingPunct="1">
              <a:spcBef>
                <a:spcPct val="50000"/>
              </a:spcBef>
              <a:buFont typeface="Wingdings" panose="05000000000000000000" pitchFamily="2" charset="2"/>
              <a:buChar char="§"/>
            </a:pPr>
            <a:r>
              <a:rPr lang="pt-BR" altLang="pt-BR" sz="1200" b="1" dirty="0" err="1">
                <a:latin typeface="Calibri" panose="020F0502020204030204" pitchFamily="34" charset="0"/>
              </a:rPr>
              <a:t>Usually</a:t>
            </a:r>
            <a:r>
              <a:rPr lang="pt-BR" altLang="pt-BR" sz="1200" b="1" dirty="0">
                <a:latin typeface="Calibri" panose="020F0502020204030204" pitchFamily="34" charset="0"/>
              </a:rPr>
              <a:t> </a:t>
            </a:r>
            <a:r>
              <a:rPr lang="pt-BR" altLang="pt-BR" sz="1200" b="1" dirty="0" err="1">
                <a:latin typeface="Calibri" panose="020F0502020204030204" pitchFamily="34" charset="0"/>
              </a:rPr>
              <a:t>applicable</a:t>
            </a:r>
            <a:r>
              <a:rPr lang="pt-BR" altLang="pt-BR" sz="1200" b="1" dirty="0">
                <a:latin typeface="Calibri" panose="020F0502020204030204" pitchFamily="34" charset="0"/>
              </a:rPr>
              <a:t> </a:t>
            </a:r>
            <a:r>
              <a:rPr lang="pt-BR" altLang="pt-BR" sz="1200" b="1" dirty="0" err="1">
                <a:latin typeface="Calibri" panose="020F0502020204030204" pitchFamily="34" charset="0"/>
              </a:rPr>
              <a:t>to</a:t>
            </a:r>
            <a:r>
              <a:rPr lang="pt-BR" altLang="pt-BR" sz="1200" b="1" dirty="0">
                <a:latin typeface="Calibri" panose="020F0502020204030204" pitchFamily="34" charset="0"/>
              </a:rPr>
              <a:t> Steel </a:t>
            </a:r>
            <a:r>
              <a:rPr lang="pt-BR" altLang="pt-BR" sz="1200" b="1" dirty="0" err="1">
                <a:latin typeface="Calibri" panose="020F0502020204030204" pitchFamily="34" charset="0"/>
              </a:rPr>
              <a:t>and</a:t>
            </a:r>
            <a:r>
              <a:rPr lang="pt-BR" altLang="pt-BR" sz="1200" b="1" dirty="0">
                <a:latin typeface="Calibri" panose="020F0502020204030204" pitchFamily="34" charset="0"/>
              </a:rPr>
              <a:t> </a:t>
            </a:r>
            <a:r>
              <a:rPr lang="pt-BR" altLang="pt-BR" sz="1200" b="1" dirty="0" err="1">
                <a:latin typeface="Calibri" panose="020F0502020204030204" pitchFamily="34" charset="0"/>
              </a:rPr>
              <a:t>Aluminum</a:t>
            </a:r>
            <a:endParaRPr lang="pt-BR" altLang="pt-BR" sz="1200" b="1" dirty="0">
              <a:latin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6885A15C-93E2-F040-B9B5-7FEEF9327D29}" type="slidenum">
              <a:rPr lang="en-US" smtClean="0"/>
              <a:t>7</a:t>
            </a:fld>
            <a:endParaRPr lang="en-US"/>
          </a:p>
        </p:txBody>
      </p:sp>
    </p:spTree>
    <p:extLst>
      <p:ext uri="{BB962C8B-B14F-4D97-AF65-F5344CB8AC3E}">
        <p14:creationId xmlns:p14="http://schemas.microsoft.com/office/powerpoint/2010/main" val="2828179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a:t>
            </a:r>
            <a:r>
              <a:rPr lang="en-US" dirty="0" err="1"/>
              <a:t>ighten</a:t>
            </a:r>
            <a:r>
              <a:rPr lang="en-US" dirty="0"/>
              <a:t> process controls needs to be established;</a:t>
            </a:r>
          </a:p>
          <a:p>
            <a:endParaRPr lang="en-US" dirty="0"/>
          </a:p>
          <a:p>
            <a:r>
              <a:rPr lang="en-US" dirty="0"/>
              <a:t>Use of adaptive welding controllers</a:t>
            </a:r>
          </a:p>
          <a:p>
            <a:endParaRPr lang="en-US" dirty="0"/>
          </a:p>
          <a:p>
            <a:r>
              <a:rPr lang="en-CA" baseline="0" dirty="0"/>
              <a:t>Nowadays we have a welding controller capable of regulate </a:t>
            </a:r>
            <a:r>
              <a:rPr lang="en-CA" dirty="0"/>
              <a:t>Weld time and Current intensity </a:t>
            </a:r>
            <a:endParaRPr lang="en-US" baseline="0" dirty="0"/>
          </a:p>
        </p:txBody>
      </p:sp>
      <p:sp>
        <p:nvSpPr>
          <p:cNvPr id="4" name="Slide Number Placeholder 3"/>
          <p:cNvSpPr>
            <a:spLocks noGrp="1"/>
          </p:cNvSpPr>
          <p:nvPr>
            <p:ph type="sldNum" sz="quarter" idx="10"/>
          </p:nvPr>
        </p:nvSpPr>
        <p:spPr/>
        <p:txBody>
          <a:bodyPr/>
          <a:lstStyle/>
          <a:p>
            <a:fld id="{6885A15C-93E2-F040-B9B5-7FEEF9327D29}" type="slidenum">
              <a:rPr lang="en-US" smtClean="0"/>
              <a:t>8</a:t>
            </a:fld>
            <a:endParaRPr lang="en-US"/>
          </a:p>
        </p:txBody>
      </p:sp>
    </p:spTree>
    <p:extLst>
      <p:ext uri="{BB962C8B-B14F-4D97-AF65-F5344CB8AC3E}">
        <p14:creationId xmlns:p14="http://schemas.microsoft.com/office/powerpoint/2010/main" val="1253083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However, these technique presents several drawbacks, for instance the fact that </a:t>
            </a:r>
            <a:r>
              <a:rPr lang="en-CA" altLang="pt-BR" sz="1200" b="0" i="0" cap="none" dirty="0"/>
              <a:t>Dynamic resistance measurements takes into consideration the whole package of the joints (including shanks, caps and welding gun arms)</a:t>
            </a:r>
            <a:r>
              <a:rPr lang="en-US" altLang="pt-BR" sz="1200" b="0" i="0" cap="none" dirty="0"/>
              <a:t>, and can provide inaccurate measurements.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pt-BR" sz="1200" b="0" i="0" cap="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pt-BR" sz="1200" b="0" i="0" cap="none" dirty="0"/>
              <a:t>In addition, resistance measurement is an indirect parameter, which tries to relate with the actual key characteristics of the weld.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pt-BR" sz="1200" b="0" i="0" cap="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pt-BR" sz="1200" b="0" i="0" cap="none" dirty="0"/>
              <a:t>Also, tooling conditions have a deep impact in the measurements, leading most of the time to a weld time extension, extremely undesirable to the industry, specially when you need to perform over 5 mi welds/day. </a:t>
            </a:r>
          </a:p>
          <a:p>
            <a:endParaRPr lang="en-CA" dirty="0"/>
          </a:p>
        </p:txBody>
      </p:sp>
      <p:sp>
        <p:nvSpPr>
          <p:cNvPr id="4" name="Slide Number Placeholder 3"/>
          <p:cNvSpPr>
            <a:spLocks noGrp="1"/>
          </p:cNvSpPr>
          <p:nvPr>
            <p:ph type="sldNum" sz="quarter" idx="5"/>
          </p:nvPr>
        </p:nvSpPr>
        <p:spPr/>
        <p:txBody>
          <a:bodyPr/>
          <a:lstStyle/>
          <a:p>
            <a:fld id="{6885A15C-93E2-F040-B9B5-7FEEF9327D29}" type="slidenum">
              <a:rPr lang="en-US" smtClean="0"/>
              <a:t>9</a:t>
            </a:fld>
            <a:endParaRPr lang="en-US"/>
          </a:p>
        </p:txBody>
      </p:sp>
    </p:spTree>
    <p:extLst>
      <p:ext uri="{BB962C8B-B14F-4D97-AF65-F5344CB8AC3E}">
        <p14:creationId xmlns:p14="http://schemas.microsoft.com/office/powerpoint/2010/main" val="3582909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However, these technique presents several drawbacks, for instance the fact that </a:t>
            </a:r>
            <a:r>
              <a:rPr lang="en-CA" altLang="pt-BR" sz="1200" b="0" i="0" cap="none" dirty="0"/>
              <a:t>Dynamic resistance measurements takes into consideration the whole package of the joints (including shanks, caps and welding gun arms)</a:t>
            </a:r>
            <a:r>
              <a:rPr lang="en-US" altLang="pt-BR" sz="1200" b="0" i="0" cap="none" dirty="0"/>
              <a:t>, and can provide inaccurate measurements.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pt-BR" sz="1200" b="0" i="0" cap="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pt-BR" sz="1200" b="0" i="0" cap="none" dirty="0"/>
              <a:t>In addition, resistance measurement is an indirect parameter, which tries to relate with the actual key characteristics of the weld.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pt-BR" sz="1200" b="0" i="0" cap="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pt-BR" sz="1200" b="0" i="0" cap="none" dirty="0"/>
              <a:t>Also, tooling conditions have a deep impact in the measurements, leading most of the time to a weld time extension, extremely undesirable to the industry, specially when you need to perform over 5 mi welds/day. </a:t>
            </a:r>
          </a:p>
          <a:p>
            <a:endParaRPr lang="en-CA" dirty="0"/>
          </a:p>
        </p:txBody>
      </p:sp>
      <p:sp>
        <p:nvSpPr>
          <p:cNvPr id="4" name="Slide Number Placeholder 3"/>
          <p:cNvSpPr>
            <a:spLocks noGrp="1"/>
          </p:cNvSpPr>
          <p:nvPr>
            <p:ph type="sldNum" sz="quarter" idx="5"/>
          </p:nvPr>
        </p:nvSpPr>
        <p:spPr/>
        <p:txBody>
          <a:bodyPr/>
          <a:lstStyle/>
          <a:p>
            <a:fld id="{6885A15C-93E2-F040-B9B5-7FEEF9327D29}" type="slidenum">
              <a:rPr lang="en-US" smtClean="0"/>
              <a:t>10</a:t>
            </a:fld>
            <a:endParaRPr lang="en-US"/>
          </a:p>
        </p:txBody>
      </p:sp>
    </p:spTree>
    <p:extLst>
      <p:ext uri="{BB962C8B-B14F-4D97-AF65-F5344CB8AC3E}">
        <p14:creationId xmlns:p14="http://schemas.microsoft.com/office/powerpoint/2010/main" val="1701242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3498110"/>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hasCustomPrompt="1"/>
          </p:nvPr>
        </p:nvSpPr>
        <p:spPr>
          <a:xfrm>
            <a:off x="2411761" y="1869672"/>
            <a:ext cx="6380577" cy="1080120"/>
          </a:xfrm>
          <a:prstGeom prst="rect">
            <a:avLst/>
          </a:prstGeom>
        </p:spPr>
        <p:txBody>
          <a:bodyPr vert="horz" anchor="b">
            <a:normAutofit/>
            <a:scene3d>
              <a:camera prst="orthographicFront"/>
              <a:lightRig rig="soft" dir="t"/>
            </a:scene3d>
            <a:sp3d prstMaterial="softEdge">
              <a:bevelT w="25400" h="25400"/>
            </a:sp3d>
          </a:bodyPr>
          <a:lstStyle>
            <a:lvl1pPr algn="r">
              <a:defRPr sz="4800" b="1" baseline="0">
                <a:solidFill>
                  <a:schemeClr val="tx2"/>
                </a:solidFill>
                <a:effectLst>
                  <a:outerShdw blurRad="31750" dist="25400" dir="5400000" algn="tl" rotWithShape="0">
                    <a:srgbClr val="000000">
                      <a:alpha val="25000"/>
                    </a:srgbClr>
                  </a:outerShdw>
                </a:effectLst>
              </a:defRPr>
            </a:lvl1pPr>
            <a:extLst/>
          </a:lstStyle>
          <a:p>
            <a:r>
              <a:rPr kumimoji="0" lang="en-US" dirty="0"/>
              <a:t>Slide 1 Title</a:t>
            </a:r>
          </a:p>
        </p:txBody>
      </p:sp>
      <p:sp>
        <p:nvSpPr>
          <p:cNvPr id="17" name="Subtitle 16"/>
          <p:cNvSpPr>
            <a:spLocks noGrp="1"/>
          </p:cNvSpPr>
          <p:nvPr>
            <p:ph type="subTitle" idx="1" hasCustomPrompt="1"/>
          </p:nvPr>
        </p:nvSpPr>
        <p:spPr>
          <a:xfrm>
            <a:off x="2627784" y="3165816"/>
            <a:ext cx="6046440" cy="463308"/>
          </a:xfrm>
          <a:prstGeom prst="rect">
            <a:avLst/>
          </a:prstGeo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a:t>Slide 1 Subtitle</a:t>
            </a:r>
          </a:p>
        </p:txBody>
      </p:sp>
      <p:sp>
        <p:nvSpPr>
          <p:cNvPr id="7" name="Freeform 6"/>
          <p:cNvSpPr>
            <a:spLocks/>
          </p:cNvSpPr>
          <p:nvPr/>
        </p:nvSpPr>
        <p:spPr bwMode="auto">
          <a:xfrm rot="5400000">
            <a:off x="-1692303" y="2983653"/>
            <a:ext cx="4192547" cy="12714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cxnSp>
        <p:nvCxnSpPr>
          <p:cNvPr id="12" name="Straight Connector 11"/>
          <p:cNvCxnSpPr/>
          <p:nvPr/>
        </p:nvCxnSpPr>
        <p:spPr>
          <a:xfrm rot="5400000">
            <a:off x="-2218764" y="2468828"/>
            <a:ext cx="5143499" cy="205845"/>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userDrawn="1"/>
        </p:nvGrpSpPr>
        <p:grpSpPr>
          <a:xfrm>
            <a:off x="-36512" y="-74543"/>
            <a:ext cx="495908" cy="5218044"/>
            <a:chOff x="-28366" y="-99391"/>
            <a:chExt cx="495908" cy="6957393"/>
          </a:xfrm>
        </p:grpSpPr>
        <p:sp>
          <p:nvSpPr>
            <p:cNvPr id="11" name="Freeform 10"/>
            <p:cNvSpPr>
              <a:spLocks/>
            </p:cNvSpPr>
            <p:nvPr/>
          </p:nvSpPr>
          <p:spPr bwMode="auto">
            <a:xfrm rot="5400000">
              <a:off x="-3213817" y="3188277"/>
              <a:ext cx="6855178" cy="484272"/>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solidFill>
              <a:srgbClr val="0070C0"/>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baseline="0"/>
            </a:p>
          </p:txBody>
        </p:sp>
        <p:sp>
          <p:nvSpPr>
            <p:cNvPr id="8" name="Freeform 7"/>
            <p:cNvSpPr>
              <a:spLocks/>
            </p:cNvSpPr>
            <p:nvPr/>
          </p:nvSpPr>
          <p:spPr bwMode="auto">
            <a:xfrm rot="5400000">
              <a:off x="-3259109" y="3131352"/>
              <a:ext cx="6957393" cy="49590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EE2D24"/>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baseline="0">
                <a:solidFill>
                  <a:srgbClr val="FF0000"/>
                </a:solidFill>
              </a:endParaRPr>
            </a:p>
          </p:txBody>
        </p:sp>
      </p:grpSp>
      <p:pic>
        <p:nvPicPr>
          <p:cNvPr id="14" name="Picture 13" descr="Logo&#10;&#10;Description automatically generated with medium confidence">
            <a:extLst>
              <a:ext uri="{FF2B5EF4-FFF2-40B4-BE49-F238E27FC236}">
                <a16:creationId xmlns:a16="http://schemas.microsoft.com/office/drawing/2014/main" id="{3442D705-DBD1-16F4-6531-34651C590D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01326" y="4443958"/>
            <a:ext cx="2552366" cy="62201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752" y="1110997"/>
            <a:ext cx="6347048" cy="3394472"/>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8492491" y="4762470"/>
            <a:ext cx="487748" cy="273844"/>
          </a:xfrm>
        </p:spPr>
        <p:txBody>
          <a:bodyPr/>
          <a:lstStyle/>
          <a:p>
            <a:fld id="{16BC576A-E150-4E90-B65F-435771AB3E9B}" type="slidenum">
              <a:rPr lang="en-CA" smtClean="0"/>
              <a:pPr/>
              <a:t>‹#›</a:t>
            </a:fld>
            <a:endParaRPr lang="en-CA"/>
          </a:p>
        </p:txBody>
      </p:sp>
    </p:spTree>
    <p:extLst>
      <p:ext uri="{BB962C8B-B14F-4D97-AF65-F5344CB8AC3E}">
        <p14:creationId xmlns:p14="http://schemas.microsoft.com/office/powerpoint/2010/main" val="2873561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21" name="Espace réservé du numéro de diapositive 5"/>
          <p:cNvSpPr>
            <a:spLocks noGrp="1"/>
          </p:cNvSpPr>
          <p:nvPr>
            <p:ph type="sldNum" sz="quarter" idx="12"/>
          </p:nvPr>
        </p:nvSpPr>
        <p:spPr>
          <a:xfrm>
            <a:off x="8492491" y="4762470"/>
            <a:ext cx="487748" cy="273844"/>
          </a:xfrm>
        </p:spPr>
        <p:txBody>
          <a:bodyPr/>
          <a:lstStyle/>
          <a:p>
            <a:fld id="{16BC576A-E150-4E90-B65F-435771AB3E9B}" type="slidenum">
              <a:rPr lang="en-CA" smtClean="0"/>
              <a:pPr/>
              <a:t>‹#›</a:t>
            </a:fld>
            <a:endParaRPr lang="en-CA"/>
          </a:p>
        </p:txBody>
      </p:sp>
    </p:spTree>
    <p:extLst>
      <p:ext uri="{BB962C8B-B14F-4D97-AF65-F5344CB8AC3E}">
        <p14:creationId xmlns:p14="http://schemas.microsoft.com/office/powerpoint/2010/main" val="4242979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2889648"/>
            <a:ext cx="7886700" cy="807368"/>
          </a:xfrm>
          <a:prstGeom prst="rect">
            <a:avLst/>
          </a:prstGeom>
          <a:effectLst>
            <a:outerShdw blurRad="12700" dist="12700" dir="2700000" algn="tl" rotWithShape="0">
              <a:prstClr val="black">
                <a:alpha val="99000"/>
              </a:prstClr>
            </a:outerShdw>
          </a:effectLst>
        </p:spPr>
        <p:txBody>
          <a:bodyPr anchor="b">
            <a:normAutofit/>
          </a:bodyPr>
          <a:lstStyle>
            <a:lvl1pPr algn="ctr">
              <a:defRPr sz="4050">
                <a:solidFill>
                  <a:srgbClr val="C00000"/>
                </a:solidFill>
              </a:defRPr>
            </a:lvl1pPr>
          </a:lstStyle>
          <a:p>
            <a:r>
              <a:rPr lang="fr-FR"/>
              <a:t>Modifiez le style du titre</a:t>
            </a:r>
            <a:endParaRPr lang="en-CA"/>
          </a:p>
        </p:txBody>
      </p:sp>
      <p:sp>
        <p:nvSpPr>
          <p:cNvPr id="3" name="Espace réservé du texte 2"/>
          <p:cNvSpPr>
            <a:spLocks noGrp="1"/>
          </p:cNvSpPr>
          <p:nvPr>
            <p:ph type="body" idx="1"/>
          </p:nvPr>
        </p:nvSpPr>
        <p:spPr>
          <a:xfrm>
            <a:off x="623888" y="3751065"/>
            <a:ext cx="7886700" cy="690051"/>
          </a:xfrm>
          <a:prstGeom prst="rect">
            <a:avLst/>
          </a:prstGeom>
        </p:spPr>
        <p:txBody>
          <a:bodyPr>
            <a:normAutofit/>
          </a:bodyPr>
          <a:lstStyle>
            <a:lvl1pPr marL="0" indent="0" algn="ctr">
              <a:lnSpc>
                <a:spcPct val="100000"/>
              </a:lnSpc>
              <a:buNone/>
              <a:defRPr sz="2100">
                <a:solidFill>
                  <a:schemeClr val="tx1">
                    <a:lumMod val="85000"/>
                    <a:lumOff val="1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17" name="Espace réservé du numéro de diapositive 5"/>
          <p:cNvSpPr>
            <a:spLocks noGrp="1"/>
          </p:cNvSpPr>
          <p:nvPr>
            <p:ph type="sldNum" sz="quarter" idx="12"/>
          </p:nvPr>
        </p:nvSpPr>
        <p:spPr>
          <a:xfrm>
            <a:off x="8492491" y="4762470"/>
            <a:ext cx="487748" cy="273844"/>
          </a:xfrm>
        </p:spPr>
        <p:txBody>
          <a:bodyPr/>
          <a:lstStyle>
            <a:lvl1pPr>
              <a:defRPr>
                <a:solidFill>
                  <a:schemeClr val="bg1"/>
                </a:solidFill>
              </a:defRPr>
            </a:lvl1pPr>
          </a:lstStyle>
          <a:p>
            <a:fld id="{16BC576A-E150-4E90-B65F-435771AB3E9B}" type="slidenum">
              <a:rPr lang="en-CA" smtClean="0"/>
              <a:pPr/>
              <a:t>‹#›</a:t>
            </a:fld>
            <a:endParaRPr lang="en-CA"/>
          </a:p>
        </p:txBody>
      </p:sp>
    </p:spTree>
    <p:extLst>
      <p:ext uri="{BB962C8B-B14F-4D97-AF65-F5344CB8AC3E}">
        <p14:creationId xmlns:p14="http://schemas.microsoft.com/office/powerpoint/2010/main" val="4046654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0" y="1714500"/>
            <a:ext cx="7200900" cy="26860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
        <p:nvSpPr>
          <p:cNvPr id="8" name="Rectangle 7">
            <a:extLst>
              <a:ext uri="{FF2B5EF4-FFF2-40B4-BE49-F238E27FC236}">
                <a16:creationId xmlns:a16="http://schemas.microsoft.com/office/drawing/2014/main" id="{86574D4B-F628-4A1C-AFB8-DFFEDBD1C78D}"/>
              </a:ext>
            </a:extLst>
          </p:cNvPr>
          <p:cNvSpPr/>
          <p:nvPr userDrawn="1"/>
        </p:nvSpPr>
        <p:spPr>
          <a:xfrm>
            <a:off x="6662058" y="48985"/>
            <a:ext cx="2481943" cy="1226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76859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D7BE-8467-FA47-BC87-BEEAECA3B4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D20FF2-3FE8-1248-A4BA-F5AE9648AA3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397C0-5CA5-F14C-AA7D-A1EE12F4403D}"/>
              </a:ext>
            </a:extLst>
          </p:cNvPr>
          <p:cNvSpPr>
            <a:spLocks noGrp="1"/>
          </p:cNvSpPr>
          <p:nvPr>
            <p:ph type="dt" sz="half" idx="10"/>
          </p:nvPr>
        </p:nvSpPr>
        <p:spPr>
          <a:xfrm>
            <a:off x="305991" y="4767263"/>
            <a:ext cx="1727597" cy="273844"/>
          </a:xfrm>
          <a:prstGeom prst="rect">
            <a:avLst/>
          </a:prstGeom>
        </p:spPr>
        <p:txBody>
          <a:bodyPr/>
          <a:lstStyle/>
          <a:p>
            <a:fld id="{8301AFE9-AADC-4A31-9375-4866E5BD1A6F}" type="datetime1">
              <a:rPr lang="en-US" smtClean="0"/>
              <a:t>5/12/2022</a:t>
            </a:fld>
            <a:endParaRPr lang="en-US"/>
          </a:p>
        </p:txBody>
      </p:sp>
      <p:sp>
        <p:nvSpPr>
          <p:cNvPr id="5" name="Footer Placeholder 4">
            <a:extLst>
              <a:ext uri="{FF2B5EF4-FFF2-40B4-BE49-F238E27FC236}">
                <a16:creationId xmlns:a16="http://schemas.microsoft.com/office/drawing/2014/main" id="{2CEC006F-A7FD-6846-A942-B3569196CF9C}"/>
              </a:ext>
            </a:extLst>
          </p:cNvPr>
          <p:cNvSpPr>
            <a:spLocks noGrp="1"/>
          </p:cNvSpPr>
          <p:nvPr>
            <p:ph type="ftr" sz="quarter" idx="11"/>
          </p:nvPr>
        </p:nvSpPr>
        <p:spPr>
          <a:xfrm>
            <a:off x="2195513" y="4767263"/>
            <a:ext cx="2943225"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F61AC-F887-AE4C-BD7C-AC1FDE24B836}"/>
              </a:ext>
            </a:extLst>
          </p:cNvPr>
          <p:cNvSpPr>
            <a:spLocks noGrp="1"/>
          </p:cNvSpPr>
          <p:nvPr>
            <p:ph type="sldNum" sz="quarter" idx="12"/>
          </p:nvPr>
        </p:nvSpPr>
        <p:spPr>
          <a:xfrm>
            <a:off x="5300662" y="4767263"/>
            <a:ext cx="2528888" cy="273844"/>
          </a:xfrm>
          <a:prstGeom prst="rect">
            <a:avLst/>
          </a:prstGeom>
        </p:spPr>
        <p:txBody>
          <a:bodyPr/>
          <a:lstStyle/>
          <a:p>
            <a:fld id="{2DEBF6B5-A8B6-5742-91AE-8DC29EBB8E42}" type="slidenum">
              <a:rPr lang="en-US" smtClean="0"/>
              <a:pPr/>
              <a:t>‹#›</a:t>
            </a:fld>
            <a:r>
              <a:rPr lang="en-US" dirty="0"/>
              <a:t>/30</a:t>
            </a:r>
          </a:p>
        </p:txBody>
      </p:sp>
    </p:spTree>
    <p:extLst>
      <p:ext uri="{BB962C8B-B14F-4D97-AF65-F5344CB8AC3E}">
        <p14:creationId xmlns:p14="http://schemas.microsoft.com/office/powerpoint/2010/main" val="292252079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userDrawn="1"/>
        </p:nvGrpSpPr>
        <p:grpSpPr>
          <a:xfrm>
            <a:off x="-36512" y="-74543"/>
            <a:ext cx="495908" cy="5218044"/>
            <a:chOff x="-28366" y="-99391"/>
            <a:chExt cx="495908" cy="6957393"/>
          </a:xfrm>
        </p:grpSpPr>
        <p:sp>
          <p:nvSpPr>
            <p:cNvPr id="9" name="Freeform 8"/>
            <p:cNvSpPr>
              <a:spLocks/>
            </p:cNvSpPr>
            <p:nvPr/>
          </p:nvSpPr>
          <p:spPr bwMode="auto">
            <a:xfrm rot="5400000">
              <a:off x="-3213817" y="3188277"/>
              <a:ext cx="6855178" cy="484272"/>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solidFill>
              <a:srgbClr val="0070C0"/>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baseline="0"/>
            </a:p>
          </p:txBody>
        </p:sp>
        <p:sp>
          <p:nvSpPr>
            <p:cNvPr id="10" name="Freeform 9"/>
            <p:cNvSpPr>
              <a:spLocks/>
            </p:cNvSpPr>
            <p:nvPr/>
          </p:nvSpPr>
          <p:spPr bwMode="auto">
            <a:xfrm rot="5400000">
              <a:off x="-3259109" y="3131352"/>
              <a:ext cx="6957393" cy="49590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EE2D24"/>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baseline="0">
                <a:solidFill>
                  <a:srgbClr val="FF0000"/>
                </a:solidFill>
              </a:endParaRPr>
            </a:p>
          </p:txBody>
        </p:sp>
      </p:grpSp>
      <p:pic>
        <p:nvPicPr>
          <p:cNvPr id="3" name="Picture 2" descr="Logo&#10;&#10;Description automatically generated with medium confidence">
            <a:extLst>
              <a:ext uri="{FF2B5EF4-FFF2-40B4-BE49-F238E27FC236}">
                <a16:creationId xmlns:a16="http://schemas.microsoft.com/office/drawing/2014/main" id="{697085F8-6376-7AE0-F62A-567CC3DAABE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501326" y="4443958"/>
            <a:ext cx="2552366" cy="622014"/>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Lst>
  <p:hf sldNum="0"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7.png"/><Relationship Id="rId1" Type="http://schemas.openxmlformats.org/officeDocument/2006/relationships/slideLayout" Target="../slideLayouts/slideLayout8.xml"/><Relationship Id="rId5" Type="http://schemas.openxmlformats.org/officeDocument/2006/relationships/chart" Target="../charts/chart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9.png"/><Relationship Id="rId1" Type="http://schemas.openxmlformats.org/officeDocument/2006/relationships/slideLayout" Target="../slideLayouts/slideLayout8.xml"/><Relationship Id="rId5" Type="http://schemas.openxmlformats.org/officeDocument/2006/relationships/chart" Target="../charts/chart5.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1.png"/><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41.tif"/><Relationship Id="rId3" Type="http://schemas.openxmlformats.org/officeDocument/2006/relationships/image" Target="../media/image4.png"/><Relationship Id="rId7" Type="http://schemas.openxmlformats.org/officeDocument/2006/relationships/image" Target="../media/image40.tif"/><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9.tif"/><Relationship Id="rId5" Type="http://schemas.openxmlformats.org/officeDocument/2006/relationships/image" Target="../media/image38.tif"/><Relationship Id="rId4" Type="http://schemas.openxmlformats.org/officeDocument/2006/relationships/image" Target="../media/image37.t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69558-7386-F2FF-2153-C5ECA55949BD}"/>
              </a:ext>
            </a:extLst>
          </p:cNvPr>
          <p:cNvSpPr>
            <a:spLocks noGrp="1"/>
          </p:cNvSpPr>
          <p:nvPr>
            <p:ph type="ctrTitle"/>
          </p:nvPr>
        </p:nvSpPr>
        <p:spPr>
          <a:xfrm>
            <a:off x="2483768" y="1437624"/>
            <a:ext cx="6380577" cy="1080120"/>
          </a:xfrm>
        </p:spPr>
        <p:txBody>
          <a:bodyPr>
            <a:noAutofit/>
          </a:bodyPr>
          <a:lstStyle/>
          <a:p>
            <a:pPr algn="l"/>
            <a:r>
              <a:rPr lang="en-US" sz="2800" dirty="0"/>
              <a:t>Correlation between dynamic resistance measurements and real time ultrasonic B-scan inspection for automotive resistance spot weld</a:t>
            </a:r>
            <a:endParaRPr lang="en-CA" sz="2800" dirty="0"/>
          </a:p>
        </p:txBody>
      </p:sp>
      <p:sp>
        <p:nvSpPr>
          <p:cNvPr id="3" name="Subtitle 2">
            <a:extLst>
              <a:ext uri="{FF2B5EF4-FFF2-40B4-BE49-F238E27FC236}">
                <a16:creationId xmlns:a16="http://schemas.microsoft.com/office/drawing/2014/main" id="{018E5D2D-740B-4B3D-6B20-902A88F21407}"/>
              </a:ext>
            </a:extLst>
          </p:cNvPr>
          <p:cNvSpPr>
            <a:spLocks noGrp="1"/>
          </p:cNvSpPr>
          <p:nvPr>
            <p:ph type="subTitle" idx="1"/>
          </p:nvPr>
        </p:nvSpPr>
        <p:spPr>
          <a:xfrm>
            <a:off x="2483768" y="3165816"/>
            <a:ext cx="6190456" cy="463308"/>
          </a:xfrm>
        </p:spPr>
        <p:txBody>
          <a:bodyPr/>
          <a:lstStyle/>
          <a:p>
            <a:r>
              <a:rPr lang="en-CA" sz="1800" b="1" dirty="0"/>
              <a:t>Danilo Stocco</a:t>
            </a:r>
            <a:r>
              <a:rPr lang="en-CA" sz="1800" dirty="0"/>
              <a:t>, Andriy Chertov,  </a:t>
            </a:r>
            <a:br>
              <a:rPr lang="en-CA" sz="1800" dirty="0"/>
            </a:br>
            <a:r>
              <a:rPr lang="en-CA" sz="1800" dirty="0"/>
              <a:t>Roman Gr. Maev, </a:t>
            </a:r>
            <a:r>
              <a:rPr lang="en-CA" sz="1800" dirty="0" err="1"/>
              <a:t>Sangyun</a:t>
            </a:r>
            <a:r>
              <a:rPr lang="en-CA" sz="1800" dirty="0"/>
              <a:t> </a:t>
            </a:r>
            <a:r>
              <a:rPr lang="en-CA" sz="1800" dirty="0" err="1"/>
              <a:t>Yoo</a:t>
            </a:r>
            <a:r>
              <a:rPr lang="en-CA" sz="1800" dirty="0"/>
              <a:t>, Sung </a:t>
            </a:r>
            <a:r>
              <a:rPr lang="en-CA" sz="1800" dirty="0" err="1"/>
              <a:t>Hoon</a:t>
            </a:r>
            <a:r>
              <a:rPr lang="en-CA" sz="1800" dirty="0"/>
              <a:t> Jung</a:t>
            </a:r>
            <a:br>
              <a:rPr lang="en-CA" sz="1800" dirty="0"/>
            </a:br>
            <a:endParaRPr lang="en-CA" sz="1800" dirty="0"/>
          </a:p>
        </p:txBody>
      </p:sp>
    </p:spTree>
    <p:extLst>
      <p:ext uri="{BB962C8B-B14F-4D97-AF65-F5344CB8AC3E}">
        <p14:creationId xmlns:p14="http://schemas.microsoft.com/office/powerpoint/2010/main" val="4201715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4">
            <a:extLst>
              <a:ext uri="{FF2B5EF4-FFF2-40B4-BE49-F238E27FC236}">
                <a16:creationId xmlns:a16="http://schemas.microsoft.com/office/drawing/2014/main" id="{9E385D20-B00E-4486-96AD-1657891A8BA6}"/>
              </a:ext>
            </a:extLst>
          </p:cNvPr>
          <p:cNvSpPr txBox="1">
            <a:spLocks noChangeArrowheads="1"/>
          </p:cNvSpPr>
          <p:nvPr/>
        </p:nvSpPr>
        <p:spPr bwMode="auto">
          <a:xfrm>
            <a:off x="742951" y="1025523"/>
            <a:ext cx="4240530" cy="31576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noAutofit/>
          </a:bodyPr>
          <a:lstStyle>
            <a:defPPr>
              <a:defRPr lang="en-US"/>
            </a:defPPr>
            <a:lvl1pPr>
              <a:lnSpc>
                <a:spcPct val="89000"/>
              </a:lnSpc>
              <a:spcBef>
                <a:spcPct val="50000"/>
              </a:spcBef>
              <a:defRPr sz="2400" b="1" i="1" cap="all">
                <a:latin typeface="Calibri" panose="020F0502020204030204" pitchFamily="34" charset="0"/>
              </a:defRPr>
            </a:lvl1pPr>
          </a:lstStyle>
          <a:p>
            <a:r>
              <a:rPr lang="pt-BR" altLang="pt-BR" sz="1350" i="0" dirty="0" err="1">
                <a:latin typeface="+mn-lt"/>
              </a:rPr>
              <a:t>Current</a:t>
            </a:r>
            <a:r>
              <a:rPr lang="pt-BR" altLang="pt-BR" sz="1350" i="0" dirty="0">
                <a:latin typeface="+mn-lt"/>
              </a:rPr>
              <a:t> </a:t>
            </a:r>
            <a:r>
              <a:rPr lang="pt-BR" altLang="pt-BR" sz="1350" i="0" dirty="0" err="1">
                <a:latin typeface="+mn-lt"/>
              </a:rPr>
              <a:t>adaptive</a:t>
            </a:r>
            <a:r>
              <a:rPr lang="pt-BR" altLang="pt-BR" sz="1350" i="0" dirty="0">
                <a:latin typeface="+mn-lt"/>
              </a:rPr>
              <a:t> </a:t>
            </a:r>
            <a:r>
              <a:rPr lang="pt-BR" altLang="pt-BR" sz="1350" i="0" dirty="0" err="1">
                <a:latin typeface="+mn-lt"/>
              </a:rPr>
              <a:t>welding</a:t>
            </a:r>
            <a:r>
              <a:rPr lang="pt-BR" altLang="pt-BR" sz="1350" i="0" dirty="0">
                <a:latin typeface="+mn-lt"/>
              </a:rPr>
              <a:t> </a:t>
            </a:r>
            <a:r>
              <a:rPr lang="pt-BR" altLang="pt-BR" sz="1350" i="0" dirty="0" err="1">
                <a:latin typeface="+mn-lt"/>
              </a:rPr>
              <a:t>controllers</a:t>
            </a:r>
            <a:r>
              <a:rPr lang="pt-BR" altLang="pt-BR" sz="1350" i="0" dirty="0">
                <a:latin typeface="+mn-lt"/>
              </a:rPr>
              <a:t>:</a:t>
            </a:r>
          </a:p>
          <a:p>
            <a:endParaRPr lang="en-US" altLang="pt-BR" sz="675" i="0" dirty="0">
              <a:latin typeface="+mn-lt"/>
            </a:endParaRPr>
          </a:p>
          <a:p>
            <a:pPr marL="257175" indent="-257175">
              <a:buFontTx/>
              <a:buChar char="-"/>
            </a:pPr>
            <a:r>
              <a:rPr lang="en-US" altLang="pt-BR" sz="1200" b="0" i="0" cap="none" dirty="0"/>
              <a:t>Dynamic resistance measurements of the whole package of the welding setup; </a:t>
            </a:r>
          </a:p>
          <a:p>
            <a:pPr marL="257175" indent="-257175">
              <a:buFontTx/>
              <a:buChar char="-"/>
            </a:pPr>
            <a:r>
              <a:rPr lang="en-US" altLang="pt-BR" sz="1200" b="0" i="0" cap="none" dirty="0"/>
              <a:t>Key characteristics from the dynamic resistance curve behavior are fed back to the weld controller to regulate the welding parameters. </a:t>
            </a:r>
          </a:p>
          <a:p>
            <a:pPr marL="257175" indent="-257175">
              <a:buFontTx/>
              <a:buChar char="-"/>
            </a:pPr>
            <a:endParaRPr lang="pt-BR" altLang="pt-BR" sz="1500" b="0" i="0" dirty="0"/>
          </a:p>
        </p:txBody>
      </p:sp>
      <p:sp>
        <p:nvSpPr>
          <p:cNvPr id="7" name="TextBox 6">
            <a:extLst>
              <a:ext uri="{FF2B5EF4-FFF2-40B4-BE49-F238E27FC236}">
                <a16:creationId xmlns:a16="http://schemas.microsoft.com/office/drawing/2014/main" id="{EC9A4E6B-233D-4D34-ACAE-F03D2D1853F9}"/>
              </a:ext>
            </a:extLst>
          </p:cNvPr>
          <p:cNvSpPr txBox="1"/>
          <p:nvPr/>
        </p:nvSpPr>
        <p:spPr>
          <a:xfrm>
            <a:off x="703621" y="2703541"/>
            <a:ext cx="2719808" cy="300082"/>
          </a:xfrm>
          <a:prstGeom prst="rect">
            <a:avLst/>
          </a:prstGeom>
          <a:noFill/>
        </p:spPr>
        <p:txBody>
          <a:bodyPr wrap="square">
            <a:spAutoFit/>
          </a:bodyPr>
          <a:lstStyle/>
          <a:p>
            <a:r>
              <a:rPr lang="en-CA" sz="1350" b="1" dirty="0"/>
              <a:t>Drawbacks:</a:t>
            </a:r>
          </a:p>
        </p:txBody>
      </p:sp>
      <p:pic>
        <p:nvPicPr>
          <p:cNvPr id="8" name="Picture 2">
            <a:extLst>
              <a:ext uri="{FF2B5EF4-FFF2-40B4-BE49-F238E27FC236}">
                <a16:creationId xmlns:a16="http://schemas.microsoft.com/office/drawing/2014/main" id="{8CACD8FE-F5C7-4706-9551-43AD09076F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47"/>
          <a:stretch/>
        </p:blipFill>
        <p:spPr bwMode="auto">
          <a:xfrm>
            <a:off x="5181875" y="1518745"/>
            <a:ext cx="3775665" cy="224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4">
            <a:extLst>
              <a:ext uri="{FF2B5EF4-FFF2-40B4-BE49-F238E27FC236}">
                <a16:creationId xmlns:a16="http://schemas.microsoft.com/office/drawing/2014/main" id="{B3621030-94F3-4673-AC3F-9F5A470D1111}"/>
              </a:ext>
            </a:extLst>
          </p:cNvPr>
          <p:cNvSpPr txBox="1">
            <a:spLocks/>
          </p:cNvSpPr>
          <p:nvPr/>
        </p:nvSpPr>
        <p:spPr>
          <a:xfrm>
            <a:off x="628650" y="368894"/>
            <a:ext cx="7063740" cy="443198"/>
          </a:xfrm>
          <a:prstGeom prst="rect">
            <a:avLst/>
          </a:prstGeom>
          <a:noFill/>
          <a:effectLst>
            <a:outerShdw blurRad="12700" dist="12700" dir="2700000" algn="tl" rotWithShape="0">
              <a:schemeClr val="tx1"/>
            </a:outerShdw>
          </a:effectLst>
        </p:spPr>
        <p:txBody>
          <a:bodyPr vert="horz" wrap="square" lIns="68580" tIns="34290" rIns="68580" bIns="34290" rtlCol="0" anchor="ctr">
            <a:spAutoFit/>
          </a:bodyPr>
          <a:lstStyle>
            <a:lvl1pPr>
              <a:lnSpc>
                <a:spcPct val="90000"/>
              </a:lnSpc>
              <a:spcBef>
                <a:spcPct val="0"/>
              </a:spcBef>
              <a:buNone/>
              <a:defRPr sz="3600">
                <a:solidFill>
                  <a:srgbClr val="C00000"/>
                </a:solidFill>
                <a:latin typeface="Calibri Light"/>
                <a:ea typeface="+mj-ea"/>
                <a:cs typeface="+mj-cs"/>
              </a:defRPr>
            </a:lvl1pPr>
          </a:lstStyle>
          <a:p>
            <a:r>
              <a:rPr lang="en-CA" sz="2700" dirty="0"/>
              <a:t>Adaptive welding controllers</a:t>
            </a:r>
            <a:endParaRPr lang="en-US" sz="2700" dirty="0"/>
          </a:p>
        </p:txBody>
      </p:sp>
      <p:sp>
        <p:nvSpPr>
          <p:cNvPr id="10" name="Text Box 4">
            <a:extLst>
              <a:ext uri="{FF2B5EF4-FFF2-40B4-BE49-F238E27FC236}">
                <a16:creationId xmlns:a16="http://schemas.microsoft.com/office/drawing/2014/main" id="{C628BBAB-F5C5-2CDE-1F0F-5B09FDAEE56D}"/>
              </a:ext>
            </a:extLst>
          </p:cNvPr>
          <p:cNvSpPr txBox="1">
            <a:spLocks noChangeArrowheads="1"/>
          </p:cNvSpPr>
          <p:nvPr/>
        </p:nvSpPr>
        <p:spPr bwMode="auto">
          <a:xfrm>
            <a:off x="685801" y="3141732"/>
            <a:ext cx="4389119" cy="31576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noAutofit/>
          </a:bodyPr>
          <a:lstStyle>
            <a:defPPr>
              <a:defRPr lang="en-US"/>
            </a:defPPr>
            <a:lvl1pPr>
              <a:lnSpc>
                <a:spcPct val="89000"/>
              </a:lnSpc>
              <a:spcBef>
                <a:spcPct val="50000"/>
              </a:spcBef>
              <a:defRPr sz="2400" b="1" i="1" cap="all">
                <a:latin typeface="Calibri" panose="020F0502020204030204" pitchFamily="34" charset="0"/>
              </a:defRPr>
            </a:lvl1pPr>
          </a:lstStyle>
          <a:p>
            <a:pPr marL="257175" indent="-257175">
              <a:buFontTx/>
              <a:buChar char="-"/>
            </a:pPr>
            <a:r>
              <a:rPr lang="en-US" altLang="pt-BR" sz="1200" b="0" i="0" cap="none" dirty="0"/>
              <a:t>Indirect measurement;</a:t>
            </a:r>
          </a:p>
          <a:p>
            <a:pPr marL="257175" indent="-257175">
              <a:buFontTx/>
              <a:buChar char="-"/>
            </a:pPr>
            <a:r>
              <a:rPr lang="en-US" altLang="pt-BR" sz="1200" b="0" i="0" cap="none" dirty="0"/>
              <a:t>Subject to multiple variations in the process;</a:t>
            </a:r>
          </a:p>
          <a:p>
            <a:pPr marL="257175" indent="-257175">
              <a:buFontTx/>
              <a:buChar char="-"/>
            </a:pPr>
            <a:r>
              <a:rPr lang="en-US" altLang="pt-BR" sz="1200" b="0" i="0" cap="none" dirty="0"/>
              <a:t>Usually extends total welding time. </a:t>
            </a:r>
          </a:p>
          <a:p>
            <a:pPr marL="257175" indent="-257175">
              <a:buFontTx/>
              <a:buChar char="-"/>
            </a:pPr>
            <a:endParaRPr lang="pt-BR" altLang="pt-BR" sz="1200" b="0" i="0" dirty="0"/>
          </a:p>
        </p:txBody>
      </p:sp>
    </p:spTree>
    <p:extLst>
      <p:ext uri="{BB962C8B-B14F-4D97-AF65-F5344CB8AC3E}">
        <p14:creationId xmlns:p14="http://schemas.microsoft.com/office/powerpoint/2010/main" val="774987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4">
            <a:extLst>
              <a:ext uri="{FF2B5EF4-FFF2-40B4-BE49-F238E27FC236}">
                <a16:creationId xmlns:a16="http://schemas.microsoft.com/office/drawing/2014/main" id="{9E385D20-B00E-4486-96AD-1657891A8BA6}"/>
              </a:ext>
            </a:extLst>
          </p:cNvPr>
          <p:cNvSpPr txBox="1">
            <a:spLocks noChangeArrowheads="1"/>
          </p:cNvSpPr>
          <p:nvPr/>
        </p:nvSpPr>
        <p:spPr bwMode="auto">
          <a:xfrm>
            <a:off x="676803" y="817062"/>
            <a:ext cx="8406996" cy="31576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noAutofit/>
          </a:bodyPr>
          <a:lstStyle>
            <a:defPPr>
              <a:defRPr lang="en-US"/>
            </a:defPPr>
            <a:lvl1pPr>
              <a:lnSpc>
                <a:spcPct val="89000"/>
              </a:lnSpc>
              <a:spcBef>
                <a:spcPct val="50000"/>
              </a:spcBef>
              <a:defRPr sz="2400" b="1" i="1" cap="all">
                <a:latin typeface="Calibri" panose="020F0502020204030204" pitchFamily="34" charset="0"/>
              </a:defRPr>
            </a:lvl1pPr>
          </a:lstStyle>
          <a:p>
            <a:r>
              <a:rPr lang="pt-BR" altLang="pt-BR" sz="1500" dirty="0"/>
              <a:t>Goal: </a:t>
            </a:r>
            <a:r>
              <a:rPr lang="pt-BR" altLang="pt-BR" sz="1500" cap="none" dirty="0"/>
              <a:t>To identify and compare key characteristics between the dynamic resistance curve, adquired from the welding controller versus the ultrasonic B-scan measurement of the spot weld</a:t>
            </a:r>
            <a:endParaRPr lang="pt-BR" altLang="pt-BR" sz="1500" dirty="0"/>
          </a:p>
        </p:txBody>
      </p:sp>
      <p:sp>
        <p:nvSpPr>
          <p:cNvPr id="14" name="Title 4">
            <a:extLst>
              <a:ext uri="{FF2B5EF4-FFF2-40B4-BE49-F238E27FC236}">
                <a16:creationId xmlns:a16="http://schemas.microsoft.com/office/drawing/2014/main" id="{CA5D1F98-3899-4A77-8DBA-751E66561F6C}"/>
              </a:ext>
            </a:extLst>
          </p:cNvPr>
          <p:cNvSpPr txBox="1">
            <a:spLocks/>
          </p:cNvSpPr>
          <p:nvPr/>
        </p:nvSpPr>
        <p:spPr>
          <a:xfrm>
            <a:off x="742950" y="237771"/>
            <a:ext cx="7063740" cy="484748"/>
          </a:xfrm>
          <a:prstGeom prst="rect">
            <a:avLst/>
          </a:prstGeom>
          <a:noFill/>
          <a:effectLst>
            <a:outerShdw blurRad="12700" dist="12700" dir="2700000" algn="tl" rotWithShape="0">
              <a:schemeClr val="tx1"/>
            </a:outerShdw>
          </a:effectLst>
        </p:spPr>
        <p:txBody>
          <a:bodyPr vert="horz" wrap="square" lIns="68580" tIns="34290" rIns="68580" bIns="34290" rtlCol="0" anchor="ctr">
            <a:spAutoFit/>
          </a:bodyPr>
          <a:lstStyle>
            <a:lvl1pPr algn="l" defTabSz="914400" rtl="0" eaLnBrk="1" latinLnBrk="0" hangingPunct="1">
              <a:lnSpc>
                <a:spcPct val="90000"/>
              </a:lnSpc>
              <a:spcBef>
                <a:spcPct val="0"/>
              </a:spcBef>
              <a:buNone/>
              <a:defRPr sz="4000" kern="1200">
                <a:solidFill>
                  <a:srgbClr val="C00000"/>
                </a:solidFill>
                <a:latin typeface="+mj-lt"/>
                <a:ea typeface="+mj-ea"/>
                <a:cs typeface="+mj-cs"/>
              </a:defRPr>
            </a:lvl1pPr>
          </a:lstStyle>
          <a:p>
            <a:r>
              <a:rPr lang="en-US" sz="3000" dirty="0">
                <a:latin typeface="Calibri Light"/>
              </a:rPr>
              <a:t>Research Subject</a:t>
            </a:r>
          </a:p>
        </p:txBody>
      </p:sp>
      <p:pic>
        <p:nvPicPr>
          <p:cNvPr id="7" name="Picture 2">
            <a:extLst>
              <a:ext uri="{FF2B5EF4-FFF2-40B4-BE49-F238E27FC236}">
                <a16:creationId xmlns:a16="http://schemas.microsoft.com/office/drawing/2014/main" id="{DB2EFAA0-DEB0-4EB0-9BBB-67BC5CE2EA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47"/>
          <a:stretch/>
        </p:blipFill>
        <p:spPr bwMode="auto">
          <a:xfrm>
            <a:off x="703357" y="1798026"/>
            <a:ext cx="3868643" cy="2296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D92C0378-C484-9F1A-273F-4B8CC616FE51}"/>
              </a:ext>
            </a:extLst>
          </p:cNvPr>
          <p:cNvPicPr>
            <a:picLocks noChangeAspect="1"/>
          </p:cNvPicPr>
          <p:nvPr/>
        </p:nvPicPr>
        <p:blipFill>
          <a:blip r:embed="rId4"/>
          <a:stretch>
            <a:fillRect/>
          </a:stretch>
        </p:blipFill>
        <p:spPr>
          <a:xfrm>
            <a:off x="5148064" y="1798026"/>
            <a:ext cx="3760040" cy="1423366"/>
          </a:xfrm>
          <a:prstGeom prst="rect">
            <a:avLst/>
          </a:prstGeom>
        </p:spPr>
      </p:pic>
      <p:sp>
        <p:nvSpPr>
          <p:cNvPr id="9" name="Text Box 4">
            <a:extLst>
              <a:ext uri="{FF2B5EF4-FFF2-40B4-BE49-F238E27FC236}">
                <a16:creationId xmlns:a16="http://schemas.microsoft.com/office/drawing/2014/main" id="{CC72053A-5064-7011-04B3-64F3E0BF1DCE}"/>
              </a:ext>
            </a:extLst>
          </p:cNvPr>
          <p:cNvSpPr txBox="1">
            <a:spLocks noChangeArrowheads="1"/>
          </p:cNvSpPr>
          <p:nvPr/>
        </p:nvSpPr>
        <p:spPr bwMode="auto">
          <a:xfrm>
            <a:off x="5038143" y="3616516"/>
            <a:ext cx="4389119" cy="31576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noAutofit/>
          </a:bodyPr>
          <a:lstStyle>
            <a:defPPr>
              <a:defRPr lang="en-US"/>
            </a:defPPr>
            <a:lvl1pPr>
              <a:lnSpc>
                <a:spcPct val="89000"/>
              </a:lnSpc>
              <a:spcBef>
                <a:spcPct val="50000"/>
              </a:spcBef>
              <a:defRPr sz="2400" b="1" i="1" cap="all">
                <a:latin typeface="Calibri" panose="020F0502020204030204" pitchFamily="34" charset="0"/>
              </a:defRPr>
            </a:lvl1pPr>
          </a:lstStyle>
          <a:p>
            <a:pPr marL="257175" indent="-257175">
              <a:buFontTx/>
              <a:buChar char="-"/>
            </a:pPr>
            <a:r>
              <a:rPr lang="en-CA" altLang="pt-BR" sz="1200" b="0" i="0" cap="none" dirty="0"/>
              <a:t>Key features extracted from direct measurements;</a:t>
            </a:r>
          </a:p>
          <a:p>
            <a:pPr marL="257175" indent="-257175">
              <a:buFontTx/>
              <a:buChar char="-"/>
            </a:pPr>
            <a:r>
              <a:rPr lang="en-CA" altLang="pt-BR" sz="1200" b="0" i="0" cap="none" dirty="0"/>
              <a:t>Less sensitive to process fluctuations;</a:t>
            </a:r>
          </a:p>
          <a:p>
            <a:pPr marL="257175" indent="-257175">
              <a:buFontTx/>
              <a:buChar char="-"/>
            </a:pPr>
            <a:r>
              <a:rPr lang="en-CA" altLang="pt-BR" sz="1200" b="0" i="0" cap="none" dirty="0"/>
              <a:t>Full quality assessment records.</a:t>
            </a:r>
            <a:endParaRPr lang="en-US" altLang="pt-BR" sz="1200" b="0" i="0" cap="none" dirty="0"/>
          </a:p>
          <a:p>
            <a:pPr marL="257175" indent="-257175">
              <a:buFontTx/>
              <a:buChar char="-"/>
            </a:pPr>
            <a:endParaRPr lang="pt-BR" altLang="pt-BR" sz="1200" b="0" i="0" dirty="0"/>
          </a:p>
        </p:txBody>
      </p:sp>
      <p:sp>
        <p:nvSpPr>
          <p:cNvPr id="10" name="TextBox 9">
            <a:extLst>
              <a:ext uri="{FF2B5EF4-FFF2-40B4-BE49-F238E27FC236}">
                <a16:creationId xmlns:a16="http://schemas.microsoft.com/office/drawing/2014/main" id="{E44E38DD-BCDE-B026-AE65-D7976E569F40}"/>
              </a:ext>
            </a:extLst>
          </p:cNvPr>
          <p:cNvSpPr txBox="1"/>
          <p:nvPr/>
        </p:nvSpPr>
        <p:spPr>
          <a:xfrm>
            <a:off x="5261703" y="3318023"/>
            <a:ext cx="2719808" cy="300082"/>
          </a:xfrm>
          <a:prstGeom prst="rect">
            <a:avLst/>
          </a:prstGeom>
          <a:noFill/>
        </p:spPr>
        <p:txBody>
          <a:bodyPr wrap="square">
            <a:spAutoFit/>
          </a:bodyPr>
          <a:lstStyle/>
          <a:p>
            <a:r>
              <a:rPr lang="en-CA" sz="1350" b="1" dirty="0"/>
              <a:t>Advantages:</a:t>
            </a:r>
          </a:p>
        </p:txBody>
      </p:sp>
    </p:spTree>
    <p:extLst>
      <p:ext uri="{BB962C8B-B14F-4D97-AF65-F5344CB8AC3E}">
        <p14:creationId xmlns:p14="http://schemas.microsoft.com/office/powerpoint/2010/main" val="1119924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464916" y="138514"/>
            <a:ext cx="8214168" cy="900247"/>
          </a:xfrm>
          <a:prstGeom prst="rect">
            <a:avLst/>
          </a:prstGeom>
          <a:effectLst>
            <a:outerShdw blurRad="12700" dist="12700" dir="2700000" algn="tl" rotWithShape="0">
              <a:schemeClr val="tx1"/>
            </a:outerShdw>
          </a:effectLst>
        </p:spPr>
        <p:txBody>
          <a:bodyPr vert="horz" lIns="68580" tIns="34290" rIns="68580" bIns="34290" rtlCol="0" anchor="ctr">
            <a:normAutofit fontScale="97500"/>
          </a:bodyPr>
          <a:lstStyle>
            <a:defPPr>
              <a:defRPr lang="en-US"/>
            </a:defPPr>
            <a:lvl1pPr>
              <a:lnSpc>
                <a:spcPct val="90000"/>
              </a:lnSpc>
              <a:spcBef>
                <a:spcPct val="0"/>
              </a:spcBef>
              <a:buNone/>
              <a:defRPr sz="2400">
                <a:solidFill>
                  <a:srgbClr val="C00000"/>
                </a:solidFill>
                <a:latin typeface="+mj-lt"/>
                <a:ea typeface="+mj-ea"/>
                <a:cs typeface="+mj-cs"/>
              </a:defRPr>
            </a:lvl1pPr>
          </a:lstStyle>
          <a:p>
            <a:r>
              <a:rPr lang="en-CA" dirty="0"/>
              <a:t>Ultrasonic real time integrated weld analyser system</a:t>
            </a:r>
          </a:p>
        </p:txBody>
      </p:sp>
      <p:sp>
        <p:nvSpPr>
          <p:cNvPr id="57" name="Slide Number Placeholder 19"/>
          <p:cNvSpPr txBox="1">
            <a:spLocks/>
          </p:cNvSpPr>
          <p:nvPr/>
        </p:nvSpPr>
        <p:spPr bwMode="auto">
          <a:xfrm>
            <a:off x="6875860" y="4869657"/>
            <a:ext cx="1017984" cy="273844"/>
          </a:xfrm>
          <a:prstGeom prst="rect">
            <a:avLst/>
          </a:prstGeom>
          <a:noFill/>
          <a:ln w="9525">
            <a:noFill/>
            <a:miter lim="800000"/>
            <a:headEnd/>
            <a:tailEnd/>
          </a:ln>
        </p:spPr>
        <p:txBody>
          <a:bodyPr anchor="ctr"/>
          <a:lstStyle/>
          <a:p>
            <a:pPr algn="r"/>
            <a:fld id="{CD398200-8A23-4B64-84FA-7902CB8F72BD}" type="slidenum">
              <a:rPr lang="es-ES" sz="1200" b="1">
                <a:solidFill>
                  <a:schemeClr val="bg1"/>
                </a:solidFill>
                <a:latin typeface="Calibri" pitchFamily="34" charset="0"/>
              </a:rPr>
              <a:pPr algn="r"/>
              <a:t>12</a:t>
            </a:fld>
            <a:endParaRPr lang="es-ES" sz="1200" b="1" dirty="0">
              <a:solidFill>
                <a:schemeClr val="bg1"/>
              </a:solidFill>
              <a:latin typeface="Calibri" pitchFamily="34" charset="0"/>
            </a:endParaRPr>
          </a:p>
        </p:txBody>
      </p:sp>
      <p:sp>
        <p:nvSpPr>
          <p:cNvPr id="2" name="TextBox 1"/>
          <p:cNvSpPr txBox="1"/>
          <p:nvPr/>
        </p:nvSpPr>
        <p:spPr>
          <a:xfrm>
            <a:off x="560456" y="843558"/>
            <a:ext cx="8192518" cy="507831"/>
          </a:xfrm>
          <a:prstGeom prst="rect">
            <a:avLst/>
          </a:prstGeom>
          <a:noFill/>
        </p:spPr>
        <p:txBody>
          <a:bodyPr wrap="square" rtlCol="0">
            <a:spAutoFit/>
          </a:bodyPr>
          <a:lstStyle/>
          <a:p>
            <a:r>
              <a:rPr lang="en-CA" sz="1350" dirty="0"/>
              <a:t>Ultrasonic wave is sent by the ultrasonic transducer submerged into the cooling water stream. Reflections from the stack boundaries and nugget tell whether the base metal is melted or not.</a:t>
            </a:r>
          </a:p>
        </p:txBody>
      </p:sp>
      <p:pic>
        <p:nvPicPr>
          <p:cNvPr id="6" name="Picture 1">
            <a:extLst>
              <a:ext uri="{FF2B5EF4-FFF2-40B4-BE49-F238E27FC236}">
                <a16:creationId xmlns:a16="http://schemas.microsoft.com/office/drawing/2014/main" id="{047D4187-994A-43AF-A743-DC93E49D57C7}"/>
              </a:ext>
            </a:extLst>
          </p:cNvPr>
          <p:cNvPicPr>
            <a:picLocks noChangeAspect="1"/>
          </p:cNvPicPr>
          <p:nvPr/>
        </p:nvPicPr>
        <p:blipFill>
          <a:blip r:embed="rId3"/>
          <a:stretch>
            <a:fillRect/>
          </a:stretch>
        </p:blipFill>
        <p:spPr>
          <a:xfrm>
            <a:off x="1259632" y="1441490"/>
            <a:ext cx="2265571" cy="3095348"/>
          </a:xfrm>
          <a:prstGeom prst="rect">
            <a:avLst/>
          </a:prstGeom>
        </p:spPr>
      </p:pic>
      <p:pic>
        <p:nvPicPr>
          <p:cNvPr id="7" name="Picture 7" descr="D:\OneDrive\In-Line Hardware\Transducer\Sketch 2015\no cable\cs of transducer 3.bmp">
            <a:extLst>
              <a:ext uri="{FF2B5EF4-FFF2-40B4-BE49-F238E27FC236}">
                <a16:creationId xmlns:a16="http://schemas.microsoft.com/office/drawing/2014/main" id="{5DB25264-6F5F-445A-85F9-C0F1778EDF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5062" y="1441490"/>
            <a:ext cx="1341074" cy="3147119"/>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B3BE2709-EF0C-4B29-8C04-A2630684A292}"/>
              </a:ext>
            </a:extLst>
          </p:cNvPr>
          <p:cNvSpPr/>
          <p:nvPr/>
        </p:nvSpPr>
        <p:spPr>
          <a:xfrm>
            <a:off x="2123728" y="1663573"/>
            <a:ext cx="936523" cy="11651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5EF18BAD-A471-7E06-8FAB-688763056863}"/>
              </a:ext>
            </a:extLst>
          </p:cNvPr>
          <p:cNvSpPr txBox="1"/>
          <p:nvPr/>
        </p:nvSpPr>
        <p:spPr>
          <a:xfrm>
            <a:off x="6012160" y="1851670"/>
            <a:ext cx="2532314" cy="1131079"/>
          </a:xfrm>
          <a:prstGeom prst="rect">
            <a:avLst/>
          </a:prstGeom>
          <a:noFill/>
        </p:spPr>
        <p:txBody>
          <a:bodyPr wrap="square" rtlCol="0">
            <a:spAutoFit/>
          </a:bodyPr>
          <a:lstStyle/>
          <a:p>
            <a:pPr marL="214313" indent="-214313" algn="ctr">
              <a:buFontTx/>
              <a:buChar char="-"/>
            </a:pPr>
            <a:r>
              <a:rPr lang="en-CA" sz="1350" dirty="0"/>
              <a:t>Pulse echo</a:t>
            </a:r>
            <a:endParaRPr lang="pt-BR" sz="1350" dirty="0"/>
          </a:p>
          <a:p>
            <a:pPr algn="ctr"/>
            <a:endParaRPr lang="pt-BR" sz="1350" dirty="0"/>
          </a:p>
          <a:p>
            <a:pPr marL="214313" indent="-214313" algn="ctr">
              <a:buFontTx/>
              <a:buChar char="-"/>
            </a:pPr>
            <a:r>
              <a:rPr lang="pt-BR" sz="1350" dirty="0"/>
              <a:t>12 Mhz</a:t>
            </a:r>
          </a:p>
          <a:p>
            <a:pPr marL="214313" indent="-214313" algn="ctr">
              <a:buFontTx/>
              <a:buChar char="-"/>
            </a:pPr>
            <a:endParaRPr lang="pt-BR" sz="1350" dirty="0"/>
          </a:p>
          <a:p>
            <a:pPr marL="214313" indent="-214313" algn="ctr">
              <a:buFontTx/>
              <a:buChar char="-"/>
            </a:pPr>
            <a:r>
              <a:rPr lang="pt-BR" sz="1350" dirty="0"/>
              <a:t>3.0 mm diameter</a:t>
            </a:r>
          </a:p>
        </p:txBody>
      </p:sp>
    </p:spTree>
    <p:extLst>
      <p:ext uri="{BB962C8B-B14F-4D97-AF65-F5344CB8AC3E}">
        <p14:creationId xmlns:p14="http://schemas.microsoft.com/office/powerpoint/2010/main" val="3741013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838CB2-F137-0F14-A4DB-8AEE1A0AF8F0}"/>
              </a:ext>
            </a:extLst>
          </p:cNvPr>
          <p:cNvPicPr>
            <a:picLocks noChangeAspect="1"/>
          </p:cNvPicPr>
          <p:nvPr/>
        </p:nvPicPr>
        <p:blipFill>
          <a:blip r:embed="rId3"/>
          <a:stretch>
            <a:fillRect/>
          </a:stretch>
        </p:blipFill>
        <p:spPr>
          <a:xfrm>
            <a:off x="1245407" y="1440705"/>
            <a:ext cx="2331206" cy="3096133"/>
          </a:xfrm>
          <a:prstGeom prst="rect">
            <a:avLst/>
          </a:prstGeom>
        </p:spPr>
      </p:pic>
      <p:sp>
        <p:nvSpPr>
          <p:cNvPr id="28" name="TextBox 27"/>
          <p:cNvSpPr txBox="1"/>
          <p:nvPr/>
        </p:nvSpPr>
        <p:spPr>
          <a:xfrm>
            <a:off x="464916" y="138514"/>
            <a:ext cx="8214168" cy="900247"/>
          </a:xfrm>
          <a:prstGeom prst="rect">
            <a:avLst/>
          </a:prstGeom>
          <a:effectLst>
            <a:outerShdw blurRad="12700" dist="12700" dir="2700000" algn="tl" rotWithShape="0">
              <a:schemeClr val="tx1"/>
            </a:outerShdw>
          </a:effectLst>
        </p:spPr>
        <p:txBody>
          <a:bodyPr vert="horz" lIns="68580" tIns="34290" rIns="68580" bIns="34290" rtlCol="0" anchor="ctr">
            <a:normAutofit fontScale="97500"/>
          </a:bodyPr>
          <a:lstStyle>
            <a:defPPr>
              <a:defRPr lang="en-US"/>
            </a:defPPr>
            <a:lvl1pPr>
              <a:lnSpc>
                <a:spcPct val="90000"/>
              </a:lnSpc>
              <a:spcBef>
                <a:spcPct val="0"/>
              </a:spcBef>
              <a:buNone/>
              <a:defRPr sz="2400">
                <a:solidFill>
                  <a:srgbClr val="C00000"/>
                </a:solidFill>
                <a:latin typeface="+mj-lt"/>
                <a:ea typeface="+mj-ea"/>
                <a:cs typeface="+mj-cs"/>
              </a:defRPr>
            </a:lvl1pPr>
          </a:lstStyle>
          <a:p>
            <a:r>
              <a:rPr lang="en-CA" dirty="0"/>
              <a:t>Ultrasonic real time integrated weld analyser system</a:t>
            </a:r>
          </a:p>
        </p:txBody>
      </p:sp>
      <p:sp>
        <p:nvSpPr>
          <p:cNvPr id="57" name="Slide Number Placeholder 19"/>
          <p:cNvSpPr txBox="1">
            <a:spLocks/>
          </p:cNvSpPr>
          <p:nvPr/>
        </p:nvSpPr>
        <p:spPr bwMode="auto">
          <a:xfrm>
            <a:off x="6875860" y="4869657"/>
            <a:ext cx="1017984" cy="273844"/>
          </a:xfrm>
          <a:prstGeom prst="rect">
            <a:avLst/>
          </a:prstGeom>
          <a:noFill/>
          <a:ln w="9525">
            <a:noFill/>
            <a:miter lim="800000"/>
            <a:headEnd/>
            <a:tailEnd/>
          </a:ln>
        </p:spPr>
        <p:txBody>
          <a:bodyPr anchor="ctr"/>
          <a:lstStyle/>
          <a:p>
            <a:pPr algn="r"/>
            <a:fld id="{CD398200-8A23-4B64-84FA-7902CB8F72BD}" type="slidenum">
              <a:rPr lang="es-ES" sz="1200" b="1">
                <a:solidFill>
                  <a:schemeClr val="bg1"/>
                </a:solidFill>
                <a:latin typeface="Calibri" pitchFamily="34" charset="0"/>
              </a:rPr>
              <a:pPr algn="r"/>
              <a:t>13</a:t>
            </a:fld>
            <a:endParaRPr lang="es-ES" sz="1200" b="1" dirty="0">
              <a:solidFill>
                <a:schemeClr val="bg1"/>
              </a:solidFill>
              <a:latin typeface="Calibri" pitchFamily="34" charset="0"/>
            </a:endParaRPr>
          </a:p>
        </p:txBody>
      </p:sp>
      <p:sp>
        <p:nvSpPr>
          <p:cNvPr id="2" name="TextBox 1"/>
          <p:cNvSpPr txBox="1"/>
          <p:nvPr/>
        </p:nvSpPr>
        <p:spPr>
          <a:xfrm>
            <a:off x="560456" y="843558"/>
            <a:ext cx="8192518" cy="507831"/>
          </a:xfrm>
          <a:prstGeom prst="rect">
            <a:avLst/>
          </a:prstGeom>
          <a:noFill/>
        </p:spPr>
        <p:txBody>
          <a:bodyPr wrap="square" rtlCol="0">
            <a:spAutoFit/>
          </a:bodyPr>
          <a:lstStyle/>
          <a:p>
            <a:r>
              <a:rPr lang="en-CA" sz="1350" dirty="0"/>
              <a:t>Ultrasonic wave is sent by the ultrasonic transducer submerged into the cooling water stream. Reflections from the stack boundaries and nugget tell whether the base metal is melted or not.</a:t>
            </a:r>
          </a:p>
        </p:txBody>
      </p:sp>
      <p:sp>
        <p:nvSpPr>
          <p:cNvPr id="3" name="Oval 2">
            <a:extLst>
              <a:ext uri="{FF2B5EF4-FFF2-40B4-BE49-F238E27FC236}">
                <a16:creationId xmlns:a16="http://schemas.microsoft.com/office/drawing/2014/main" id="{B3BE2709-EF0C-4B29-8C04-A2630684A292}"/>
              </a:ext>
            </a:extLst>
          </p:cNvPr>
          <p:cNvSpPr/>
          <p:nvPr/>
        </p:nvSpPr>
        <p:spPr>
          <a:xfrm>
            <a:off x="1816138" y="1635646"/>
            <a:ext cx="936523" cy="20162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F13289AD-64B3-D1B7-7C69-007639294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952" y="1540971"/>
            <a:ext cx="2080708" cy="2895600"/>
          </a:xfrm>
          <a:prstGeom prst="rect">
            <a:avLst/>
          </a:prstGeom>
        </p:spPr>
      </p:pic>
      <p:sp>
        <p:nvSpPr>
          <p:cNvPr id="12" name="TextBox 11">
            <a:extLst>
              <a:ext uri="{FF2B5EF4-FFF2-40B4-BE49-F238E27FC236}">
                <a16:creationId xmlns:a16="http://schemas.microsoft.com/office/drawing/2014/main" id="{59A4E987-4941-BAD4-80B2-B3583A8E084C}"/>
              </a:ext>
            </a:extLst>
          </p:cNvPr>
          <p:cNvSpPr txBox="1"/>
          <p:nvPr/>
        </p:nvSpPr>
        <p:spPr>
          <a:xfrm>
            <a:off x="6012160" y="1851670"/>
            <a:ext cx="2532314" cy="2169825"/>
          </a:xfrm>
          <a:prstGeom prst="rect">
            <a:avLst/>
          </a:prstGeom>
          <a:noFill/>
        </p:spPr>
        <p:txBody>
          <a:bodyPr wrap="square" rtlCol="0">
            <a:spAutoFit/>
          </a:bodyPr>
          <a:lstStyle/>
          <a:p>
            <a:pPr marL="214313" indent="-214313" algn="ctr">
              <a:buFontTx/>
              <a:buChar char="-"/>
            </a:pPr>
            <a:r>
              <a:rPr lang="en-CA" sz="1350" dirty="0"/>
              <a:t>Pulse echo</a:t>
            </a:r>
            <a:endParaRPr lang="pt-BR" sz="1350" dirty="0"/>
          </a:p>
          <a:p>
            <a:pPr algn="ctr"/>
            <a:endParaRPr lang="pt-BR" sz="1350" dirty="0"/>
          </a:p>
          <a:p>
            <a:pPr marL="214313" indent="-214313" algn="ctr">
              <a:buFontTx/>
              <a:buChar char="-"/>
            </a:pPr>
            <a:r>
              <a:rPr lang="pt-BR" sz="1350" dirty="0"/>
              <a:t>12 Mhz</a:t>
            </a:r>
          </a:p>
          <a:p>
            <a:pPr marL="214313" indent="-214313" algn="ctr">
              <a:buFontTx/>
              <a:buChar char="-"/>
            </a:pPr>
            <a:endParaRPr lang="pt-BR" sz="1350" dirty="0"/>
          </a:p>
          <a:p>
            <a:pPr marL="214313" indent="-214313" algn="ctr">
              <a:buFontTx/>
              <a:buChar char="-"/>
            </a:pPr>
            <a:r>
              <a:rPr lang="pt-BR" sz="1350" dirty="0"/>
              <a:t>3.0 mm diameter</a:t>
            </a:r>
          </a:p>
          <a:p>
            <a:pPr algn="ctr"/>
            <a:endParaRPr lang="pt-BR" sz="1350" dirty="0"/>
          </a:p>
          <a:p>
            <a:pPr marL="214313" indent="-214313" algn="ctr">
              <a:buFontTx/>
              <a:buChar char="-"/>
            </a:pPr>
            <a:r>
              <a:rPr lang="en-CA" sz="1350" dirty="0"/>
              <a:t>Water flow to cool electrodes is used as a conducting media for the ultrasonic beam</a:t>
            </a:r>
          </a:p>
        </p:txBody>
      </p:sp>
    </p:spTree>
    <p:extLst>
      <p:ext uri="{BB962C8B-B14F-4D97-AF65-F5344CB8AC3E}">
        <p14:creationId xmlns:p14="http://schemas.microsoft.com/office/powerpoint/2010/main" val="2374264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9" name="Group 49"/>
          <p:cNvGrpSpPr>
            <a:grpSpLocks/>
          </p:cNvGrpSpPr>
          <p:nvPr/>
        </p:nvGrpSpPr>
        <p:grpSpPr bwMode="auto">
          <a:xfrm>
            <a:off x="2464966" y="683237"/>
            <a:ext cx="2430065" cy="1348979"/>
            <a:chOff x="340" y="1032"/>
            <a:chExt cx="2344" cy="1264"/>
          </a:xfrm>
        </p:grpSpPr>
        <p:grpSp>
          <p:nvGrpSpPr>
            <p:cNvPr id="65608" name="Group 23"/>
            <p:cNvGrpSpPr>
              <a:grpSpLocks/>
            </p:cNvGrpSpPr>
            <p:nvPr/>
          </p:nvGrpSpPr>
          <p:grpSpPr bwMode="auto">
            <a:xfrm>
              <a:off x="1938" y="1697"/>
              <a:ext cx="182" cy="181"/>
              <a:chOff x="2245" y="2251"/>
              <a:chExt cx="227" cy="181"/>
            </a:xfrm>
          </p:grpSpPr>
          <p:sp>
            <p:nvSpPr>
              <p:cNvPr id="65658" name="Line 24"/>
              <p:cNvSpPr>
                <a:spLocks noChangeShapeType="1"/>
              </p:cNvSpPr>
              <p:nvPr/>
            </p:nvSpPr>
            <p:spPr bwMode="auto">
              <a:xfrm>
                <a:off x="2290" y="2296"/>
                <a:ext cx="136"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59" name="Line 25"/>
              <p:cNvSpPr>
                <a:spLocks noChangeShapeType="1"/>
              </p:cNvSpPr>
              <p:nvPr/>
            </p:nvSpPr>
            <p:spPr bwMode="auto">
              <a:xfrm>
                <a:off x="2245" y="2341"/>
                <a:ext cx="227"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60" name="Line 26"/>
              <p:cNvSpPr>
                <a:spLocks noChangeShapeType="1"/>
              </p:cNvSpPr>
              <p:nvPr/>
            </p:nvSpPr>
            <p:spPr bwMode="auto">
              <a:xfrm>
                <a:off x="2290" y="2387"/>
                <a:ext cx="136"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61" name="Line 27"/>
              <p:cNvSpPr>
                <a:spLocks noChangeShapeType="1"/>
              </p:cNvSpPr>
              <p:nvPr/>
            </p:nvSpPr>
            <p:spPr bwMode="auto">
              <a:xfrm>
                <a:off x="2336" y="2432"/>
                <a:ext cx="45"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62" name="Line 28"/>
              <p:cNvSpPr>
                <a:spLocks noChangeShapeType="1"/>
              </p:cNvSpPr>
              <p:nvPr/>
            </p:nvSpPr>
            <p:spPr bwMode="auto">
              <a:xfrm>
                <a:off x="2336" y="2251"/>
                <a:ext cx="45"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grpSp>
        <p:grpSp>
          <p:nvGrpSpPr>
            <p:cNvPr id="65609" name="Group 60"/>
            <p:cNvGrpSpPr>
              <a:grpSpLocks/>
            </p:cNvGrpSpPr>
            <p:nvPr/>
          </p:nvGrpSpPr>
          <p:grpSpPr bwMode="auto">
            <a:xfrm>
              <a:off x="1959" y="1154"/>
              <a:ext cx="182" cy="181"/>
              <a:chOff x="2245" y="2251"/>
              <a:chExt cx="227" cy="181"/>
            </a:xfrm>
          </p:grpSpPr>
          <p:sp>
            <p:nvSpPr>
              <p:cNvPr id="65653" name="Line 61"/>
              <p:cNvSpPr>
                <a:spLocks noChangeShapeType="1"/>
              </p:cNvSpPr>
              <p:nvPr/>
            </p:nvSpPr>
            <p:spPr bwMode="auto">
              <a:xfrm>
                <a:off x="2290" y="2296"/>
                <a:ext cx="136"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54" name="Line 62"/>
              <p:cNvSpPr>
                <a:spLocks noChangeShapeType="1"/>
              </p:cNvSpPr>
              <p:nvPr/>
            </p:nvSpPr>
            <p:spPr bwMode="auto">
              <a:xfrm>
                <a:off x="2245" y="2341"/>
                <a:ext cx="227"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55" name="Line 63"/>
              <p:cNvSpPr>
                <a:spLocks noChangeShapeType="1"/>
              </p:cNvSpPr>
              <p:nvPr/>
            </p:nvSpPr>
            <p:spPr bwMode="auto">
              <a:xfrm>
                <a:off x="2290" y="2387"/>
                <a:ext cx="136"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56" name="Line 64"/>
              <p:cNvSpPr>
                <a:spLocks noChangeShapeType="1"/>
              </p:cNvSpPr>
              <p:nvPr/>
            </p:nvSpPr>
            <p:spPr bwMode="auto">
              <a:xfrm>
                <a:off x="2336" y="2432"/>
                <a:ext cx="45"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57" name="Line 65"/>
              <p:cNvSpPr>
                <a:spLocks noChangeShapeType="1"/>
              </p:cNvSpPr>
              <p:nvPr/>
            </p:nvSpPr>
            <p:spPr bwMode="auto">
              <a:xfrm>
                <a:off x="2336" y="2251"/>
                <a:ext cx="45"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grpSp>
        <p:sp>
          <p:nvSpPr>
            <p:cNvPr id="65610" name="Rectangle 29"/>
            <p:cNvSpPr>
              <a:spLocks noChangeArrowheads="1"/>
            </p:cNvSpPr>
            <p:nvPr/>
          </p:nvSpPr>
          <p:spPr bwMode="auto">
            <a:xfrm>
              <a:off x="1756" y="1730"/>
              <a:ext cx="635" cy="5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grpSp>
          <p:nvGrpSpPr>
            <p:cNvPr id="65611" name="Group 30"/>
            <p:cNvGrpSpPr>
              <a:grpSpLocks/>
            </p:cNvGrpSpPr>
            <p:nvPr/>
          </p:nvGrpSpPr>
          <p:grpSpPr bwMode="auto">
            <a:xfrm>
              <a:off x="476" y="1616"/>
              <a:ext cx="317" cy="45"/>
              <a:chOff x="1293" y="2024"/>
              <a:chExt cx="317" cy="45"/>
            </a:xfrm>
          </p:grpSpPr>
          <p:sp>
            <p:nvSpPr>
              <p:cNvPr id="65649" name="Oval 31"/>
              <p:cNvSpPr>
                <a:spLocks noChangeArrowheads="1"/>
              </p:cNvSpPr>
              <p:nvPr/>
            </p:nvSpPr>
            <p:spPr bwMode="auto">
              <a:xfrm>
                <a:off x="1474" y="2024"/>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sp>
            <p:nvSpPr>
              <p:cNvPr id="65650" name="Oval 32"/>
              <p:cNvSpPr>
                <a:spLocks noChangeArrowheads="1"/>
              </p:cNvSpPr>
              <p:nvPr/>
            </p:nvSpPr>
            <p:spPr bwMode="auto">
              <a:xfrm>
                <a:off x="1565" y="2024"/>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sp>
            <p:nvSpPr>
              <p:cNvPr id="65651" name="Oval 33"/>
              <p:cNvSpPr>
                <a:spLocks noChangeArrowheads="1"/>
              </p:cNvSpPr>
              <p:nvPr/>
            </p:nvSpPr>
            <p:spPr bwMode="auto">
              <a:xfrm>
                <a:off x="1383" y="2024"/>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sp>
            <p:nvSpPr>
              <p:cNvPr id="65652" name="Oval 34"/>
              <p:cNvSpPr>
                <a:spLocks noChangeArrowheads="1"/>
              </p:cNvSpPr>
              <p:nvPr/>
            </p:nvSpPr>
            <p:spPr bwMode="auto">
              <a:xfrm>
                <a:off x="1293" y="2024"/>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grpSp>
        <p:sp>
          <p:nvSpPr>
            <p:cNvPr id="65612" name="Text Box 35"/>
            <p:cNvSpPr txBox="1">
              <a:spLocks noChangeArrowheads="1"/>
            </p:cNvSpPr>
            <p:nvPr/>
          </p:nvSpPr>
          <p:spPr bwMode="auto">
            <a:xfrm>
              <a:off x="340" y="1934"/>
              <a:ext cx="725" cy="2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algn="ctr">
                <a:spcBef>
                  <a:spcPct val="50000"/>
                </a:spcBef>
                <a:buFontTx/>
                <a:buNone/>
              </a:pPr>
              <a:r>
                <a:rPr lang="en-US" altLang="en-US" sz="1500" i="0">
                  <a:latin typeface="Calibri" panose="020F0502020204030204" pitchFamily="34" charset="0"/>
                </a:rPr>
                <a:t>PC</a:t>
              </a:r>
            </a:p>
          </p:txBody>
        </p:sp>
        <p:sp>
          <p:nvSpPr>
            <p:cNvPr id="65613" name="Line 36"/>
            <p:cNvSpPr>
              <a:spLocks noChangeShapeType="1"/>
            </p:cNvSpPr>
            <p:nvPr/>
          </p:nvSpPr>
          <p:spPr bwMode="auto">
            <a:xfrm>
              <a:off x="748" y="1707"/>
              <a:ext cx="0"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65614" name="Line 37"/>
            <p:cNvSpPr>
              <a:spLocks noChangeShapeType="1"/>
            </p:cNvSpPr>
            <p:nvPr/>
          </p:nvSpPr>
          <p:spPr bwMode="auto">
            <a:xfrm flipV="1">
              <a:off x="612" y="1707"/>
              <a:ext cx="0"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65615" name="Line 38"/>
            <p:cNvSpPr>
              <a:spLocks noChangeShapeType="1"/>
            </p:cNvSpPr>
            <p:nvPr/>
          </p:nvSpPr>
          <p:spPr bwMode="auto">
            <a:xfrm>
              <a:off x="1882" y="1163"/>
              <a:ext cx="4" cy="35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16" name="Line 39"/>
            <p:cNvSpPr>
              <a:spLocks noChangeShapeType="1"/>
            </p:cNvSpPr>
            <p:nvPr/>
          </p:nvSpPr>
          <p:spPr bwMode="auto">
            <a:xfrm flipH="1">
              <a:off x="2204" y="1034"/>
              <a:ext cx="2" cy="48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17" name="Line 40"/>
            <p:cNvSpPr>
              <a:spLocks noChangeShapeType="1"/>
            </p:cNvSpPr>
            <p:nvPr/>
          </p:nvSpPr>
          <p:spPr bwMode="auto">
            <a:xfrm>
              <a:off x="1885" y="1515"/>
              <a:ext cx="79" cy="8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18" name="Line 41"/>
            <p:cNvSpPr>
              <a:spLocks noChangeShapeType="1"/>
            </p:cNvSpPr>
            <p:nvPr/>
          </p:nvSpPr>
          <p:spPr bwMode="auto">
            <a:xfrm flipH="1">
              <a:off x="2124" y="1515"/>
              <a:ext cx="79" cy="8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19" name="Line 42"/>
            <p:cNvSpPr>
              <a:spLocks noChangeShapeType="1"/>
            </p:cNvSpPr>
            <p:nvPr/>
          </p:nvSpPr>
          <p:spPr bwMode="auto">
            <a:xfrm>
              <a:off x="1964" y="1594"/>
              <a:ext cx="160" cy="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20" name="Line 43"/>
            <p:cNvSpPr>
              <a:spLocks noChangeShapeType="1"/>
            </p:cNvSpPr>
            <p:nvPr/>
          </p:nvSpPr>
          <p:spPr bwMode="auto">
            <a:xfrm flipV="1">
              <a:off x="2203" y="1835"/>
              <a:ext cx="1" cy="45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21" name="Line 44"/>
            <p:cNvSpPr>
              <a:spLocks noChangeShapeType="1"/>
            </p:cNvSpPr>
            <p:nvPr/>
          </p:nvSpPr>
          <p:spPr bwMode="auto">
            <a:xfrm flipV="1">
              <a:off x="1882" y="1835"/>
              <a:ext cx="4" cy="46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22" name="Line 45"/>
            <p:cNvSpPr>
              <a:spLocks noChangeShapeType="1"/>
            </p:cNvSpPr>
            <p:nvPr/>
          </p:nvSpPr>
          <p:spPr bwMode="auto">
            <a:xfrm flipH="1" flipV="1">
              <a:off x="2124" y="1754"/>
              <a:ext cx="79" cy="8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23" name="Line 46"/>
            <p:cNvSpPr>
              <a:spLocks noChangeShapeType="1"/>
            </p:cNvSpPr>
            <p:nvPr/>
          </p:nvSpPr>
          <p:spPr bwMode="auto">
            <a:xfrm flipV="1">
              <a:off x="1885" y="1754"/>
              <a:ext cx="79" cy="8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24" name="Line 47"/>
            <p:cNvSpPr>
              <a:spLocks noChangeShapeType="1"/>
            </p:cNvSpPr>
            <p:nvPr/>
          </p:nvSpPr>
          <p:spPr bwMode="auto">
            <a:xfrm flipH="1">
              <a:off x="1964" y="1754"/>
              <a:ext cx="160"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25" name="Line 48"/>
            <p:cNvSpPr>
              <a:spLocks noChangeShapeType="1"/>
            </p:cNvSpPr>
            <p:nvPr/>
          </p:nvSpPr>
          <p:spPr bwMode="auto">
            <a:xfrm>
              <a:off x="1405" y="1594"/>
              <a:ext cx="879" cy="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26" name="Line 49"/>
            <p:cNvSpPr>
              <a:spLocks noChangeShapeType="1"/>
            </p:cNvSpPr>
            <p:nvPr/>
          </p:nvSpPr>
          <p:spPr bwMode="auto">
            <a:xfrm>
              <a:off x="1405" y="1675"/>
              <a:ext cx="879"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27" name="Line 50"/>
            <p:cNvSpPr>
              <a:spLocks noChangeShapeType="1"/>
            </p:cNvSpPr>
            <p:nvPr/>
          </p:nvSpPr>
          <p:spPr bwMode="auto">
            <a:xfrm>
              <a:off x="1804" y="1675"/>
              <a:ext cx="879"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28" name="Line 51"/>
            <p:cNvSpPr>
              <a:spLocks noChangeShapeType="1"/>
            </p:cNvSpPr>
            <p:nvPr/>
          </p:nvSpPr>
          <p:spPr bwMode="auto">
            <a:xfrm>
              <a:off x="1804" y="1754"/>
              <a:ext cx="879"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29" name="Line 52"/>
            <p:cNvSpPr>
              <a:spLocks noChangeShapeType="1"/>
            </p:cNvSpPr>
            <p:nvPr/>
          </p:nvSpPr>
          <p:spPr bwMode="auto">
            <a:xfrm>
              <a:off x="1405" y="1594"/>
              <a:ext cx="1" cy="8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30" name="Line 53"/>
            <p:cNvSpPr>
              <a:spLocks noChangeShapeType="1"/>
            </p:cNvSpPr>
            <p:nvPr/>
          </p:nvSpPr>
          <p:spPr bwMode="auto">
            <a:xfrm>
              <a:off x="1804" y="1675"/>
              <a:ext cx="1" cy="79"/>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31" name="Line 54"/>
            <p:cNvSpPr>
              <a:spLocks noChangeShapeType="1"/>
            </p:cNvSpPr>
            <p:nvPr/>
          </p:nvSpPr>
          <p:spPr bwMode="auto">
            <a:xfrm>
              <a:off x="2683" y="1675"/>
              <a:ext cx="1" cy="79"/>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32" name="Line 55"/>
            <p:cNvSpPr>
              <a:spLocks noChangeShapeType="1"/>
            </p:cNvSpPr>
            <p:nvPr/>
          </p:nvSpPr>
          <p:spPr bwMode="auto">
            <a:xfrm>
              <a:off x="2284" y="1594"/>
              <a:ext cx="1" cy="8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33" name="Line 56"/>
            <p:cNvSpPr>
              <a:spLocks noChangeShapeType="1"/>
            </p:cNvSpPr>
            <p:nvPr/>
          </p:nvSpPr>
          <p:spPr bwMode="auto">
            <a:xfrm>
              <a:off x="1885" y="1515"/>
              <a:ext cx="31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34" name="Line 57"/>
            <p:cNvSpPr>
              <a:spLocks noChangeShapeType="1"/>
            </p:cNvSpPr>
            <p:nvPr/>
          </p:nvSpPr>
          <p:spPr bwMode="auto">
            <a:xfrm>
              <a:off x="1885" y="1835"/>
              <a:ext cx="31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35" name="Freeform 58"/>
            <p:cNvSpPr>
              <a:spLocks/>
            </p:cNvSpPr>
            <p:nvPr/>
          </p:nvSpPr>
          <p:spPr bwMode="auto">
            <a:xfrm>
              <a:off x="1959" y="1649"/>
              <a:ext cx="163" cy="60"/>
            </a:xfrm>
            <a:custGeom>
              <a:avLst/>
              <a:gdLst>
                <a:gd name="T0" fmla="*/ 2147471068 w 163"/>
                <a:gd name="T1" fmla="*/ 0 h 60"/>
                <a:gd name="T2" fmla="*/ 2147471068 w 163"/>
                <a:gd name="T3" fmla="*/ 0 h 60"/>
                <a:gd name="T4" fmla="*/ 2147471068 w 163"/>
                <a:gd name="T5" fmla="*/ 2147471326 h 60"/>
                <a:gd name="T6" fmla="*/ 2147471068 w 163"/>
                <a:gd name="T7" fmla="*/ 2147471326 h 60"/>
                <a:gd name="T8" fmla="*/ 2147471068 w 163"/>
                <a:gd name="T9" fmla="*/ 2147471326 h 60"/>
                <a:gd name="T10" fmla="*/ 2147471068 w 163"/>
                <a:gd name="T11" fmla="*/ 2147471326 h 60"/>
                <a:gd name="T12" fmla="*/ 2147471068 w 163"/>
                <a:gd name="T13" fmla="*/ 2147471326 h 60"/>
                <a:gd name="T14" fmla="*/ 2147471068 w 163"/>
                <a:gd name="T15" fmla="*/ 2147471326 h 60"/>
                <a:gd name="T16" fmla="*/ 2147471068 w 163"/>
                <a:gd name="T17" fmla="*/ 2147471326 h 60"/>
                <a:gd name="T18" fmla="*/ 2147471068 w 163"/>
                <a:gd name="T19" fmla="*/ 2147471326 h 60"/>
                <a:gd name="T20" fmla="*/ 2147471068 w 163"/>
                <a:gd name="T21" fmla="*/ 2147471326 h 60"/>
                <a:gd name="T22" fmla="*/ 2147471068 w 163"/>
                <a:gd name="T23" fmla="*/ 2147471326 h 60"/>
                <a:gd name="T24" fmla="*/ 2147471068 w 163"/>
                <a:gd name="T25" fmla="*/ 2147471326 h 60"/>
                <a:gd name="T26" fmla="*/ 0 w 163"/>
                <a:gd name="T27" fmla="*/ 2147471326 h 60"/>
                <a:gd name="T28" fmla="*/ 0 w 163"/>
                <a:gd name="T29" fmla="*/ 2147471326 h 60"/>
                <a:gd name="T30" fmla="*/ 0 w 163"/>
                <a:gd name="T31" fmla="*/ 2147471326 h 60"/>
                <a:gd name="T32" fmla="*/ 2147471068 w 163"/>
                <a:gd name="T33" fmla="*/ 2147471326 h 60"/>
                <a:gd name="T34" fmla="*/ 2147471068 w 163"/>
                <a:gd name="T35" fmla="*/ 2147471326 h 60"/>
                <a:gd name="T36" fmla="*/ 2147471068 w 163"/>
                <a:gd name="T37" fmla="*/ 2147471326 h 60"/>
                <a:gd name="T38" fmla="*/ 2147471068 w 163"/>
                <a:gd name="T39" fmla="*/ 2147471326 h 60"/>
                <a:gd name="T40" fmla="*/ 2147471068 w 163"/>
                <a:gd name="T41" fmla="*/ 2147471326 h 60"/>
                <a:gd name="T42" fmla="*/ 2147471068 w 163"/>
                <a:gd name="T43" fmla="*/ 2147471326 h 60"/>
                <a:gd name="T44" fmla="*/ 2147471068 w 163"/>
                <a:gd name="T45" fmla="*/ 2147471326 h 60"/>
                <a:gd name="T46" fmla="*/ 2147471068 w 163"/>
                <a:gd name="T47" fmla="*/ 2147471326 h 60"/>
                <a:gd name="T48" fmla="*/ 2147471068 w 163"/>
                <a:gd name="T49" fmla="*/ 2147471326 h 60"/>
                <a:gd name="T50" fmla="*/ 2147471068 w 163"/>
                <a:gd name="T51" fmla="*/ 2147471326 h 60"/>
                <a:gd name="T52" fmla="*/ 2147471068 w 163"/>
                <a:gd name="T53" fmla="*/ 2147471326 h 60"/>
                <a:gd name="T54" fmla="*/ 2147471068 w 163"/>
                <a:gd name="T55" fmla="*/ 2147471326 h 60"/>
                <a:gd name="T56" fmla="*/ 2147471068 w 163"/>
                <a:gd name="T57" fmla="*/ 2147471326 h 60"/>
                <a:gd name="T58" fmla="*/ 2147471068 w 163"/>
                <a:gd name="T59" fmla="*/ 2147471326 h 60"/>
                <a:gd name="T60" fmla="*/ 2147471068 w 163"/>
                <a:gd name="T61" fmla="*/ 2147471326 h 60"/>
                <a:gd name="T62" fmla="*/ 2147471068 w 163"/>
                <a:gd name="T63" fmla="*/ 2147471326 h 60"/>
                <a:gd name="T64" fmla="*/ 2147471068 w 163"/>
                <a:gd name="T65" fmla="*/ 2147471326 h 60"/>
                <a:gd name="T66" fmla="*/ 2147471068 w 163"/>
                <a:gd name="T67" fmla="*/ 2147471326 h 60"/>
                <a:gd name="T68" fmla="*/ 2147471068 w 163"/>
                <a:gd name="T69" fmla="*/ 2147471326 h 60"/>
                <a:gd name="T70" fmla="*/ 2147471068 w 163"/>
                <a:gd name="T71" fmla="*/ 2147471326 h 60"/>
                <a:gd name="T72" fmla="*/ 2147471068 w 163"/>
                <a:gd name="T73" fmla="*/ 2147471326 h 60"/>
                <a:gd name="T74" fmla="*/ 2147471068 w 163"/>
                <a:gd name="T75" fmla="*/ 2147471326 h 60"/>
                <a:gd name="T76" fmla="*/ 2147471068 w 163"/>
                <a:gd name="T77" fmla="*/ 2147471326 h 60"/>
                <a:gd name="T78" fmla="*/ 2147471068 w 163"/>
                <a:gd name="T79" fmla="*/ 2147471326 h 60"/>
                <a:gd name="T80" fmla="*/ 2147471068 w 163"/>
                <a:gd name="T81" fmla="*/ 2147471326 h 60"/>
                <a:gd name="T82" fmla="*/ 2147471068 w 163"/>
                <a:gd name="T83" fmla="*/ 2147471326 h 60"/>
                <a:gd name="T84" fmla="*/ 2147471068 w 163"/>
                <a:gd name="T85" fmla="*/ 2147471326 h 60"/>
                <a:gd name="T86" fmla="*/ 2147471068 w 163"/>
                <a:gd name="T87" fmla="*/ 2147471326 h 60"/>
                <a:gd name="T88" fmla="*/ 2147471068 w 163"/>
                <a:gd name="T89" fmla="*/ 2147471326 h 60"/>
                <a:gd name="T90" fmla="*/ 2147471068 w 163"/>
                <a:gd name="T91" fmla="*/ 2147471326 h 60"/>
                <a:gd name="T92" fmla="*/ 2147471068 w 163"/>
                <a:gd name="T93" fmla="*/ 2147471326 h 60"/>
                <a:gd name="T94" fmla="*/ 2147471068 w 163"/>
                <a:gd name="T95" fmla="*/ 2147471326 h 60"/>
                <a:gd name="T96" fmla="*/ 2147471068 w 163"/>
                <a:gd name="T97" fmla="*/ 2147471326 h 60"/>
                <a:gd name="T98" fmla="*/ 2147471068 w 163"/>
                <a:gd name="T99" fmla="*/ 2147471326 h 60"/>
                <a:gd name="T100" fmla="*/ 2147471068 w 163"/>
                <a:gd name="T101" fmla="*/ 2147471326 h 60"/>
                <a:gd name="T102" fmla="*/ 2147471068 w 163"/>
                <a:gd name="T103" fmla="*/ 2147471326 h 60"/>
                <a:gd name="T104" fmla="*/ 2147471068 w 163"/>
                <a:gd name="T105" fmla="*/ 2147471326 h 60"/>
                <a:gd name="T106" fmla="*/ 2147471068 w 163"/>
                <a:gd name="T107" fmla="*/ 2147471326 h 60"/>
                <a:gd name="T108" fmla="*/ 2147471068 w 163"/>
                <a:gd name="T109" fmla="*/ 2147471326 h 60"/>
                <a:gd name="T110" fmla="*/ 2147471068 w 163"/>
                <a:gd name="T111" fmla="*/ 0 h 60"/>
                <a:gd name="T112" fmla="*/ 2147471068 w 163"/>
                <a:gd name="T113" fmla="*/ 0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3"/>
                <a:gd name="T172" fmla="*/ 0 h 60"/>
                <a:gd name="T173" fmla="*/ 163 w 163"/>
                <a:gd name="T174" fmla="*/ 60 h 6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3" h="60">
                  <a:moveTo>
                    <a:pt x="81" y="0"/>
                  </a:moveTo>
                  <a:lnTo>
                    <a:pt x="65" y="0"/>
                  </a:lnTo>
                  <a:lnTo>
                    <a:pt x="50" y="2"/>
                  </a:lnTo>
                  <a:lnTo>
                    <a:pt x="43" y="4"/>
                  </a:lnTo>
                  <a:lnTo>
                    <a:pt x="36" y="5"/>
                  </a:lnTo>
                  <a:lnTo>
                    <a:pt x="29" y="7"/>
                  </a:lnTo>
                  <a:lnTo>
                    <a:pt x="24" y="9"/>
                  </a:lnTo>
                  <a:lnTo>
                    <a:pt x="19" y="11"/>
                  </a:lnTo>
                  <a:lnTo>
                    <a:pt x="14" y="14"/>
                  </a:lnTo>
                  <a:lnTo>
                    <a:pt x="10" y="16"/>
                  </a:lnTo>
                  <a:lnTo>
                    <a:pt x="7" y="19"/>
                  </a:lnTo>
                  <a:lnTo>
                    <a:pt x="3" y="21"/>
                  </a:lnTo>
                  <a:lnTo>
                    <a:pt x="2" y="24"/>
                  </a:lnTo>
                  <a:lnTo>
                    <a:pt x="0" y="28"/>
                  </a:lnTo>
                  <a:lnTo>
                    <a:pt x="0" y="31"/>
                  </a:lnTo>
                  <a:lnTo>
                    <a:pt x="0" y="33"/>
                  </a:lnTo>
                  <a:lnTo>
                    <a:pt x="2" y="36"/>
                  </a:lnTo>
                  <a:lnTo>
                    <a:pt x="3" y="40"/>
                  </a:lnTo>
                  <a:lnTo>
                    <a:pt x="7" y="43"/>
                  </a:lnTo>
                  <a:lnTo>
                    <a:pt x="10" y="45"/>
                  </a:lnTo>
                  <a:lnTo>
                    <a:pt x="14" y="48"/>
                  </a:lnTo>
                  <a:lnTo>
                    <a:pt x="19" y="50"/>
                  </a:lnTo>
                  <a:lnTo>
                    <a:pt x="24" y="52"/>
                  </a:lnTo>
                  <a:lnTo>
                    <a:pt x="29" y="53"/>
                  </a:lnTo>
                  <a:lnTo>
                    <a:pt x="36" y="55"/>
                  </a:lnTo>
                  <a:lnTo>
                    <a:pt x="43" y="57"/>
                  </a:lnTo>
                  <a:lnTo>
                    <a:pt x="50" y="59"/>
                  </a:lnTo>
                  <a:lnTo>
                    <a:pt x="65" y="60"/>
                  </a:lnTo>
                  <a:lnTo>
                    <a:pt x="81" y="60"/>
                  </a:lnTo>
                  <a:lnTo>
                    <a:pt x="98" y="60"/>
                  </a:lnTo>
                  <a:lnTo>
                    <a:pt x="113" y="59"/>
                  </a:lnTo>
                  <a:lnTo>
                    <a:pt x="120" y="57"/>
                  </a:lnTo>
                  <a:lnTo>
                    <a:pt x="127" y="55"/>
                  </a:lnTo>
                  <a:lnTo>
                    <a:pt x="134" y="53"/>
                  </a:lnTo>
                  <a:lnTo>
                    <a:pt x="139" y="52"/>
                  </a:lnTo>
                  <a:lnTo>
                    <a:pt x="144" y="50"/>
                  </a:lnTo>
                  <a:lnTo>
                    <a:pt x="150" y="48"/>
                  </a:lnTo>
                  <a:lnTo>
                    <a:pt x="153" y="45"/>
                  </a:lnTo>
                  <a:lnTo>
                    <a:pt x="156" y="43"/>
                  </a:lnTo>
                  <a:lnTo>
                    <a:pt x="160" y="40"/>
                  </a:lnTo>
                  <a:lnTo>
                    <a:pt x="162" y="36"/>
                  </a:lnTo>
                  <a:lnTo>
                    <a:pt x="163" y="33"/>
                  </a:lnTo>
                  <a:lnTo>
                    <a:pt x="163" y="31"/>
                  </a:lnTo>
                  <a:lnTo>
                    <a:pt x="163" y="28"/>
                  </a:lnTo>
                  <a:lnTo>
                    <a:pt x="162" y="24"/>
                  </a:lnTo>
                  <a:lnTo>
                    <a:pt x="160" y="21"/>
                  </a:lnTo>
                  <a:lnTo>
                    <a:pt x="156" y="19"/>
                  </a:lnTo>
                  <a:lnTo>
                    <a:pt x="153" y="16"/>
                  </a:lnTo>
                  <a:lnTo>
                    <a:pt x="150" y="14"/>
                  </a:lnTo>
                  <a:lnTo>
                    <a:pt x="144" y="11"/>
                  </a:lnTo>
                  <a:lnTo>
                    <a:pt x="139" y="9"/>
                  </a:lnTo>
                  <a:lnTo>
                    <a:pt x="134" y="7"/>
                  </a:lnTo>
                  <a:lnTo>
                    <a:pt x="127" y="5"/>
                  </a:lnTo>
                  <a:lnTo>
                    <a:pt x="120" y="4"/>
                  </a:lnTo>
                  <a:lnTo>
                    <a:pt x="113" y="2"/>
                  </a:lnTo>
                  <a:lnTo>
                    <a:pt x="98" y="0"/>
                  </a:lnTo>
                  <a:lnTo>
                    <a:pt x="8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5636" name="Freeform 59"/>
            <p:cNvSpPr>
              <a:spLocks/>
            </p:cNvSpPr>
            <p:nvPr/>
          </p:nvSpPr>
          <p:spPr bwMode="auto">
            <a:xfrm>
              <a:off x="1959" y="1649"/>
              <a:ext cx="163" cy="60"/>
            </a:xfrm>
            <a:custGeom>
              <a:avLst/>
              <a:gdLst>
                <a:gd name="T0" fmla="*/ 2147471068 w 163"/>
                <a:gd name="T1" fmla="*/ 0 h 60"/>
                <a:gd name="T2" fmla="*/ 2147471068 w 163"/>
                <a:gd name="T3" fmla="*/ 0 h 60"/>
                <a:gd name="T4" fmla="*/ 2147471068 w 163"/>
                <a:gd name="T5" fmla="*/ 2147471326 h 60"/>
                <a:gd name="T6" fmla="*/ 2147471068 w 163"/>
                <a:gd name="T7" fmla="*/ 2147471326 h 60"/>
                <a:gd name="T8" fmla="*/ 2147471068 w 163"/>
                <a:gd name="T9" fmla="*/ 2147471326 h 60"/>
                <a:gd name="T10" fmla="*/ 2147471068 w 163"/>
                <a:gd name="T11" fmla="*/ 2147471326 h 60"/>
                <a:gd name="T12" fmla="*/ 2147471068 w 163"/>
                <a:gd name="T13" fmla="*/ 2147471326 h 60"/>
                <a:gd name="T14" fmla="*/ 2147471068 w 163"/>
                <a:gd name="T15" fmla="*/ 2147471326 h 60"/>
                <a:gd name="T16" fmla="*/ 2147471068 w 163"/>
                <a:gd name="T17" fmla="*/ 2147471326 h 60"/>
                <a:gd name="T18" fmla="*/ 2147471068 w 163"/>
                <a:gd name="T19" fmla="*/ 2147471326 h 60"/>
                <a:gd name="T20" fmla="*/ 2147471068 w 163"/>
                <a:gd name="T21" fmla="*/ 2147471326 h 60"/>
                <a:gd name="T22" fmla="*/ 2147471068 w 163"/>
                <a:gd name="T23" fmla="*/ 2147471326 h 60"/>
                <a:gd name="T24" fmla="*/ 2147471068 w 163"/>
                <a:gd name="T25" fmla="*/ 2147471326 h 60"/>
                <a:gd name="T26" fmla="*/ 0 w 163"/>
                <a:gd name="T27" fmla="*/ 2147471326 h 60"/>
                <a:gd name="T28" fmla="*/ 0 w 163"/>
                <a:gd name="T29" fmla="*/ 2147471326 h 60"/>
                <a:gd name="T30" fmla="*/ 0 w 163"/>
                <a:gd name="T31" fmla="*/ 2147471326 h 60"/>
                <a:gd name="T32" fmla="*/ 2147471068 w 163"/>
                <a:gd name="T33" fmla="*/ 2147471326 h 60"/>
                <a:gd name="T34" fmla="*/ 2147471068 w 163"/>
                <a:gd name="T35" fmla="*/ 2147471326 h 60"/>
                <a:gd name="T36" fmla="*/ 2147471068 w 163"/>
                <a:gd name="T37" fmla="*/ 2147471326 h 60"/>
                <a:gd name="T38" fmla="*/ 2147471068 w 163"/>
                <a:gd name="T39" fmla="*/ 2147471326 h 60"/>
                <a:gd name="T40" fmla="*/ 2147471068 w 163"/>
                <a:gd name="T41" fmla="*/ 2147471326 h 60"/>
                <a:gd name="T42" fmla="*/ 2147471068 w 163"/>
                <a:gd name="T43" fmla="*/ 2147471326 h 60"/>
                <a:gd name="T44" fmla="*/ 2147471068 w 163"/>
                <a:gd name="T45" fmla="*/ 2147471326 h 60"/>
                <a:gd name="T46" fmla="*/ 2147471068 w 163"/>
                <a:gd name="T47" fmla="*/ 2147471326 h 60"/>
                <a:gd name="T48" fmla="*/ 2147471068 w 163"/>
                <a:gd name="T49" fmla="*/ 2147471326 h 60"/>
                <a:gd name="T50" fmla="*/ 2147471068 w 163"/>
                <a:gd name="T51" fmla="*/ 2147471326 h 60"/>
                <a:gd name="T52" fmla="*/ 2147471068 w 163"/>
                <a:gd name="T53" fmla="*/ 2147471326 h 60"/>
                <a:gd name="T54" fmla="*/ 2147471068 w 163"/>
                <a:gd name="T55" fmla="*/ 2147471326 h 60"/>
                <a:gd name="T56" fmla="*/ 2147471068 w 163"/>
                <a:gd name="T57" fmla="*/ 2147471326 h 60"/>
                <a:gd name="T58" fmla="*/ 2147471068 w 163"/>
                <a:gd name="T59" fmla="*/ 2147471326 h 60"/>
                <a:gd name="T60" fmla="*/ 2147471068 w 163"/>
                <a:gd name="T61" fmla="*/ 2147471326 h 60"/>
                <a:gd name="T62" fmla="*/ 2147471068 w 163"/>
                <a:gd name="T63" fmla="*/ 2147471326 h 60"/>
                <a:gd name="T64" fmla="*/ 2147471068 w 163"/>
                <a:gd name="T65" fmla="*/ 2147471326 h 60"/>
                <a:gd name="T66" fmla="*/ 2147471068 w 163"/>
                <a:gd name="T67" fmla="*/ 2147471326 h 60"/>
                <a:gd name="T68" fmla="*/ 2147471068 w 163"/>
                <a:gd name="T69" fmla="*/ 2147471326 h 60"/>
                <a:gd name="T70" fmla="*/ 2147471068 w 163"/>
                <a:gd name="T71" fmla="*/ 2147471326 h 60"/>
                <a:gd name="T72" fmla="*/ 2147471068 w 163"/>
                <a:gd name="T73" fmla="*/ 2147471326 h 60"/>
                <a:gd name="T74" fmla="*/ 2147471068 w 163"/>
                <a:gd name="T75" fmla="*/ 2147471326 h 60"/>
                <a:gd name="T76" fmla="*/ 2147471068 w 163"/>
                <a:gd name="T77" fmla="*/ 2147471326 h 60"/>
                <a:gd name="T78" fmla="*/ 2147471068 w 163"/>
                <a:gd name="T79" fmla="*/ 2147471326 h 60"/>
                <a:gd name="T80" fmla="*/ 2147471068 w 163"/>
                <a:gd name="T81" fmla="*/ 2147471326 h 60"/>
                <a:gd name="T82" fmla="*/ 2147471068 w 163"/>
                <a:gd name="T83" fmla="*/ 2147471326 h 60"/>
                <a:gd name="T84" fmla="*/ 2147471068 w 163"/>
                <a:gd name="T85" fmla="*/ 2147471326 h 60"/>
                <a:gd name="T86" fmla="*/ 2147471068 w 163"/>
                <a:gd name="T87" fmla="*/ 2147471326 h 60"/>
                <a:gd name="T88" fmla="*/ 2147471068 w 163"/>
                <a:gd name="T89" fmla="*/ 2147471326 h 60"/>
                <a:gd name="T90" fmla="*/ 2147471068 w 163"/>
                <a:gd name="T91" fmla="*/ 2147471326 h 60"/>
                <a:gd name="T92" fmla="*/ 2147471068 w 163"/>
                <a:gd name="T93" fmla="*/ 2147471326 h 60"/>
                <a:gd name="T94" fmla="*/ 2147471068 w 163"/>
                <a:gd name="T95" fmla="*/ 2147471326 h 60"/>
                <a:gd name="T96" fmla="*/ 2147471068 w 163"/>
                <a:gd name="T97" fmla="*/ 2147471326 h 60"/>
                <a:gd name="T98" fmla="*/ 2147471068 w 163"/>
                <a:gd name="T99" fmla="*/ 2147471326 h 60"/>
                <a:gd name="T100" fmla="*/ 2147471068 w 163"/>
                <a:gd name="T101" fmla="*/ 2147471326 h 60"/>
                <a:gd name="T102" fmla="*/ 2147471068 w 163"/>
                <a:gd name="T103" fmla="*/ 2147471326 h 60"/>
                <a:gd name="T104" fmla="*/ 2147471068 w 163"/>
                <a:gd name="T105" fmla="*/ 2147471326 h 60"/>
                <a:gd name="T106" fmla="*/ 2147471068 w 163"/>
                <a:gd name="T107" fmla="*/ 2147471326 h 60"/>
                <a:gd name="T108" fmla="*/ 2147471068 w 163"/>
                <a:gd name="T109" fmla="*/ 2147471326 h 60"/>
                <a:gd name="T110" fmla="*/ 2147471068 w 163"/>
                <a:gd name="T111" fmla="*/ 0 h 60"/>
                <a:gd name="T112" fmla="*/ 2147471068 w 163"/>
                <a:gd name="T113" fmla="*/ 0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3"/>
                <a:gd name="T172" fmla="*/ 0 h 60"/>
                <a:gd name="T173" fmla="*/ 163 w 163"/>
                <a:gd name="T174" fmla="*/ 60 h 6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3" h="60">
                  <a:moveTo>
                    <a:pt x="81" y="0"/>
                  </a:moveTo>
                  <a:lnTo>
                    <a:pt x="65" y="0"/>
                  </a:lnTo>
                  <a:lnTo>
                    <a:pt x="50" y="2"/>
                  </a:lnTo>
                  <a:lnTo>
                    <a:pt x="43" y="4"/>
                  </a:lnTo>
                  <a:lnTo>
                    <a:pt x="36" y="5"/>
                  </a:lnTo>
                  <a:lnTo>
                    <a:pt x="29" y="7"/>
                  </a:lnTo>
                  <a:lnTo>
                    <a:pt x="24" y="9"/>
                  </a:lnTo>
                  <a:lnTo>
                    <a:pt x="19" y="11"/>
                  </a:lnTo>
                  <a:lnTo>
                    <a:pt x="14" y="14"/>
                  </a:lnTo>
                  <a:lnTo>
                    <a:pt x="10" y="16"/>
                  </a:lnTo>
                  <a:lnTo>
                    <a:pt x="7" y="19"/>
                  </a:lnTo>
                  <a:lnTo>
                    <a:pt x="3" y="21"/>
                  </a:lnTo>
                  <a:lnTo>
                    <a:pt x="2" y="24"/>
                  </a:lnTo>
                  <a:lnTo>
                    <a:pt x="0" y="28"/>
                  </a:lnTo>
                  <a:lnTo>
                    <a:pt x="0" y="31"/>
                  </a:lnTo>
                  <a:lnTo>
                    <a:pt x="0" y="33"/>
                  </a:lnTo>
                  <a:lnTo>
                    <a:pt x="2" y="36"/>
                  </a:lnTo>
                  <a:lnTo>
                    <a:pt x="3" y="40"/>
                  </a:lnTo>
                  <a:lnTo>
                    <a:pt x="7" y="43"/>
                  </a:lnTo>
                  <a:lnTo>
                    <a:pt x="10" y="45"/>
                  </a:lnTo>
                  <a:lnTo>
                    <a:pt x="14" y="48"/>
                  </a:lnTo>
                  <a:lnTo>
                    <a:pt x="19" y="50"/>
                  </a:lnTo>
                  <a:lnTo>
                    <a:pt x="24" y="52"/>
                  </a:lnTo>
                  <a:lnTo>
                    <a:pt x="29" y="53"/>
                  </a:lnTo>
                  <a:lnTo>
                    <a:pt x="36" y="55"/>
                  </a:lnTo>
                  <a:lnTo>
                    <a:pt x="43" y="57"/>
                  </a:lnTo>
                  <a:lnTo>
                    <a:pt x="50" y="59"/>
                  </a:lnTo>
                  <a:lnTo>
                    <a:pt x="65" y="60"/>
                  </a:lnTo>
                  <a:lnTo>
                    <a:pt x="81" y="60"/>
                  </a:lnTo>
                  <a:lnTo>
                    <a:pt x="98" y="60"/>
                  </a:lnTo>
                  <a:lnTo>
                    <a:pt x="113" y="59"/>
                  </a:lnTo>
                  <a:lnTo>
                    <a:pt x="120" y="57"/>
                  </a:lnTo>
                  <a:lnTo>
                    <a:pt x="127" y="55"/>
                  </a:lnTo>
                  <a:lnTo>
                    <a:pt x="134" y="53"/>
                  </a:lnTo>
                  <a:lnTo>
                    <a:pt x="139" y="52"/>
                  </a:lnTo>
                  <a:lnTo>
                    <a:pt x="144" y="50"/>
                  </a:lnTo>
                  <a:lnTo>
                    <a:pt x="150" y="48"/>
                  </a:lnTo>
                  <a:lnTo>
                    <a:pt x="153" y="45"/>
                  </a:lnTo>
                  <a:lnTo>
                    <a:pt x="156" y="43"/>
                  </a:lnTo>
                  <a:lnTo>
                    <a:pt x="160" y="40"/>
                  </a:lnTo>
                  <a:lnTo>
                    <a:pt x="162" y="36"/>
                  </a:lnTo>
                  <a:lnTo>
                    <a:pt x="163" y="33"/>
                  </a:lnTo>
                  <a:lnTo>
                    <a:pt x="163" y="31"/>
                  </a:lnTo>
                  <a:lnTo>
                    <a:pt x="163" y="28"/>
                  </a:lnTo>
                  <a:lnTo>
                    <a:pt x="162" y="24"/>
                  </a:lnTo>
                  <a:lnTo>
                    <a:pt x="160" y="21"/>
                  </a:lnTo>
                  <a:lnTo>
                    <a:pt x="156" y="19"/>
                  </a:lnTo>
                  <a:lnTo>
                    <a:pt x="153" y="16"/>
                  </a:lnTo>
                  <a:lnTo>
                    <a:pt x="150" y="14"/>
                  </a:lnTo>
                  <a:lnTo>
                    <a:pt x="144" y="11"/>
                  </a:lnTo>
                  <a:lnTo>
                    <a:pt x="139" y="9"/>
                  </a:lnTo>
                  <a:lnTo>
                    <a:pt x="134" y="7"/>
                  </a:lnTo>
                  <a:lnTo>
                    <a:pt x="127" y="5"/>
                  </a:lnTo>
                  <a:lnTo>
                    <a:pt x="120" y="4"/>
                  </a:lnTo>
                  <a:lnTo>
                    <a:pt x="113" y="2"/>
                  </a:lnTo>
                  <a:lnTo>
                    <a:pt x="98" y="0"/>
                  </a:lnTo>
                  <a:lnTo>
                    <a:pt x="81"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5637" name="Rectangle 66"/>
            <p:cNvSpPr>
              <a:spLocks noChangeArrowheads="1"/>
            </p:cNvSpPr>
            <p:nvPr/>
          </p:nvSpPr>
          <p:spPr bwMode="auto">
            <a:xfrm>
              <a:off x="1949" y="1117"/>
              <a:ext cx="181" cy="46"/>
            </a:xfrm>
            <a:prstGeom prst="rect">
              <a:avLst/>
            </a:prstGeom>
            <a:solidFill>
              <a:schemeClr val="tx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sp>
          <p:nvSpPr>
            <p:cNvPr id="65638" name="Line 67"/>
            <p:cNvSpPr>
              <a:spLocks noChangeShapeType="1"/>
            </p:cNvSpPr>
            <p:nvPr/>
          </p:nvSpPr>
          <p:spPr bwMode="auto">
            <a:xfrm>
              <a:off x="888" y="1141"/>
              <a:ext cx="113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39" name="Freeform 68"/>
            <p:cNvSpPr>
              <a:spLocks/>
            </p:cNvSpPr>
            <p:nvPr/>
          </p:nvSpPr>
          <p:spPr bwMode="auto">
            <a:xfrm>
              <a:off x="340" y="1343"/>
              <a:ext cx="589" cy="227"/>
            </a:xfrm>
            <a:custGeom>
              <a:avLst/>
              <a:gdLst>
                <a:gd name="T0" fmla="*/ 2147483646 w 567"/>
                <a:gd name="T1" fmla="*/ 306 h 545"/>
                <a:gd name="T2" fmla="*/ 2147483646 w 567"/>
                <a:gd name="T3" fmla="*/ 306 h 545"/>
                <a:gd name="T4" fmla="*/ 2147483646 w 567"/>
                <a:gd name="T5" fmla="*/ 306 h 545"/>
                <a:gd name="T6" fmla="*/ 2147483646 w 567"/>
                <a:gd name="T7" fmla="*/ 306 h 545"/>
                <a:gd name="T8" fmla="*/ 2147483646 w 567"/>
                <a:gd name="T9" fmla="*/ 306 h 545"/>
                <a:gd name="T10" fmla="*/ 2147483646 w 567"/>
                <a:gd name="T11" fmla="*/ 306 h 545"/>
                <a:gd name="T12" fmla="*/ 2147483646 w 567"/>
                <a:gd name="T13" fmla="*/ 306 h 545"/>
                <a:gd name="T14" fmla="*/ 2147483646 w 567"/>
                <a:gd name="T15" fmla="*/ 306 h 545"/>
                <a:gd name="T16" fmla="*/ 2147483646 w 567"/>
                <a:gd name="T17" fmla="*/ 306 h 545"/>
                <a:gd name="T18" fmla="*/ 2147483646 w 567"/>
                <a:gd name="T19" fmla="*/ 306 h 545"/>
                <a:gd name="T20" fmla="*/ 2147483646 w 567"/>
                <a:gd name="T21" fmla="*/ 306 h 545"/>
                <a:gd name="T22" fmla="*/ 2147483646 w 567"/>
                <a:gd name="T23" fmla="*/ 306 h 545"/>
                <a:gd name="T24" fmla="*/ 2147483646 w 567"/>
                <a:gd name="T25" fmla="*/ 306 h 545"/>
                <a:gd name="T26" fmla="*/ 2147483646 w 567"/>
                <a:gd name="T27" fmla="*/ 306 h 545"/>
                <a:gd name="T28" fmla="*/ 2147483646 w 567"/>
                <a:gd name="T29" fmla="*/ 306 h 545"/>
                <a:gd name="T30" fmla="*/ 2147483646 w 567"/>
                <a:gd name="T31" fmla="*/ 306 h 545"/>
                <a:gd name="T32" fmla="*/ 2147483646 w 567"/>
                <a:gd name="T33" fmla="*/ 306 h 545"/>
                <a:gd name="T34" fmla="*/ 2147483646 w 567"/>
                <a:gd name="T35" fmla="*/ 306 h 545"/>
                <a:gd name="T36" fmla="*/ 2147483646 w 567"/>
                <a:gd name="T37" fmla="*/ 306 h 545"/>
                <a:gd name="T38" fmla="*/ 2147483646 w 567"/>
                <a:gd name="T39" fmla="*/ 306 h 545"/>
                <a:gd name="T40" fmla="*/ 2147483646 w 567"/>
                <a:gd name="T41" fmla="*/ 306 h 545"/>
                <a:gd name="T42" fmla="*/ 2147483646 w 567"/>
                <a:gd name="T43" fmla="*/ 306 h 545"/>
                <a:gd name="T44" fmla="*/ 2147483646 w 567"/>
                <a:gd name="T45" fmla="*/ 306 h 545"/>
                <a:gd name="T46" fmla="*/ 2147483646 w 567"/>
                <a:gd name="T47" fmla="*/ 306 h 545"/>
                <a:gd name="T48" fmla="*/ 2147483646 w 567"/>
                <a:gd name="T49" fmla="*/ 306 h 545"/>
                <a:gd name="T50" fmla="*/ 2147483646 w 567"/>
                <a:gd name="T51" fmla="*/ 306 h 545"/>
                <a:gd name="T52" fmla="*/ 2147483646 w 567"/>
                <a:gd name="T53" fmla="*/ 306 h 545"/>
                <a:gd name="T54" fmla="*/ 2147483646 w 567"/>
                <a:gd name="T55" fmla="*/ 306 h 545"/>
                <a:gd name="T56" fmla="*/ 2147483646 w 567"/>
                <a:gd name="T57" fmla="*/ 306 h 545"/>
                <a:gd name="T58" fmla="*/ 2147483646 w 567"/>
                <a:gd name="T59" fmla="*/ 306 h 545"/>
                <a:gd name="T60" fmla="*/ 2147483646 w 567"/>
                <a:gd name="T61" fmla="*/ 306 h 545"/>
                <a:gd name="T62" fmla="*/ 2147483646 w 567"/>
                <a:gd name="T63" fmla="*/ 306 h 545"/>
                <a:gd name="T64" fmla="*/ 2147483646 w 567"/>
                <a:gd name="T65" fmla="*/ 306 h 545"/>
                <a:gd name="T66" fmla="*/ 2147483646 w 567"/>
                <a:gd name="T67" fmla="*/ 306 h 545"/>
                <a:gd name="T68" fmla="*/ 2147483646 w 567"/>
                <a:gd name="T69" fmla="*/ 306 h 545"/>
                <a:gd name="T70" fmla="*/ 2147483646 w 567"/>
                <a:gd name="T71" fmla="*/ 306 h 545"/>
                <a:gd name="T72" fmla="*/ 2147483646 w 567"/>
                <a:gd name="T73" fmla="*/ 306 h 545"/>
                <a:gd name="T74" fmla="*/ 2147483646 w 567"/>
                <a:gd name="T75" fmla="*/ 306 h 545"/>
                <a:gd name="T76" fmla="*/ 2147483646 w 567"/>
                <a:gd name="T77" fmla="*/ 306 h 545"/>
                <a:gd name="T78" fmla="*/ 2147483646 w 567"/>
                <a:gd name="T79" fmla="*/ 306 h 545"/>
                <a:gd name="T80" fmla="*/ 2147483646 w 567"/>
                <a:gd name="T81" fmla="*/ 306 h 545"/>
                <a:gd name="T82" fmla="*/ 2147483646 w 567"/>
                <a:gd name="T83" fmla="*/ 306 h 5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67"/>
                <a:gd name="T127" fmla="*/ 0 h 545"/>
                <a:gd name="T128" fmla="*/ 567 w 567"/>
                <a:gd name="T129" fmla="*/ 545 h 5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67" h="545">
                  <a:moveTo>
                    <a:pt x="0" y="236"/>
                  </a:moveTo>
                  <a:lnTo>
                    <a:pt x="3" y="236"/>
                  </a:lnTo>
                  <a:lnTo>
                    <a:pt x="7" y="241"/>
                  </a:lnTo>
                  <a:lnTo>
                    <a:pt x="11" y="236"/>
                  </a:lnTo>
                  <a:lnTo>
                    <a:pt x="14" y="241"/>
                  </a:lnTo>
                  <a:lnTo>
                    <a:pt x="20" y="236"/>
                  </a:lnTo>
                  <a:lnTo>
                    <a:pt x="23" y="236"/>
                  </a:lnTo>
                  <a:lnTo>
                    <a:pt x="27" y="236"/>
                  </a:lnTo>
                  <a:lnTo>
                    <a:pt x="31" y="236"/>
                  </a:lnTo>
                  <a:lnTo>
                    <a:pt x="36" y="236"/>
                  </a:lnTo>
                  <a:lnTo>
                    <a:pt x="40" y="234"/>
                  </a:lnTo>
                  <a:lnTo>
                    <a:pt x="44" y="234"/>
                  </a:lnTo>
                  <a:lnTo>
                    <a:pt x="53" y="236"/>
                  </a:lnTo>
                  <a:lnTo>
                    <a:pt x="57" y="234"/>
                  </a:lnTo>
                  <a:lnTo>
                    <a:pt x="60" y="234"/>
                  </a:lnTo>
                  <a:lnTo>
                    <a:pt x="64" y="236"/>
                  </a:lnTo>
                  <a:lnTo>
                    <a:pt x="70" y="236"/>
                  </a:lnTo>
                  <a:lnTo>
                    <a:pt x="73" y="236"/>
                  </a:lnTo>
                  <a:lnTo>
                    <a:pt x="77" y="236"/>
                  </a:lnTo>
                  <a:lnTo>
                    <a:pt x="81" y="236"/>
                  </a:lnTo>
                  <a:lnTo>
                    <a:pt x="86" y="236"/>
                  </a:lnTo>
                  <a:lnTo>
                    <a:pt x="90" y="236"/>
                  </a:lnTo>
                  <a:lnTo>
                    <a:pt x="93" y="236"/>
                  </a:lnTo>
                  <a:lnTo>
                    <a:pt x="97" y="236"/>
                  </a:lnTo>
                  <a:lnTo>
                    <a:pt x="106" y="236"/>
                  </a:lnTo>
                  <a:lnTo>
                    <a:pt x="110" y="236"/>
                  </a:lnTo>
                  <a:lnTo>
                    <a:pt x="114" y="236"/>
                  </a:lnTo>
                  <a:lnTo>
                    <a:pt x="119" y="236"/>
                  </a:lnTo>
                  <a:lnTo>
                    <a:pt x="123" y="236"/>
                  </a:lnTo>
                  <a:lnTo>
                    <a:pt x="127" y="236"/>
                  </a:lnTo>
                  <a:lnTo>
                    <a:pt x="130" y="236"/>
                  </a:lnTo>
                  <a:lnTo>
                    <a:pt x="134" y="236"/>
                  </a:lnTo>
                  <a:lnTo>
                    <a:pt x="139" y="236"/>
                  </a:lnTo>
                  <a:lnTo>
                    <a:pt x="143" y="236"/>
                  </a:lnTo>
                  <a:lnTo>
                    <a:pt x="147" y="236"/>
                  </a:lnTo>
                  <a:lnTo>
                    <a:pt x="156" y="236"/>
                  </a:lnTo>
                  <a:lnTo>
                    <a:pt x="160" y="241"/>
                  </a:lnTo>
                  <a:lnTo>
                    <a:pt x="163" y="241"/>
                  </a:lnTo>
                  <a:lnTo>
                    <a:pt x="169" y="241"/>
                  </a:lnTo>
                  <a:lnTo>
                    <a:pt x="173" y="245"/>
                  </a:lnTo>
                  <a:lnTo>
                    <a:pt x="176" y="245"/>
                  </a:lnTo>
                  <a:lnTo>
                    <a:pt x="180" y="245"/>
                  </a:lnTo>
                  <a:lnTo>
                    <a:pt x="184" y="248"/>
                  </a:lnTo>
                  <a:lnTo>
                    <a:pt x="187" y="248"/>
                  </a:lnTo>
                  <a:lnTo>
                    <a:pt x="191" y="248"/>
                  </a:lnTo>
                  <a:lnTo>
                    <a:pt x="195" y="248"/>
                  </a:lnTo>
                  <a:lnTo>
                    <a:pt x="200" y="248"/>
                  </a:lnTo>
                  <a:lnTo>
                    <a:pt x="208" y="245"/>
                  </a:lnTo>
                  <a:lnTo>
                    <a:pt x="211" y="245"/>
                  </a:lnTo>
                  <a:lnTo>
                    <a:pt x="215" y="245"/>
                  </a:lnTo>
                  <a:lnTo>
                    <a:pt x="221" y="241"/>
                  </a:lnTo>
                  <a:lnTo>
                    <a:pt x="224" y="241"/>
                  </a:lnTo>
                  <a:lnTo>
                    <a:pt x="228" y="245"/>
                  </a:lnTo>
                  <a:lnTo>
                    <a:pt x="232" y="248"/>
                  </a:lnTo>
                  <a:lnTo>
                    <a:pt x="237" y="252"/>
                  </a:lnTo>
                  <a:lnTo>
                    <a:pt x="241" y="248"/>
                  </a:lnTo>
                  <a:lnTo>
                    <a:pt x="244" y="236"/>
                  </a:lnTo>
                  <a:lnTo>
                    <a:pt x="248" y="207"/>
                  </a:lnTo>
                  <a:lnTo>
                    <a:pt x="257" y="150"/>
                  </a:lnTo>
                  <a:lnTo>
                    <a:pt x="261" y="82"/>
                  </a:lnTo>
                  <a:lnTo>
                    <a:pt x="265" y="21"/>
                  </a:lnTo>
                  <a:lnTo>
                    <a:pt x="270" y="0"/>
                  </a:lnTo>
                  <a:lnTo>
                    <a:pt x="274" y="39"/>
                  </a:lnTo>
                  <a:lnTo>
                    <a:pt x="278" y="118"/>
                  </a:lnTo>
                  <a:lnTo>
                    <a:pt x="283" y="248"/>
                  </a:lnTo>
                  <a:lnTo>
                    <a:pt x="287" y="407"/>
                  </a:lnTo>
                  <a:lnTo>
                    <a:pt x="290" y="531"/>
                  </a:lnTo>
                  <a:lnTo>
                    <a:pt x="294" y="545"/>
                  </a:lnTo>
                  <a:lnTo>
                    <a:pt x="298" y="545"/>
                  </a:lnTo>
                  <a:lnTo>
                    <a:pt x="303" y="452"/>
                  </a:lnTo>
                  <a:lnTo>
                    <a:pt x="311" y="325"/>
                  </a:lnTo>
                  <a:lnTo>
                    <a:pt x="314" y="186"/>
                  </a:lnTo>
                  <a:lnTo>
                    <a:pt x="320" y="118"/>
                  </a:lnTo>
                  <a:lnTo>
                    <a:pt x="324" y="128"/>
                  </a:lnTo>
                  <a:lnTo>
                    <a:pt x="327" y="157"/>
                  </a:lnTo>
                  <a:lnTo>
                    <a:pt x="331" y="207"/>
                  </a:lnTo>
                  <a:lnTo>
                    <a:pt x="337" y="255"/>
                  </a:lnTo>
                  <a:lnTo>
                    <a:pt x="340" y="275"/>
                  </a:lnTo>
                  <a:lnTo>
                    <a:pt x="344" y="248"/>
                  </a:lnTo>
                  <a:lnTo>
                    <a:pt x="348" y="214"/>
                  </a:lnTo>
                  <a:lnTo>
                    <a:pt x="353" y="164"/>
                  </a:lnTo>
                  <a:lnTo>
                    <a:pt x="360" y="125"/>
                  </a:lnTo>
                  <a:lnTo>
                    <a:pt x="364" y="136"/>
                  </a:lnTo>
                  <a:lnTo>
                    <a:pt x="370" y="164"/>
                  </a:lnTo>
                  <a:lnTo>
                    <a:pt x="373" y="189"/>
                  </a:lnTo>
                  <a:lnTo>
                    <a:pt x="377" y="225"/>
                  </a:lnTo>
                  <a:lnTo>
                    <a:pt x="381" y="261"/>
                  </a:lnTo>
                  <a:lnTo>
                    <a:pt x="386" y="264"/>
                  </a:lnTo>
                  <a:lnTo>
                    <a:pt x="390" y="264"/>
                  </a:lnTo>
                  <a:lnTo>
                    <a:pt x="394" y="261"/>
                  </a:lnTo>
                  <a:lnTo>
                    <a:pt x="397" y="248"/>
                  </a:lnTo>
                  <a:lnTo>
                    <a:pt x="403" y="234"/>
                  </a:lnTo>
                  <a:lnTo>
                    <a:pt x="407" y="230"/>
                  </a:lnTo>
                  <a:lnTo>
                    <a:pt x="414" y="225"/>
                  </a:lnTo>
                  <a:lnTo>
                    <a:pt x="418" y="223"/>
                  </a:lnTo>
                  <a:lnTo>
                    <a:pt x="423" y="234"/>
                  </a:lnTo>
                  <a:lnTo>
                    <a:pt x="427" y="241"/>
                  </a:lnTo>
                  <a:lnTo>
                    <a:pt x="430" y="245"/>
                  </a:lnTo>
                  <a:lnTo>
                    <a:pt x="434" y="248"/>
                  </a:lnTo>
                  <a:lnTo>
                    <a:pt x="440" y="248"/>
                  </a:lnTo>
                  <a:lnTo>
                    <a:pt x="443" y="245"/>
                  </a:lnTo>
                  <a:lnTo>
                    <a:pt x="447" y="245"/>
                  </a:lnTo>
                  <a:lnTo>
                    <a:pt x="453" y="236"/>
                  </a:lnTo>
                  <a:lnTo>
                    <a:pt x="456" y="236"/>
                  </a:lnTo>
                  <a:lnTo>
                    <a:pt x="464" y="230"/>
                  </a:lnTo>
                  <a:lnTo>
                    <a:pt x="469" y="230"/>
                  </a:lnTo>
                  <a:lnTo>
                    <a:pt x="473" y="234"/>
                  </a:lnTo>
                  <a:lnTo>
                    <a:pt x="477" y="241"/>
                  </a:lnTo>
                  <a:lnTo>
                    <a:pt x="480" y="245"/>
                  </a:lnTo>
                  <a:lnTo>
                    <a:pt x="486" y="245"/>
                  </a:lnTo>
                  <a:lnTo>
                    <a:pt x="489" y="245"/>
                  </a:lnTo>
                  <a:lnTo>
                    <a:pt x="493" y="248"/>
                  </a:lnTo>
                  <a:lnTo>
                    <a:pt x="497" y="245"/>
                  </a:lnTo>
                  <a:lnTo>
                    <a:pt x="500" y="245"/>
                  </a:lnTo>
                  <a:lnTo>
                    <a:pt x="506" y="236"/>
                  </a:lnTo>
                  <a:lnTo>
                    <a:pt x="510" y="236"/>
                  </a:lnTo>
                  <a:lnTo>
                    <a:pt x="517" y="225"/>
                  </a:lnTo>
                  <a:lnTo>
                    <a:pt x="523" y="225"/>
                  </a:lnTo>
                  <a:lnTo>
                    <a:pt x="526" y="223"/>
                  </a:lnTo>
                  <a:lnTo>
                    <a:pt x="530" y="225"/>
                  </a:lnTo>
                  <a:lnTo>
                    <a:pt x="534" y="225"/>
                  </a:lnTo>
                  <a:lnTo>
                    <a:pt x="539" y="230"/>
                  </a:lnTo>
                  <a:lnTo>
                    <a:pt x="543" y="230"/>
                  </a:lnTo>
                  <a:lnTo>
                    <a:pt x="546" y="241"/>
                  </a:lnTo>
                  <a:lnTo>
                    <a:pt x="550" y="245"/>
                  </a:lnTo>
                  <a:lnTo>
                    <a:pt x="556" y="248"/>
                  </a:lnTo>
                  <a:lnTo>
                    <a:pt x="559" y="248"/>
                  </a:lnTo>
                  <a:lnTo>
                    <a:pt x="567" y="248"/>
                  </a:lnTo>
                </a:path>
              </a:pathLst>
            </a:custGeom>
            <a:noFill/>
            <a:ln w="31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5640" name="Rectangle 69"/>
            <p:cNvSpPr>
              <a:spLocks noChangeArrowheads="1"/>
            </p:cNvSpPr>
            <p:nvPr/>
          </p:nvSpPr>
          <p:spPr bwMode="auto">
            <a:xfrm>
              <a:off x="340" y="1343"/>
              <a:ext cx="45" cy="2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sp>
          <p:nvSpPr>
            <p:cNvPr id="65641" name="Rectangle 70"/>
            <p:cNvSpPr>
              <a:spLocks noChangeArrowheads="1"/>
            </p:cNvSpPr>
            <p:nvPr/>
          </p:nvSpPr>
          <p:spPr bwMode="auto">
            <a:xfrm>
              <a:off x="340" y="1253"/>
              <a:ext cx="725" cy="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sp>
          <p:nvSpPr>
            <p:cNvPr id="65642" name="Rectangle 71"/>
            <p:cNvSpPr>
              <a:spLocks noChangeArrowheads="1"/>
            </p:cNvSpPr>
            <p:nvPr/>
          </p:nvSpPr>
          <p:spPr bwMode="auto">
            <a:xfrm>
              <a:off x="839" y="1343"/>
              <a:ext cx="90" cy="1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sp>
          <p:nvSpPr>
            <p:cNvPr id="65643" name="Rectangle 72"/>
            <p:cNvSpPr>
              <a:spLocks noChangeArrowheads="1"/>
            </p:cNvSpPr>
            <p:nvPr/>
          </p:nvSpPr>
          <p:spPr bwMode="auto">
            <a:xfrm>
              <a:off x="385" y="1298"/>
              <a:ext cx="454" cy="2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sp>
          <p:nvSpPr>
            <p:cNvPr id="65644" name="Line 73"/>
            <p:cNvSpPr>
              <a:spLocks noChangeShapeType="1"/>
            </p:cNvSpPr>
            <p:nvPr/>
          </p:nvSpPr>
          <p:spPr bwMode="auto">
            <a:xfrm flipH="1">
              <a:off x="884" y="1135"/>
              <a:ext cx="4" cy="1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45" name="Line 74"/>
            <p:cNvSpPr>
              <a:spLocks noChangeShapeType="1"/>
            </p:cNvSpPr>
            <p:nvPr/>
          </p:nvSpPr>
          <p:spPr bwMode="auto">
            <a:xfrm>
              <a:off x="1303" y="1071"/>
              <a:ext cx="227"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65646" name="Line 75"/>
            <p:cNvSpPr>
              <a:spLocks noChangeShapeType="1"/>
            </p:cNvSpPr>
            <p:nvPr/>
          </p:nvSpPr>
          <p:spPr bwMode="auto">
            <a:xfrm flipV="1">
              <a:off x="1884" y="1032"/>
              <a:ext cx="0" cy="9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647" name="Line 76"/>
            <p:cNvSpPr>
              <a:spLocks noChangeShapeType="1"/>
            </p:cNvSpPr>
            <p:nvPr/>
          </p:nvSpPr>
          <p:spPr bwMode="auto">
            <a:xfrm flipH="1" flipV="1">
              <a:off x="1282" y="1207"/>
              <a:ext cx="237"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65648" name="Rectangle 77"/>
            <p:cNvSpPr>
              <a:spLocks noChangeArrowheads="1"/>
            </p:cNvSpPr>
            <p:nvPr/>
          </p:nvSpPr>
          <p:spPr bwMode="auto">
            <a:xfrm>
              <a:off x="929" y="1299"/>
              <a:ext cx="46" cy="31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grpSp>
      <p:sp>
        <p:nvSpPr>
          <p:cNvPr id="65540" name="Line 82"/>
          <p:cNvSpPr>
            <a:spLocks noChangeShapeType="1"/>
          </p:cNvSpPr>
          <p:nvPr/>
        </p:nvSpPr>
        <p:spPr bwMode="auto">
          <a:xfrm>
            <a:off x="2183978" y="3158546"/>
            <a:ext cx="231100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541" name="Line 83"/>
          <p:cNvSpPr>
            <a:spLocks noChangeShapeType="1"/>
          </p:cNvSpPr>
          <p:nvPr/>
        </p:nvSpPr>
        <p:spPr bwMode="auto">
          <a:xfrm>
            <a:off x="2141115" y="3543118"/>
            <a:ext cx="74056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542" name="Line 84"/>
          <p:cNvSpPr>
            <a:spLocks noChangeShapeType="1"/>
          </p:cNvSpPr>
          <p:nvPr/>
        </p:nvSpPr>
        <p:spPr bwMode="auto">
          <a:xfrm>
            <a:off x="3797273" y="3543118"/>
            <a:ext cx="7417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543" name="Line 85"/>
          <p:cNvSpPr>
            <a:spLocks noChangeShapeType="1"/>
          </p:cNvSpPr>
          <p:nvPr/>
        </p:nvSpPr>
        <p:spPr bwMode="auto">
          <a:xfrm>
            <a:off x="2183978" y="3931261"/>
            <a:ext cx="231100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544" name="Line 88"/>
          <p:cNvSpPr>
            <a:spLocks noChangeShapeType="1"/>
          </p:cNvSpPr>
          <p:nvPr/>
        </p:nvSpPr>
        <p:spPr bwMode="auto">
          <a:xfrm flipV="1">
            <a:off x="3099567" y="2912087"/>
            <a:ext cx="0" cy="2464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22589" name="Line 91"/>
          <p:cNvSpPr>
            <a:spLocks noChangeShapeType="1"/>
          </p:cNvSpPr>
          <p:nvPr/>
        </p:nvSpPr>
        <p:spPr bwMode="auto">
          <a:xfrm flipV="1">
            <a:off x="3275779" y="3228793"/>
            <a:ext cx="0" cy="315516"/>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65546" name="Line 92"/>
          <p:cNvSpPr>
            <a:spLocks noChangeShapeType="1"/>
          </p:cNvSpPr>
          <p:nvPr/>
        </p:nvSpPr>
        <p:spPr bwMode="auto">
          <a:xfrm flipV="1">
            <a:off x="3579389" y="3684802"/>
            <a:ext cx="0" cy="24645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65547" name="Text Box 95"/>
          <p:cNvSpPr txBox="1">
            <a:spLocks noChangeArrowheads="1"/>
          </p:cNvSpPr>
          <p:nvPr/>
        </p:nvSpPr>
        <p:spPr bwMode="auto">
          <a:xfrm>
            <a:off x="2795958" y="2947806"/>
            <a:ext cx="217884" cy="23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sz="1050" i="0">
                <a:latin typeface="Calibri" panose="020F0502020204030204" pitchFamily="34" charset="0"/>
              </a:rPr>
              <a:t>1</a:t>
            </a:r>
          </a:p>
        </p:txBody>
      </p:sp>
      <p:sp>
        <p:nvSpPr>
          <p:cNvPr id="65548" name="Text Box 98"/>
          <p:cNvSpPr txBox="1">
            <a:spLocks noChangeArrowheads="1"/>
          </p:cNvSpPr>
          <p:nvPr/>
        </p:nvSpPr>
        <p:spPr bwMode="auto">
          <a:xfrm>
            <a:off x="3361506" y="3720522"/>
            <a:ext cx="217885" cy="23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sz="1050" i="0">
                <a:latin typeface="Calibri" panose="020F0502020204030204" pitchFamily="34" charset="0"/>
              </a:rPr>
              <a:t>4</a:t>
            </a:r>
          </a:p>
        </p:txBody>
      </p:sp>
      <p:sp>
        <p:nvSpPr>
          <p:cNvPr id="22595" name="Text Box 99"/>
          <p:cNvSpPr txBox="1">
            <a:spLocks noChangeArrowheads="1"/>
          </p:cNvSpPr>
          <p:nvPr/>
        </p:nvSpPr>
        <p:spPr bwMode="auto">
          <a:xfrm>
            <a:off x="3319834" y="3264511"/>
            <a:ext cx="216694" cy="23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sz="1050" i="0">
                <a:latin typeface="Calibri" panose="020F0502020204030204" pitchFamily="34" charset="0"/>
              </a:rPr>
              <a:t>5</a:t>
            </a:r>
          </a:p>
        </p:txBody>
      </p:sp>
      <p:sp>
        <p:nvSpPr>
          <p:cNvPr id="65550" name="Text Box 100"/>
          <p:cNvSpPr txBox="1">
            <a:spLocks noChangeArrowheads="1"/>
          </p:cNvSpPr>
          <p:nvPr/>
        </p:nvSpPr>
        <p:spPr bwMode="auto">
          <a:xfrm>
            <a:off x="3594868" y="2438218"/>
            <a:ext cx="903108" cy="23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r>
              <a:rPr lang="en-CA" altLang="en-US" sz="1050" i="0" dirty="0">
                <a:latin typeface="Calibri" panose="020F0502020204030204" pitchFamily="34" charset="0"/>
              </a:rPr>
              <a:t>Incident wave</a:t>
            </a:r>
          </a:p>
        </p:txBody>
      </p:sp>
      <p:sp>
        <p:nvSpPr>
          <p:cNvPr id="65551" name="AutoShape 20"/>
          <p:cNvSpPr>
            <a:spLocks noChangeArrowheads="1"/>
          </p:cNvSpPr>
          <p:nvPr/>
        </p:nvSpPr>
        <p:spPr bwMode="auto">
          <a:xfrm>
            <a:off x="2924547" y="2427504"/>
            <a:ext cx="831056" cy="440531"/>
          </a:xfrm>
          <a:prstGeom prst="downArrow">
            <a:avLst>
              <a:gd name="adj1" fmla="val 50000"/>
              <a:gd name="adj2" fmla="val 25000"/>
            </a:avLst>
          </a:prstGeom>
          <a:solidFill>
            <a:srgbClr val="66FF33"/>
          </a:solidFill>
          <a:ln w="9525">
            <a:solidFill>
              <a:schemeClr val="tx1"/>
            </a:solidFill>
            <a:miter lim="800000"/>
            <a:headEnd/>
            <a:tailEnd/>
          </a:ln>
        </p:spPr>
        <p:txBody>
          <a:bodyPr vert="eaVert"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sp>
        <p:nvSpPr>
          <p:cNvPr id="65552" name="Text Box 56"/>
          <p:cNvSpPr txBox="1">
            <a:spLocks noChangeArrowheads="1"/>
          </p:cNvSpPr>
          <p:nvPr/>
        </p:nvSpPr>
        <p:spPr bwMode="auto">
          <a:xfrm>
            <a:off x="3535336" y="2957330"/>
            <a:ext cx="1487091" cy="18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algn="ctr" eaLnBrk="1" hangingPunct="1">
              <a:spcBef>
                <a:spcPct val="50000"/>
              </a:spcBef>
              <a:buFontTx/>
              <a:buNone/>
            </a:pPr>
            <a:r>
              <a:rPr lang="en-US" altLang="en-US" sz="750" i="0" dirty="0">
                <a:latin typeface="Calibri" panose="020F0502020204030204" pitchFamily="34" charset="0"/>
              </a:rPr>
              <a:t>Copper Electrode</a:t>
            </a:r>
          </a:p>
        </p:txBody>
      </p:sp>
      <p:sp>
        <p:nvSpPr>
          <p:cNvPr id="65553" name="Text Box 56"/>
          <p:cNvSpPr txBox="1">
            <a:spLocks noChangeArrowheads="1"/>
          </p:cNvSpPr>
          <p:nvPr/>
        </p:nvSpPr>
        <p:spPr bwMode="auto">
          <a:xfrm>
            <a:off x="4056829" y="3281180"/>
            <a:ext cx="1487091" cy="18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algn="ctr" eaLnBrk="1" hangingPunct="1">
              <a:spcBef>
                <a:spcPct val="50000"/>
              </a:spcBef>
              <a:buFontTx/>
              <a:buNone/>
            </a:pPr>
            <a:r>
              <a:rPr lang="en-US" altLang="en-US" sz="750" i="0">
                <a:latin typeface="Calibri" panose="020F0502020204030204" pitchFamily="34" charset="0"/>
              </a:rPr>
              <a:t>Steel Plate 1</a:t>
            </a:r>
          </a:p>
        </p:txBody>
      </p:sp>
      <p:sp>
        <p:nvSpPr>
          <p:cNvPr id="65554" name="Text Box 56"/>
          <p:cNvSpPr txBox="1">
            <a:spLocks noChangeArrowheads="1"/>
          </p:cNvSpPr>
          <p:nvPr/>
        </p:nvSpPr>
        <p:spPr bwMode="auto">
          <a:xfrm>
            <a:off x="4031828" y="3605030"/>
            <a:ext cx="1487090" cy="18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algn="ctr" eaLnBrk="1" hangingPunct="1">
              <a:spcBef>
                <a:spcPct val="50000"/>
              </a:spcBef>
              <a:buFontTx/>
              <a:buNone/>
            </a:pPr>
            <a:r>
              <a:rPr lang="en-US" altLang="en-US" sz="750" i="0">
                <a:latin typeface="Calibri" panose="020F0502020204030204" pitchFamily="34" charset="0"/>
              </a:rPr>
              <a:t>Steel Plate 2</a:t>
            </a:r>
          </a:p>
        </p:txBody>
      </p:sp>
      <p:sp>
        <p:nvSpPr>
          <p:cNvPr id="65555" name="Text Box 56"/>
          <p:cNvSpPr txBox="1">
            <a:spLocks noChangeArrowheads="1"/>
          </p:cNvSpPr>
          <p:nvPr/>
        </p:nvSpPr>
        <p:spPr bwMode="auto">
          <a:xfrm>
            <a:off x="3560340" y="3962219"/>
            <a:ext cx="1487090" cy="18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algn="ctr" eaLnBrk="1" hangingPunct="1">
              <a:spcBef>
                <a:spcPct val="50000"/>
              </a:spcBef>
              <a:buFontTx/>
              <a:buNone/>
            </a:pPr>
            <a:r>
              <a:rPr lang="en-US" altLang="en-US" sz="750" i="0" dirty="0">
                <a:latin typeface="Calibri" panose="020F0502020204030204" pitchFamily="34" charset="0"/>
              </a:rPr>
              <a:t>Copper Electrode</a:t>
            </a:r>
          </a:p>
        </p:txBody>
      </p:sp>
      <p:grpSp>
        <p:nvGrpSpPr>
          <p:cNvPr id="65557" name="Group 130"/>
          <p:cNvGrpSpPr>
            <a:grpSpLocks/>
          </p:cNvGrpSpPr>
          <p:nvPr/>
        </p:nvGrpSpPr>
        <p:grpSpPr bwMode="auto">
          <a:xfrm>
            <a:off x="5262933" y="2247717"/>
            <a:ext cx="3274220" cy="2160985"/>
            <a:chOff x="2735" y="2190"/>
            <a:chExt cx="2750" cy="1815"/>
          </a:xfrm>
        </p:grpSpPr>
        <p:sp>
          <p:nvSpPr>
            <p:cNvPr id="65584" name="Line 39"/>
            <p:cNvSpPr>
              <a:spLocks noChangeShapeType="1"/>
            </p:cNvSpPr>
            <p:nvPr/>
          </p:nvSpPr>
          <p:spPr bwMode="auto">
            <a:xfrm>
              <a:off x="3100" y="2561"/>
              <a:ext cx="22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585" name="Line 40"/>
            <p:cNvSpPr>
              <a:spLocks noChangeShapeType="1"/>
            </p:cNvSpPr>
            <p:nvPr/>
          </p:nvSpPr>
          <p:spPr bwMode="auto">
            <a:xfrm>
              <a:off x="3139" y="2972"/>
              <a:ext cx="357" cy="0"/>
            </a:xfrm>
            <a:prstGeom prst="line">
              <a:avLst/>
            </a:prstGeom>
            <a:noFill/>
            <a:ln w="28575">
              <a:solidFill>
                <a:srgbClr val="3399FF"/>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586" name="Line 41"/>
            <p:cNvSpPr>
              <a:spLocks noChangeShapeType="1"/>
            </p:cNvSpPr>
            <p:nvPr/>
          </p:nvSpPr>
          <p:spPr bwMode="auto">
            <a:xfrm>
              <a:off x="3139" y="3347"/>
              <a:ext cx="35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587" name="Line 42"/>
            <p:cNvSpPr>
              <a:spLocks noChangeShapeType="1"/>
            </p:cNvSpPr>
            <p:nvPr/>
          </p:nvSpPr>
          <p:spPr bwMode="auto">
            <a:xfrm>
              <a:off x="3496" y="3347"/>
              <a:ext cx="949" cy="3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588" name="Line 43"/>
            <p:cNvSpPr>
              <a:spLocks noChangeShapeType="1"/>
            </p:cNvSpPr>
            <p:nvPr/>
          </p:nvSpPr>
          <p:spPr bwMode="auto">
            <a:xfrm flipV="1">
              <a:off x="4446" y="3313"/>
              <a:ext cx="830" cy="41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589" name="Line 44"/>
            <p:cNvSpPr>
              <a:spLocks noChangeShapeType="1"/>
            </p:cNvSpPr>
            <p:nvPr/>
          </p:nvSpPr>
          <p:spPr bwMode="auto">
            <a:xfrm>
              <a:off x="3496" y="2972"/>
              <a:ext cx="475" cy="103"/>
            </a:xfrm>
            <a:prstGeom prst="line">
              <a:avLst/>
            </a:prstGeom>
            <a:noFill/>
            <a:ln w="28575">
              <a:solidFill>
                <a:srgbClr val="3399FF"/>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590" name="Line 45"/>
            <p:cNvSpPr>
              <a:spLocks noChangeShapeType="1"/>
            </p:cNvSpPr>
            <p:nvPr/>
          </p:nvSpPr>
          <p:spPr bwMode="auto">
            <a:xfrm flipV="1">
              <a:off x="4446" y="2289"/>
              <a:ext cx="0" cy="160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CA"/>
            </a:p>
          </p:txBody>
        </p:sp>
        <p:sp>
          <p:nvSpPr>
            <p:cNvPr id="65591" name="Line 46"/>
            <p:cNvSpPr>
              <a:spLocks noChangeShapeType="1"/>
            </p:cNvSpPr>
            <p:nvPr/>
          </p:nvSpPr>
          <p:spPr bwMode="auto">
            <a:xfrm>
              <a:off x="3971" y="3075"/>
              <a:ext cx="475" cy="511"/>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592" name="Line 47"/>
            <p:cNvSpPr>
              <a:spLocks noChangeShapeType="1"/>
            </p:cNvSpPr>
            <p:nvPr/>
          </p:nvSpPr>
          <p:spPr bwMode="auto">
            <a:xfrm flipV="1">
              <a:off x="3971" y="2733"/>
              <a:ext cx="475" cy="342"/>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593" name="Line 48"/>
            <p:cNvSpPr>
              <a:spLocks noChangeShapeType="1"/>
            </p:cNvSpPr>
            <p:nvPr/>
          </p:nvSpPr>
          <p:spPr bwMode="auto">
            <a:xfrm flipV="1">
              <a:off x="4446" y="3075"/>
              <a:ext cx="475" cy="511"/>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594" name="Line 49"/>
            <p:cNvSpPr>
              <a:spLocks noChangeShapeType="1"/>
            </p:cNvSpPr>
            <p:nvPr/>
          </p:nvSpPr>
          <p:spPr bwMode="auto">
            <a:xfrm>
              <a:off x="4446" y="2733"/>
              <a:ext cx="475" cy="342"/>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595" name="Line 50"/>
            <p:cNvSpPr>
              <a:spLocks noChangeShapeType="1"/>
            </p:cNvSpPr>
            <p:nvPr/>
          </p:nvSpPr>
          <p:spPr bwMode="auto">
            <a:xfrm>
              <a:off x="3140" y="2323"/>
              <a:ext cx="395"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596" name="Line 51"/>
            <p:cNvSpPr>
              <a:spLocks noChangeShapeType="1"/>
            </p:cNvSpPr>
            <p:nvPr/>
          </p:nvSpPr>
          <p:spPr bwMode="auto">
            <a:xfrm>
              <a:off x="3535" y="2323"/>
              <a:ext cx="911"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597" name="Line 52"/>
            <p:cNvSpPr>
              <a:spLocks noChangeShapeType="1"/>
            </p:cNvSpPr>
            <p:nvPr/>
          </p:nvSpPr>
          <p:spPr bwMode="auto">
            <a:xfrm>
              <a:off x="4446" y="2323"/>
              <a:ext cx="83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5598" name="Text Box 53"/>
            <p:cNvSpPr txBox="1">
              <a:spLocks noChangeArrowheads="1"/>
            </p:cNvSpPr>
            <p:nvPr/>
          </p:nvSpPr>
          <p:spPr bwMode="auto">
            <a:xfrm>
              <a:off x="3494" y="2306"/>
              <a:ext cx="9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sz="1200" i="0">
                  <a:latin typeface="Calibri" panose="020F0502020204030204" pitchFamily="34" charset="0"/>
                </a:rPr>
                <a:t>Current ON</a:t>
              </a:r>
            </a:p>
          </p:txBody>
        </p:sp>
        <p:sp>
          <p:nvSpPr>
            <p:cNvPr id="65599" name="Line 54"/>
            <p:cNvSpPr>
              <a:spLocks noChangeShapeType="1"/>
            </p:cNvSpPr>
            <p:nvPr/>
          </p:nvSpPr>
          <p:spPr bwMode="auto">
            <a:xfrm>
              <a:off x="2784" y="3791"/>
              <a:ext cx="25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65600" name="Line 55"/>
            <p:cNvSpPr>
              <a:spLocks noChangeShapeType="1"/>
            </p:cNvSpPr>
            <p:nvPr/>
          </p:nvSpPr>
          <p:spPr bwMode="auto">
            <a:xfrm flipV="1">
              <a:off x="2942" y="2190"/>
              <a:ext cx="0" cy="1717"/>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CA"/>
            </a:p>
          </p:txBody>
        </p:sp>
        <p:sp>
          <p:nvSpPr>
            <p:cNvPr id="65601" name="Text Box 56"/>
            <p:cNvSpPr txBox="1">
              <a:spLocks noChangeArrowheads="1"/>
            </p:cNvSpPr>
            <p:nvPr/>
          </p:nvSpPr>
          <p:spPr bwMode="auto">
            <a:xfrm rot="16200000">
              <a:off x="2077" y="2913"/>
              <a:ext cx="153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algn="ctr" eaLnBrk="1" hangingPunct="1">
                <a:spcBef>
                  <a:spcPct val="50000"/>
                </a:spcBef>
                <a:buFontTx/>
                <a:buNone/>
              </a:pPr>
              <a:r>
                <a:rPr lang="en-US" altLang="en-US" sz="1200" i="0" dirty="0">
                  <a:latin typeface="Calibri" panose="020F0502020204030204" pitchFamily="34" charset="0"/>
                </a:rPr>
                <a:t>Arrival Time</a:t>
              </a:r>
            </a:p>
          </p:txBody>
        </p:sp>
        <p:sp>
          <p:nvSpPr>
            <p:cNvPr id="65602" name="Text Box 57"/>
            <p:cNvSpPr txBox="1">
              <a:spLocks noChangeArrowheads="1"/>
            </p:cNvSpPr>
            <p:nvPr/>
          </p:nvSpPr>
          <p:spPr bwMode="auto">
            <a:xfrm>
              <a:off x="3179" y="2561"/>
              <a:ext cx="19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i="0">
                  <a:latin typeface="Calibri" panose="020F0502020204030204" pitchFamily="34" charset="0"/>
                </a:rPr>
                <a:t>1</a:t>
              </a:r>
            </a:p>
          </p:txBody>
        </p:sp>
        <p:sp>
          <p:nvSpPr>
            <p:cNvPr id="65603" name="Text Box 58"/>
            <p:cNvSpPr txBox="1">
              <a:spLocks noChangeArrowheads="1"/>
            </p:cNvSpPr>
            <p:nvPr/>
          </p:nvSpPr>
          <p:spPr bwMode="auto">
            <a:xfrm>
              <a:off x="3980" y="2786"/>
              <a:ext cx="15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i="0">
                  <a:latin typeface="Calibri" panose="020F0502020204030204" pitchFamily="34" charset="0"/>
                </a:rPr>
                <a:t>2</a:t>
              </a:r>
            </a:p>
          </p:txBody>
        </p:sp>
        <p:sp>
          <p:nvSpPr>
            <p:cNvPr id="65604" name="Text Box 59"/>
            <p:cNvSpPr txBox="1">
              <a:spLocks noChangeArrowheads="1"/>
            </p:cNvSpPr>
            <p:nvPr/>
          </p:nvSpPr>
          <p:spPr bwMode="auto">
            <a:xfrm>
              <a:off x="4011" y="3280"/>
              <a:ext cx="15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i="0">
                  <a:latin typeface="Calibri" panose="020F0502020204030204" pitchFamily="34" charset="0"/>
                </a:rPr>
                <a:t>3</a:t>
              </a:r>
            </a:p>
          </p:txBody>
        </p:sp>
        <p:sp>
          <p:nvSpPr>
            <p:cNvPr id="65605" name="Text Box 60"/>
            <p:cNvSpPr txBox="1">
              <a:spLocks noChangeArrowheads="1"/>
            </p:cNvSpPr>
            <p:nvPr/>
          </p:nvSpPr>
          <p:spPr bwMode="auto">
            <a:xfrm>
              <a:off x="3190" y="3321"/>
              <a:ext cx="19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i="0" dirty="0">
                  <a:latin typeface="Calibri" panose="020F0502020204030204" pitchFamily="34" charset="0"/>
                </a:rPr>
                <a:t>4</a:t>
              </a:r>
            </a:p>
          </p:txBody>
        </p:sp>
        <p:sp>
          <p:nvSpPr>
            <p:cNvPr id="65606" name="Text Box 61"/>
            <p:cNvSpPr txBox="1">
              <a:spLocks noChangeArrowheads="1"/>
            </p:cNvSpPr>
            <p:nvPr/>
          </p:nvSpPr>
          <p:spPr bwMode="auto">
            <a:xfrm>
              <a:off x="2948" y="2801"/>
              <a:ext cx="19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i="0" dirty="0">
                  <a:latin typeface="Calibri" panose="020F0502020204030204" pitchFamily="34" charset="0"/>
                </a:rPr>
                <a:t>5</a:t>
              </a:r>
            </a:p>
          </p:txBody>
        </p:sp>
        <p:sp>
          <p:nvSpPr>
            <p:cNvPr id="65607" name="Rectangle 101"/>
            <p:cNvSpPr>
              <a:spLocks noChangeArrowheads="1"/>
            </p:cNvSpPr>
            <p:nvPr/>
          </p:nvSpPr>
          <p:spPr bwMode="auto">
            <a:xfrm>
              <a:off x="4752" y="3811"/>
              <a:ext cx="7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sz="1050" i="0" dirty="0">
                  <a:latin typeface="Calibri" panose="020F0502020204030204" pitchFamily="34" charset="0"/>
                </a:rPr>
                <a:t>Welding time</a:t>
              </a:r>
            </a:p>
          </p:txBody>
        </p:sp>
      </p:grpSp>
      <p:cxnSp>
        <p:nvCxnSpPr>
          <p:cNvPr id="138" name="Straight Arrow Connector 137"/>
          <p:cNvCxnSpPr/>
          <p:nvPr/>
        </p:nvCxnSpPr>
        <p:spPr>
          <a:xfrm>
            <a:off x="5443908" y="1925059"/>
            <a:ext cx="31932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rot="16200000" flipV="1">
            <a:off x="4825379" y="1392255"/>
            <a:ext cx="1373981" cy="35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7" name="Freeform 126"/>
          <p:cNvSpPr/>
          <p:nvPr/>
        </p:nvSpPr>
        <p:spPr bwMode="auto">
          <a:xfrm>
            <a:off x="6242818" y="798729"/>
            <a:ext cx="217885" cy="1187053"/>
          </a:xfrm>
          <a:custGeom>
            <a:avLst/>
            <a:gdLst>
              <a:gd name="connsiteX0" fmla="*/ 0 w 476519"/>
              <a:gd name="connsiteY0" fmla="*/ 807076 h 1592688"/>
              <a:gd name="connsiteX1" fmla="*/ 154547 w 476519"/>
              <a:gd name="connsiteY1" fmla="*/ 111617 h 1592688"/>
              <a:gd name="connsiteX2" fmla="*/ 296214 w 476519"/>
              <a:gd name="connsiteY2" fmla="*/ 1476778 h 1592688"/>
              <a:gd name="connsiteX3" fmla="*/ 476519 w 476519"/>
              <a:gd name="connsiteY3" fmla="*/ 807076 h 1592688"/>
            </a:gdLst>
            <a:ahLst/>
            <a:cxnLst>
              <a:cxn ang="0">
                <a:pos x="connsiteX0" y="connsiteY0"/>
              </a:cxn>
              <a:cxn ang="0">
                <a:pos x="connsiteX1" y="connsiteY1"/>
              </a:cxn>
              <a:cxn ang="0">
                <a:pos x="connsiteX2" y="connsiteY2"/>
              </a:cxn>
              <a:cxn ang="0">
                <a:pos x="connsiteX3" y="connsiteY3"/>
              </a:cxn>
            </a:cxnLst>
            <a:rect l="l" t="t" r="r" b="b"/>
            <a:pathLst>
              <a:path w="476519" h="1592688">
                <a:moveTo>
                  <a:pt x="0" y="807076"/>
                </a:moveTo>
                <a:cubicBezTo>
                  <a:pt x="52589" y="403538"/>
                  <a:pt x="105178" y="0"/>
                  <a:pt x="154547" y="111617"/>
                </a:cubicBezTo>
                <a:cubicBezTo>
                  <a:pt x="203916" y="223234"/>
                  <a:pt x="242552" y="1360868"/>
                  <a:pt x="296214" y="1476778"/>
                </a:cubicBezTo>
                <a:cubicBezTo>
                  <a:pt x="349876" y="1592688"/>
                  <a:pt x="413197" y="1199882"/>
                  <a:pt x="476519" y="807076"/>
                </a:cubicBezTo>
              </a:path>
            </a:pathLst>
          </a:cu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cxnSp>
        <p:nvCxnSpPr>
          <p:cNvPr id="128" name="Straight Connector 127"/>
          <p:cNvCxnSpPr>
            <a:stCxn id="127" idx="3"/>
          </p:cNvCxnSpPr>
          <p:nvPr/>
        </p:nvCxnSpPr>
        <p:spPr bwMode="auto">
          <a:xfrm flipV="1">
            <a:off x="6460701" y="1398804"/>
            <a:ext cx="232172" cy="119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30" name="Freeform 129"/>
          <p:cNvSpPr/>
          <p:nvPr/>
        </p:nvSpPr>
        <p:spPr bwMode="auto">
          <a:xfrm>
            <a:off x="7794202" y="1061855"/>
            <a:ext cx="217884" cy="673894"/>
          </a:xfrm>
          <a:custGeom>
            <a:avLst/>
            <a:gdLst>
              <a:gd name="connsiteX0" fmla="*/ 0 w 476519"/>
              <a:gd name="connsiteY0" fmla="*/ 807076 h 1592688"/>
              <a:gd name="connsiteX1" fmla="*/ 154547 w 476519"/>
              <a:gd name="connsiteY1" fmla="*/ 111617 h 1592688"/>
              <a:gd name="connsiteX2" fmla="*/ 296214 w 476519"/>
              <a:gd name="connsiteY2" fmla="*/ 1476778 h 1592688"/>
              <a:gd name="connsiteX3" fmla="*/ 476519 w 476519"/>
              <a:gd name="connsiteY3" fmla="*/ 807076 h 1592688"/>
            </a:gdLst>
            <a:ahLst/>
            <a:cxnLst>
              <a:cxn ang="0">
                <a:pos x="connsiteX0" y="connsiteY0"/>
              </a:cxn>
              <a:cxn ang="0">
                <a:pos x="connsiteX1" y="connsiteY1"/>
              </a:cxn>
              <a:cxn ang="0">
                <a:pos x="connsiteX2" y="connsiteY2"/>
              </a:cxn>
              <a:cxn ang="0">
                <a:pos x="connsiteX3" y="connsiteY3"/>
              </a:cxn>
            </a:cxnLst>
            <a:rect l="l" t="t" r="r" b="b"/>
            <a:pathLst>
              <a:path w="476519" h="1592688">
                <a:moveTo>
                  <a:pt x="0" y="807076"/>
                </a:moveTo>
                <a:cubicBezTo>
                  <a:pt x="52589" y="403538"/>
                  <a:pt x="105178" y="0"/>
                  <a:pt x="154547" y="111617"/>
                </a:cubicBezTo>
                <a:cubicBezTo>
                  <a:pt x="203916" y="223234"/>
                  <a:pt x="242552" y="1360868"/>
                  <a:pt x="296214" y="1476778"/>
                </a:cubicBezTo>
                <a:cubicBezTo>
                  <a:pt x="349876" y="1592688"/>
                  <a:pt x="413197" y="1199882"/>
                  <a:pt x="476519" y="807076"/>
                </a:cubicBezTo>
              </a:path>
            </a:pathLst>
          </a:cu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cxnSp>
        <p:nvCxnSpPr>
          <p:cNvPr id="133" name="Straight Connector 132"/>
          <p:cNvCxnSpPr/>
          <p:nvPr/>
        </p:nvCxnSpPr>
        <p:spPr bwMode="auto">
          <a:xfrm>
            <a:off x="6910759" y="1398804"/>
            <a:ext cx="111919" cy="238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30" idx="0"/>
          </p:cNvCxnSpPr>
          <p:nvPr/>
        </p:nvCxnSpPr>
        <p:spPr bwMode="auto">
          <a:xfrm>
            <a:off x="7433443" y="1403565"/>
            <a:ext cx="36076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stCxn id="127" idx="0"/>
          </p:cNvCxnSpPr>
          <p:nvPr/>
        </p:nvCxnSpPr>
        <p:spPr bwMode="auto">
          <a:xfrm flipH="1">
            <a:off x="5615359" y="1385706"/>
            <a:ext cx="627459" cy="5954"/>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30" idx="3"/>
          </p:cNvCxnSpPr>
          <p:nvPr/>
        </p:nvCxnSpPr>
        <p:spPr bwMode="auto">
          <a:xfrm>
            <a:off x="8010896" y="1394040"/>
            <a:ext cx="214313" cy="119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2550" name="TextBox 139"/>
          <p:cNvSpPr txBox="1">
            <a:spLocks noChangeArrowheads="1"/>
          </p:cNvSpPr>
          <p:nvPr/>
        </p:nvSpPr>
        <p:spPr bwMode="auto">
          <a:xfrm>
            <a:off x="6188049" y="629660"/>
            <a:ext cx="229791" cy="253916"/>
          </a:xfrm>
          <a:prstGeom prst="rect">
            <a:avLst/>
          </a:prstGeom>
          <a:noFill/>
          <a:ln w="9525">
            <a:noFill/>
            <a:miter lim="800000"/>
            <a:headEnd/>
            <a:tailEnd/>
          </a:ln>
        </p:spPr>
        <p:txBody>
          <a:bodyPr>
            <a:spAutoFit/>
          </a:bodyPr>
          <a:lstStyle/>
          <a:p>
            <a:pPr eaLnBrk="1" hangingPunct="1">
              <a:defRPr/>
            </a:pPr>
            <a:r>
              <a:rPr lang="en-CA" sz="1050">
                <a:latin typeface="Calibri" pitchFamily="34" charset="0"/>
              </a:rPr>
              <a:t>1</a:t>
            </a:r>
          </a:p>
        </p:txBody>
      </p:sp>
      <p:sp>
        <p:nvSpPr>
          <p:cNvPr id="22551" name="TextBox 140"/>
          <p:cNvSpPr txBox="1">
            <a:spLocks noChangeArrowheads="1"/>
          </p:cNvSpPr>
          <p:nvPr/>
        </p:nvSpPr>
        <p:spPr bwMode="auto">
          <a:xfrm>
            <a:off x="7762056" y="898741"/>
            <a:ext cx="230981" cy="253916"/>
          </a:xfrm>
          <a:prstGeom prst="rect">
            <a:avLst/>
          </a:prstGeom>
          <a:noFill/>
          <a:ln w="9525">
            <a:noFill/>
            <a:miter lim="800000"/>
            <a:headEnd/>
            <a:tailEnd/>
          </a:ln>
        </p:spPr>
        <p:txBody>
          <a:bodyPr>
            <a:spAutoFit/>
          </a:bodyPr>
          <a:lstStyle/>
          <a:p>
            <a:pPr eaLnBrk="1" hangingPunct="1">
              <a:defRPr/>
            </a:pPr>
            <a:r>
              <a:rPr lang="en-CA" sz="1050" dirty="0">
                <a:latin typeface="Calibri" pitchFamily="34" charset="0"/>
              </a:rPr>
              <a:t>4</a:t>
            </a:r>
          </a:p>
        </p:txBody>
      </p:sp>
      <p:sp>
        <p:nvSpPr>
          <p:cNvPr id="65569" name="Text Box 70"/>
          <p:cNvSpPr txBox="1">
            <a:spLocks noChangeArrowheads="1"/>
          </p:cNvSpPr>
          <p:nvPr/>
        </p:nvSpPr>
        <p:spPr bwMode="auto">
          <a:xfrm>
            <a:off x="7814443" y="1925060"/>
            <a:ext cx="862013" cy="25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a:spcBef>
                <a:spcPct val="0"/>
              </a:spcBef>
              <a:buFontTx/>
              <a:buNone/>
            </a:pPr>
            <a:r>
              <a:rPr lang="en-CA" altLang="en-US" sz="1200" i="0" dirty="0">
                <a:latin typeface="Calibri" panose="020F0502020204030204" pitchFamily="34" charset="0"/>
              </a:rPr>
              <a:t>Arrival time</a:t>
            </a:r>
            <a:endParaRPr lang="en-US" altLang="en-US" sz="1200" i="0" dirty="0">
              <a:latin typeface="Calibri" panose="020F0502020204030204" pitchFamily="34" charset="0"/>
            </a:endParaRPr>
          </a:p>
        </p:txBody>
      </p:sp>
      <p:sp>
        <p:nvSpPr>
          <p:cNvPr id="65570" name="Text Box 71"/>
          <p:cNvSpPr txBox="1">
            <a:spLocks noChangeArrowheads="1"/>
          </p:cNvSpPr>
          <p:nvPr/>
        </p:nvSpPr>
        <p:spPr bwMode="auto">
          <a:xfrm rot="-5400000">
            <a:off x="4978374" y="1157552"/>
            <a:ext cx="852488" cy="25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a:spcBef>
                <a:spcPct val="50000"/>
              </a:spcBef>
              <a:buFontTx/>
              <a:buNone/>
            </a:pPr>
            <a:r>
              <a:rPr lang="en-CA" altLang="en-US" sz="1200" i="0">
                <a:latin typeface="Calibri" panose="020F0502020204030204" pitchFamily="34" charset="0"/>
              </a:rPr>
              <a:t>Amplitude</a:t>
            </a:r>
            <a:endParaRPr lang="en-US" altLang="en-US" sz="1200" i="0">
              <a:latin typeface="Calibri" panose="020F0502020204030204" pitchFamily="34" charset="0"/>
            </a:endParaRPr>
          </a:p>
        </p:txBody>
      </p:sp>
      <p:sp>
        <p:nvSpPr>
          <p:cNvPr id="65571" name="Text Box 128"/>
          <p:cNvSpPr txBox="1">
            <a:spLocks noChangeArrowheads="1"/>
          </p:cNvSpPr>
          <p:nvPr/>
        </p:nvSpPr>
        <p:spPr bwMode="auto">
          <a:xfrm>
            <a:off x="4462833" y="355816"/>
            <a:ext cx="34602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CA" altLang="en-US" sz="1200" i="0" dirty="0">
                <a:latin typeface="+mn-lt"/>
              </a:rPr>
              <a:t>Ultrasonic probe built into electrode</a:t>
            </a:r>
            <a:endParaRPr lang="ru-RU" altLang="en-US" sz="1200" i="0" dirty="0">
              <a:latin typeface="+mn-lt"/>
            </a:endParaRPr>
          </a:p>
        </p:txBody>
      </p:sp>
      <p:sp>
        <p:nvSpPr>
          <p:cNvPr id="65572" name="Line 129"/>
          <p:cNvSpPr>
            <a:spLocks noChangeShapeType="1"/>
          </p:cNvSpPr>
          <p:nvPr/>
        </p:nvSpPr>
        <p:spPr bwMode="auto">
          <a:xfrm flipV="1">
            <a:off x="4247329" y="521312"/>
            <a:ext cx="161925" cy="2155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2662" name="Line 84"/>
          <p:cNvSpPr>
            <a:spLocks noChangeShapeType="1"/>
          </p:cNvSpPr>
          <p:nvPr/>
        </p:nvSpPr>
        <p:spPr bwMode="auto">
          <a:xfrm>
            <a:off x="2872159" y="3543118"/>
            <a:ext cx="97035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41" name="Freeform 140"/>
          <p:cNvSpPr/>
          <p:nvPr/>
        </p:nvSpPr>
        <p:spPr bwMode="auto">
          <a:xfrm>
            <a:off x="7050062" y="913029"/>
            <a:ext cx="217885" cy="972740"/>
          </a:xfrm>
          <a:custGeom>
            <a:avLst/>
            <a:gdLst>
              <a:gd name="connsiteX0" fmla="*/ 0 w 476519"/>
              <a:gd name="connsiteY0" fmla="*/ 807076 h 1592688"/>
              <a:gd name="connsiteX1" fmla="*/ 154547 w 476519"/>
              <a:gd name="connsiteY1" fmla="*/ 111617 h 1592688"/>
              <a:gd name="connsiteX2" fmla="*/ 296214 w 476519"/>
              <a:gd name="connsiteY2" fmla="*/ 1476778 h 1592688"/>
              <a:gd name="connsiteX3" fmla="*/ 476519 w 476519"/>
              <a:gd name="connsiteY3" fmla="*/ 807076 h 1592688"/>
            </a:gdLst>
            <a:ahLst/>
            <a:cxnLst>
              <a:cxn ang="0">
                <a:pos x="connsiteX0" y="connsiteY0"/>
              </a:cxn>
              <a:cxn ang="0">
                <a:pos x="connsiteX1" y="connsiteY1"/>
              </a:cxn>
              <a:cxn ang="0">
                <a:pos x="connsiteX2" y="connsiteY2"/>
              </a:cxn>
              <a:cxn ang="0">
                <a:pos x="connsiteX3" y="connsiteY3"/>
              </a:cxn>
            </a:cxnLst>
            <a:rect l="l" t="t" r="r" b="b"/>
            <a:pathLst>
              <a:path w="476519" h="1592688">
                <a:moveTo>
                  <a:pt x="0" y="807076"/>
                </a:moveTo>
                <a:cubicBezTo>
                  <a:pt x="52589" y="403538"/>
                  <a:pt x="105178" y="0"/>
                  <a:pt x="154547" y="111617"/>
                </a:cubicBezTo>
                <a:cubicBezTo>
                  <a:pt x="203916" y="223234"/>
                  <a:pt x="242552" y="1360868"/>
                  <a:pt x="296214" y="1476778"/>
                </a:cubicBezTo>
                <a:cubicBezTo>
                  <a:pt x="349876" y="1592688"/>
                  <a:pt x="413197" y="1199882"/>
                  <a:pt x="476519" y="807076"/>
                </a:cubicBezTo>
              </a:path>
            </a:pathLst>
          </a:cu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sp>
        <p:nvSpPr>
          <p:cNvPr id="142" name="TextBox 142"/>
          <p:cNvSpPr txBox="1">
            <a:spLocks noChangeArrowheads="1"/>
          </p:cNvSpPr>
          <p:nvPr/>
        </p:nvSpPr>
        <p:spPr bwMode="auto">
          <a:xfrm>
            <a:off x="7092924" y="845162"/>
            <a:ext cx="229791" cy="253916"/>
          </a:xfrm>
          <a:prstGeom prst="rect">
            <a:avLst/>
          </a:prstGeom>
          <a:noFill/>
          <a:ln w="9525">
            <a:noFill/>
            <a:miter lim="800000"/>
            <a:headEnd/>
            <a:tailEnd/>
          </a:ln>
        </p:spPr>
        <p:txBody>
          <a:bodyPr>
            <a:spAutoFit/>
          </a:bodyPr>
          <a:lstStyle/>
          <a:p>
            <a:pPr eaLnBrk="1" hangingPunct="1">
              <a:defRPr/>
            </a:pPr>
            <a:r>
              <a:rPr lang="en-CA" sz="1050" dirty="0">
                <a:latin typeface="Calibri" pitchFamily="34" charset="0"/>
              </a:rPr>
              <a:t>5</a:t>
            </a:r>
          </a:p>
        </p:txBody>
      </p:sp>
      <p:cxnSp>
        <p:nvCxnSpPr>
          <p:cNvPr id="143" name="Straight Connector 142"/>
          <p:cNvCxnSpPr/>
          <p:nvPr/>
        </p:nvCxnSpPr>
        <p:spPr bwMode="auto">
          <a:xfrm flipV="1">
            <a:off x="7258422" y="1397612"/>
            <a:ext cx="526256" cy="4763"/>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auto">
          <a:xfrm>
            <a:off x="6465465" y="1399993"/>
            <a:ext cx="584597" cy="119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0" name="Text Box 4">
            <a:extLst>
              <a:ext uri="{FF2B5EF4-FFF2-40B4-BE49-F238E27FC236}">
                <a16:creationId xmlns:a16="http://schemas.microsoft.com/office/drawing/2014/main" id="{5855EC5E-4F80-7E7B-5553-05D95B65BDA9}"/>
              </a:ext>
            </a:extLst>
          </p:cNvPr>
          <p:cNvSpPr txBox="1">
            <a:spLocks noChangeArrowheads="1"/>
          </p:cNvSpPr>
          <p:nvPr/>
        </p:nvSpPr>
        <p:spPr bwMode="auto">
          <a:xfrm>
            <a:off x="522312" y="51470"/>
            <a:ext cx="6858000" cy="484748"/>
          </a:xfrm>
          <a:prstGeom prst="rect">
            <a:avLst/>
          </a:prstGeom>
          <a:effectLst>
            <a:outerShdw blurRad="12700" dist="12700" dir="2700000" algn="tl" rotWithShape="0">
              <a:schemeClr val="tx1"/>
            </a:outerShdw>
          </a:effectLst>
        </p:spPr>
        <p:txBody>
          <a:bodyPr vert="horz" lIns="68580" tIns="34290" rIns="68580" bIns="34290" rtlCol="0" anchor="ctr">
            <a:normAutofit fontScale="97500"/>
          </a:bodyPr>
          <a:lstStyle>
            <a:defPPr>
              <a:defRPr lang="en-US"/>
            </a:defPPr>
            <a:lvl1pPr>
              <a:lnSpc>
                <a:spcPct val="90000"/>
              </a:lnSpc>
              <a:spcBef>
                <a:spcPct val="0"/>
              </a:spcBef>
              <a:buNone/>
              <a:defRPr sz="2400">
                <a:solidFill>
                  <a:srgbClr val="C00000"/>
                </a:solidFill>
                <a:latin typeface="+mj-lt"/>
                <a:ea typeface="+mj-ea"/>
                <a:cs typeface="+mj-cs"/>
              </a:defRPr>
            </a:lvl1pPr>
          </a:lstStyle>
          <a:p>
            <a:r>
              <a:rPr lang="en-US" dirty="0"/>
              <a:t>Operational principle</a:t>
            </a:r>
            <a:endParaRPr lang="pt-BR" altLang="pt-BR" dirty="0"/>
          </a:p>
        </p:txBody>
      </p:sp>
      <p:sp>
        <p:nvSpPr>
          <p:cNvPr id="2" name="Rectangle 1">
            <a:extLst>
              <a:ext uri="{FF2B5EF4-FFF2-40B4-BE49-F238E27FC236}">
                <a16:creationId xmlns:a16="http://schemas.microsoft.com/office/drawing/2014/main" id="{E2900462-9DDA-A28A-ACDE-D6F1CCCE78E3}"/>
              </a:ext>
            </a:extLst>
          </p:cNvPr>
          <p:cNvSpPr/>
          <p:nvPr/>
        </p:nvSpPr>
        <p:spPr>
          <a:xfrm>
            <a:off x="6185075" y="2211710"/>
            <a:ext cx="2639612" cy="1866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Tree>
    <p:extLst>
      <p:ext uri="{BB962C8B-B14F-4D97-AF65-F5344CB8AC3E}">
        <p14:creationId xmlns:p14="http://schemas.microsoft.com/office/powerpoint/2010/main" val="360315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7" name="Group 49"/>
          <p:cNvGrpSpPr>
            <a:grpSpLocks/>
          </p:cNvGrpSpPr>
          <p:nvPr/>
        </p:nvGrpSpPr>
        <p:grpSpPr bwMode="auto">
          <a:xfrm>
            <a:off x="2464966" y="686898"/>
            <a:ext cx="2430065" cy="1348979"/>
            <a:chOff x="340" y="1032"/>
            <a:chExt cx="2344" cy="1264"/>
          </a:xfrm>
        </p:grpSpPr>
        <p:grpSp>
          <p:nvGrpSpPr>
            <p:cNvPr id="67661" name="Group 23"/>
            <p:cNvGrpSpPr>
              <a:grpSpLocks/>
            </p:cNvGrpSpPr>
            <p:nvPr/>
          </p:nvGrpSpPr>
          <p:grpSpPr bwMode="auto">
            <a:xfrm>
              <a:off x="1938" y="1697"/>
              <a:ext cx="182" cy="181"/>
              <a:chOff x="2245" y="2251"/>
              <a:chExt cx="227" cy="181"/>
            </a:xfrm>
          </p:grpSpPr>
          <p:sp>
            <p:nvSpPr>
              <p:cNvPr id="67711" name="Line 24"/>
              <p:cNvSpPr>
                <a:spLocks noChangeShapeType="1"/>
              </p:cNvSpPr>
              <p:nvPr/>
            </p:nvSpPr>
            <p:spPr bwMode="auto">
              <a:xfrm>
                <a:off x="2290" y="2296"/>
                <a:ext cx="136"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712" name="Line 25"/>
              <p:cNvSpPr>
                <a:spLocks noChangeShapeType="1"/>
              </p:cNvSpPr>
              <p:nvPr/>
            </p:nvSpPr>
            <p:spPr bwMode="auto">
              <a:xfrm>
                <a:off x="2245" y="2341"/>
                <a:ext cx="227"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713" name="Line 26"/>
              <p:cNvSpPr>
                <a:spLocks noChangeShapeType="1"/>
              </p:cNvSpPr>
              <p:nvPr/>
            </p:nvSpPr>
            <p:spPr bwMode="auto">
              <a:xfrm>
                <a:off x="2290" y="2387"/>
                <a:ext cx="136"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714" name="Line 27"/>
              <p:cNvSpPr>
                <a:spLocks noChangeShapeType="1"/>
              </p:cNvSpPr>
              <p:nvPr/>
            </p:nvSpPr>
            <p:spPr bwMode="auto">
              <a:xfrm>
                <a:off x="2336" y="2432"/>
                <a:ext cx="45"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715" name="Line 28"/>
              <p:cNvSpPr>
                <a:spLocks noChangeShapeType="1"/>
              </p:cNvSpPr>
              <p:nvPr/>
            </p:nvSpPr>
            <p:spPr bwMode="auto">
              <a:xfrm>
                <a:off x="2336" y="2251"/>
                <a:ext cx="45"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grpSp>
        <p:grpSp>
          <p:nvGrpSpPr>
            <p:cNvPr id="67662" name="Group 60"/>
            <p:cNvGrpSpPr>
              <a:grpSpLocks/>
            </p:cNvGrpSpPr>
            <p:nvPr/>
          </p:nvGrpSpPr>
          <p:grpSpPr bwMode="auto">
            <a:xfrm>
              <a:off x="1959" y="1154"/>
              <a:ext cx="182" cy="181"/>
              <a:chOff x="2245" y="2251"/>
              <a:chExt cx="227" cy="181"/>
            </a:xfrm>
          </p:grpSpPr>
          <p:sp>
            <p:nvSpPr>
              <p:cNvPr id="67706" name="Line 61"/>
              <p:cNvSpPr>
                <a:spLocks noChangeShapeType="1"/>
              </p:cNvSpPr>
              <p:nvPr/>
            </p:nvSpPr>
            <p:spPr bwMode="auto">
              <a:xfrm>
                <a:off x="2290" y="2296"/>
                <a:ext cx="136"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707" name="Line 62"/>
              <p:cNvSpPr>
                <a:spLocks noChangeShapeType="1"/>
              </p:cNvSpPr>
              <p:nvPr/>
            </p:nvSpPr>
            <p:spPr bwMode="auto">
              <a:xfrm>
                <a:off x="2245" y="2341"/>
                <a:ext cx="227"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708" name="Line 63"/>
              <p:cNvSpPr>
                <a:spLocks noChangeShapeType="1"/>
              </p:cNvSpPr>
              <p:nvPr/>
            </p:nvSpPr>
            <p:spPr bwMode="auto">
              <a:xfrm>
                <a:off x="2290" y="2387"/>
                <a:ext cx="136"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709" name="Line 64"/>
              <p:cNvSpPr>
                <a:spLocks noChangeShapeType="1"/>
              </p:cNvSpPr>
              <p:nvPr/>
            </p:nvSpPr>
            <p:spPr bwMode="auto">
              <a:xfrm>
                <a:off x="2336" y="2432"/>
                <a:ext cx="45"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710" name="Line 65"/>
              <p:cNvSpPr>
                <a:spLocks noChangeShapeType="1"/>
              </p:cNvSpPr>
              <p:nvPr/>
            </p:nvSpPr>
            <p:spPr bwMode="auto">
              <a:xfrm>
                <a:off x="2336" y="2251"/>
                <a:ext cx="45"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grpSp>
        <p:sp>
          <p:nvSpPr>
            <p:cNvPr id="67663" name="Rectangle 29"/>
            <p:cNvSpPr>
              <a:spLocks noChangeArrowheads="1"/>
            </p:cNvSpPr>
            <p:nvPr/>
          </p:nvSpPr>
          <p:spPr bwMode="auto">
            <a:xfrm>
              <a:off x="1756" y="1730"/>
              <a:ext cx="635" cy="5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grpSp>
          <p:nvGrpSpPr>
            <p:cNvPr id="67664" name="Group 30"/>
            <p:cNvGrpSpPr>
              <a:grpSpLocks/>
            </p:cNvGrpSpPr>
            <p:nvPr/>
          </p:nvGrpSpPr>
          <p:grpSpPr bwMode="auto">
            <a:xfrm>
              <a:off x="476" y="1616"/>
              <a:ext cx="317" cy="45"/>
              <a:chOff x="1293" y="2024"/>
              <a:chExt cx="317" cy="45"/>
            </a:xfrm>
          </p:grpSpPr>
          <p:sp>
            <p:nvSpPr>
              <p:cNvPr id="67702" name="Oval 31"/>
              <p:cNvSpPr>
                <a:spLocks noChangeArrowheads="1"/>
              </p:cNvSpPr>
              <p:nvPr/>
            </p:nvSpPr>
            <p:spPr bwMode="auto">
              <a:xfrm>
                <a:off x="1474" y="2024"/>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sp>
            <p:nvSpPr>
              <p:cNvPr id="67703" name="Oval 32"/>
              <p:cNvSpPr>
                <a:spLocks noChangeArrowheads="1"/>
              </p:cNvSpPr>
              <p:nvPr/>
            </p:nvSpPr>
            <p:spPr bwMode="auto">
              <a:xfrm>
                <a:off x="1565" y="2024"/>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sp>
            <p:nvSpPr>
              <p:cNvPr id="67704" name="Oval 33"/>
              <p:cNvSpPr>
                <a:spLocks noChangeArrowheads="1"/>
              </p:cNvSpPr>
              <p:nvPr/>
            </p:nvSpPr>
            <p:spPr bwMode="auto">
              <a:xfrm>
                <a:off x="1383" y="2024"/>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sp>
            <p:nvSpPr>
              <p:cNvPr id="67705" name="Oval 34"/>
              <p:cNvSpPr>
                <a:spLocks noChangeArrowheads="1"/>
              </p:cNvSpPr>
              <p:nvPr/>
            </p:nvSpPr>
            <p:spPr bwMode="auto">
              <a:xfrm>
                <a:off x="1293" y="2024"/>
                <a:ext cx="45" cy="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grpSp>
        <p:sp>
          <p:nvSpPr>
            <p:cNvPr id="67665" name="Text Box 35"/>
            <p:cNvSpPr txBox="1">
              <a:spLocks noChangeArrowheads="1"/>
            </p:cNvSpPr>
            <p:nvPr/>
          </p:nvSpPr>
          <p:spPr bwMode="auto">
            <a:xfrm>
              <a:off x="340" y="1934"/>
              <a:ext cx="725" cy="2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algn="ctr">
                <a:spcBef>
                  <a:spcPct val="50000"/>
                </a:spcBef>
                <a:buFontTx/>
                <a:buNone/>
              </a:pPr>
              <a:r>
                <a:rPr lang="en-US" altLang="en-US" sz="1500" i="0">
                  <a:latin typeface="Calibri" panose="020F0502020204030204" pitchFamily="34" charset="0"/>
                </a:rPr>
                <a:t>PC</a:t>
              </a:r>
            </a:p>
          </p:txBody>
        </p:sp>
        <p:sp>
          <p:nvSpPr>
            <p:cNvPr id="67666" name="Line 36"/>
            <p:cNvSpPr>
              <a:spLocks noChangeShapeType="1"/>
            </p:cNvSpPr>
            <p:nvPr/>
          </p:nvSpPr>
          <p:spPr bwMode="auto">
            <a:xfrm>
              <a:off x="748" y="1707"/>
              <a:ext cx="0"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67667" name="Line 37"/>
            <p:cNvSpPr>
              <a:spLocks noChangeShapeType="1"/>
            </p:cNvSpPr>
            <p:nvPr/>
          </p:nvSpPr>
          <p:spPr bwMode="auto">
            <a:xfrm flipV="1">
              <a:off x="612" y="1707"/>
              <a:ext cx="0"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67668" name="Line 38"/>
            <p:cNvSpPr>
              <a:spLocks noChangeShapeType="1"/>
            </p:cNvSpPr>
            <p:nvPr/>
          </p:nvSpPr>
          <p:spPr bwMode="auto">
            <a:xfrm>
              <a:off x="1882" y="1163"/>
              <a:ext cx="4" cy="35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69" name="Line 39"/>
            <p:cNvSpPr>
              <a:spLocks noChangeShapeType="1"/>
            </p:cNvSpPr>
            <p:nvPr/>
          </p:nvSpPr>
          <p:spPr bwMode="auto">
            <a:xfrm flipH="1">
              <a:off x="2204" y="1034"/>
              <a:ext cx="2" cy="48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70" name="Line 40"/>
            <p:cNvSpPr>
              <a:spLocks noChangeShapeType="1"/>
            </p:cNvSpPr>
            <p:nvPr/>
          </p:nvSpPr>
          <p:spPr bwMode="auto">
            <a:xfrm>
              <a:off x="1885" y="1515"/>
              <a:ext cx="79" cy="8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71" name="Line 41"/>
            <p:cNvSpPr>
              <a:spLocks noChangeShapeType="1"/>
            </p:cNvSpPr>
            <p:nvPr/>
          </p:nvSpPr>
          <p:spPr bwMode="auto">
            <a:xfrm flipH="1">
              <a:off x="2124" y="1515"/>
              <a:ext cx="79" cy="8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72" name="Line 42"/>
            <p:cNvSpPr>
              <a:spLocks noChangeShapeType="1"/>
            </p:cNvSpPr>
            <p:nvPr/>
          </p:nvSpPr>
          <p:spPr bwMode="auto">
            <a:xfrm>
              <a:off x="1964" y="1594"/>
              <a:ext cx="160" cy="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73" name="Line 43"/>
            <p:cNvSpPr>
              <a:spLocks noChangeShapeType="1"/>
            </p:cNvSpPr>
            <p:nvPr/>
          </p:nvSpPr>
          <p:spPr bwMode="auto">
            <a:xfrm flipV="1">
              <a:off x="2203" y="1835"/>
              <a:ext cx="1" cy="45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74" name="Line 44"/>
            <p:cNvSpPr>
              <a:spLocks noChangeShapeType="1"/>
            </p:cNvSpPr>
            <p:nvPr/>
          </p:nvSpPr>
          <p:spPr bwMode="auto">
            <a:xfrm flipV="1">
              <a:off x="1882" y="1835"/>
              <a:ext cx="4" cy="46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75" name="Line 45"/>
            <p:cNvSpPr>
              <a:spLocks noChangeShapeType="1"/>
            </p:cNvSpPr>
            <p:nvPr/>
          </p:nvSpPr>
          <p:spPr bwMode="auto">
            <a:xfrm flipH="1" flipV="1">
              <a:off x="2124" y="1754"/>
              <a:ext cx="79" cy="8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76" name="Line 46"/>
            <p:cNvSpPr>
              <a:spLocks noChangeShapeType="1"/>
            </p:cNvSpPr>
            <p:nvPr/>
          </p:nvSpPr>
          <p:spPr bwMode="auto">
            <a:xfrm flipV="1">
              <a:off x="1885" y="1754"/>
              <a:ext cx="79" cy="8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77" name="Line 47"/>
            <p:cNvSpPr>
              <a:spLocks noChangeShapeType="1"/>
            </p:cNvSpPr>
            <p:nvPr/>
          </p:nvSpPr>
          <p:spPr bwMode="auto">
            <a:xfrm flipH="1">
              <a:off x="1964" y="1754"/>
              <a:ext cx="160"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78" name="Line 48"/>
            <p:cNvSpPr>
              <a:spLocks noChangeShapeType="1"/>
            </p:cNvSpPr>
            <p:nvPr/>
          </p:nvSpPr>
          <p:spPr bwMode="auto">
            <a:xfrm>
              <a:off x="1405" y="1594"/>
              <a:ext cx="879" cy="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79" name="Line 49"/>
            <p:cNvSpPr>
              <a:spLocks noChangeShapeType="1"/>
            </p:cNvSpPr>
            <p:nvPr/>
          </p:nvSpPr>
          <p:spPr bwMode="auto">
            <a:xfrm>
              <a:off x="1405" y="1675"/>
              <a:ext cx="879"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80" name="Line 50"/>
            <p:cNvSpPr>
              <a:spLocks noChangeShapeType="1"/>
            </p:cNvSpPr>
            <p:nvPr/>
          </p:nvSpPr>
          <p:spPr bwMode="auto">
            <a:xfrm>
              <a:off x="1804" y="1675"/>
              <a:ext cx="879"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81" name="Line 51"/>
            <p:cNvSpPr>
              <a:spLocks noChangeShapeType="1"/>
            </p:cNvSpPr>
            <p:nvPr/>
          </p:nvSpPr>
          <p:spPr bwMode="auto">
            <a:xfrm>
              <a:off x="1804" y="1754"/>
              <a:ext cx="879"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82" name="Line 52"/>
            <p:cNvSpPr>
              <a:spLocks noChangeShapeType="1"/>
            </p:cNvSpPr>
            <p:nvPr/>
          </p:nvSpPr>
          <p:spPr bwMode="auto">
            <a:xfrm>
              <a:off x="1405" y="1594"/>
              <a:ext cx="1" cy="8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83" name="Line 53"/>
            <p:cNvSpPr>
              <a:spLocks noChangeShapeType="1"/>
            </p:cNvSpPr>
            <p:nvPr/>
          </p:nvSpPr>
          <p:spPr bwMode="auto">
            <a:xfrm>
              <a:off x="1804" y="1675"/>
              <a:ext cx="1" cy="79"/>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84" name="Line 54"/>
            <p:cNvSpPr>
              <a:spLocks noChangeShapeType="1"/>
            </p:cNvSpPr>
            <p:nvPr/>
          </p:nvSpPr>
          <p:spPr bwMode="auto">
            <a:xfrm>
              <a:off x="2683" y="1675"/>
              <a:ext cx="1" cy="79"/>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85" name="Line 55"/>
            <p:cNvSpPr>
              <a:spLocks noChangeShapeType="1"/>
            </p:cNvSpPr>
            <p:nvPr/>
          </p:nvSpPr>
          <p:spPr bwMode="auto">
            <a:xfrm>
              <a:off x="2284" y="1594"/>
              <a:ext cx="1" cy="8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86" name="Line 56"/>
            <p:cNvSpPr>
              <a:spLocks noChangeShapeType="1"/>
            </p:cNvSpPr>
            <p:nvPr/>
          </p:nvSpPr>
          <p:spPr bwMode="auto">
            <a:xfrm>
              <a:off x="1885" y="1515"/>
              <a:ext cx="31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87" name="Line 57"/>
            <p:cNvSpPr>
              <a:spLocks noChangeShapeType="1"/>
            </p:cNvSpPr>
            <p:nvPr/>
          </p:nvSpPr>
          <p:spPr bwMode="auto">
            <a:xfrm>
              <a:off x="1885" y="1835"/>
              <a:ext cx="31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88" name="Freeform 58"/>
            <p:cNvSpPr>
              <a:spLocks/>
            </p:cNvSpPr>
            <p:nvPr/>
          </p:nvSpPr>
          <p:spPr bwMode="auto">
            <a:xfrm>
              <a:off x="1959" y="1649"/>
              <a:ext cx="163" cy="60"/>
            </a:xfrm>
            <a:custGeom>
              <a:avLst/>
              <a:gdLst>
                <a:gd name="T0" fmla="*/ 2147471068 w 163"/>
                <a:gd name="T1" fmla="*/ 0 h 60"/>
                <a:gd name="T2" fmla="*/ 2147471068 w 163"/>
                <a:gd name="T3" fmla="*/ 0 h 60"/>
                <a:gd name="T4" fmla="*/ 2147471068 w 163"/>
                <a:gd name="T5" fmla="*/ 2147471326 h 60"/>
                <a:gd name="T6" fmla="*/ 2147471068 w 163"/>
                <a:gd name="T7" fmla="*/ 2147471326 h 60"/>
                <a:gd name="T8" fmla="*/ 2147471068 w 163"/>
                <a:gd name="T9" fmla="*/ 2147471326 h 60"/>
                <a:gd name="T10" fmla="*/ 2147471068 w 163"/>
                <a:gd name="T11" fmla="*/ 2147471326 h 60"/>
                <a:gd name="T12" fmla="*/ 2147471068 w 163"/>
                <a:gd name="T13" fmla="*/ 2147471326 h 60"/>
                <a:gd name="T14" fmla="*/ 2147471068 w 163"/>
                <a:gd name="T15" fmla="*/ 2147471326 h 60"/>
                <a:gd name="T16" fmla="*/ 2147471068 w 163"/>
                <a:gd name="T17" fmla="*/ 2147471326 h 60"/>
                <a:gd name="T18" fmla="*/ 2147471068 w 163"/>
                <a:gd name="T19" fmla="*/ 2147471326 h 60"/>
                <a:gd name="T20" fmla="*/ 2147471068 w 163"/>
                <a:gd name="T21" fmla="*/ 2147471326 h 60"/>
                <a:gd name="T22" fmla="*/ 2147471068 w 163"/>
                <a:gd name="T23" fmla="*/ 2147471326 h 60"/>
                <a:gd name="T24" fmla="*/ 2147471068 w 163"/>
                <a:gd name="T25" fmla="*/ 2147471326 h 60"/>
                <a:gd name="T26" fmla="*/ 0 w 163"/>
                <a:gd name="T27" fmla="*/ 2147471326 h 60"/>
                <a:gd name="T28" fmla="*/ 0 w 163"/>
                <a:gd name="T29" fmla="*/ 2147471326 h 60"/>
                <a:gd name="T30" fmla="*/ 0 w 163"/>
                <a:gd name="T31" fmla="*/ 2147471326 h 60"/>
                <a:gd name="T32" fmla="*/ 2147471068 w 163"/>
                <a:gd name="T33" fmla="*/ 2147471326 h 60"/>
                <a:gd name="T34" fmla="*/ 2147471068 w 163"/>
                <a:gd name="T35" fmla="*/ 2147471326 h 60"/>
                <a:gd name="T36" fmla="*/ 2147471068 w 163"/>
                <a:gd name="T37" fmla="*/ 2147471326 h 60"/>
                <a:gd name="T38" fmla="*/ 2147471068 w 163"/>
                <a:gd name="T39" fmla="*/ 2147471326 h 60"/>
                <a:gd name="T40" fmla="*/ 2147471068 w 163"/>
                <a:gd name="T41" fmla="*/ 2147471326 h 60"/>
                <a:gd name="T42" fmla="*/ 2147471068 w 163"/>
                <a:gd name="T43" fmla="*/ 2147471326 h 60"/>
                <a:gd name="T44" fmla="*/ 2147471068 w 163"/>
                <a:gd name="T45" fmla="*/ 2147471326 h 60"/>
                <a:gd name="T46" fmla="*/ 2147471068 w 163"/>
                <a:gd name="T47" fmla="*/ 2147471326 h 60"/>
                <a:gd name="T48" fmla="*/ 2147471068 w 163"/>
                <a:gd name="T49" fmla="*/ 2147471326 h 60"/>
                <a:gd name="T50" fmla="*/ 2147471068 w 163"/>
                <a:gd name="T51" fmla="*/ 2147471326 h 60"/>
                <a:gd name="T52" fmla="*/ 2147471068 w 163"/>
                <a:gd name="T53" fmla="*/ 2147471326 h 60"/>
                <a:gd name="T54" fmla="*/ 2147471068 w 163"/>
                <a:gd name="T55" fmla="*/ 2147471326 h 60"/>
                <a:gd name="T56" fmla="*/ 2147471068 w 163"/>
                <a:gd name="T57" fmla="*/ 2147471326 h 60"/>
                <a:gd name="T58" fmla="*/ 2147471068 w 163"/>
                <a:gd name="T59" fmla="*/ 2147471326 h 60"/>
                <a:gd name="T60" fmla="*/ 2147471068 w 163"/>
                <a:gd name="T61" fmla="*/ 2147471326 h 60"/>
                <a:gd name="T62" fmla="*/ 2147471068 w 163"/>
                <a:gd name="T63" fmla="*/ 2147471326 h 60"/>
                <a:gd name="T64" fmla="*/ 2147471068 w 163"/>
                <a:gd name="T65" fmla="*/ 2147471326 h 60"/>
                <a:gd name="T66" fmla="*/ 2147471068 w 163"/>
                <a:gd name="T67" fmla="*/ 2147471326 h 60"/>
                <a:gd name="T68" fmla="*/ 2147471068 w 163"/>
                <a:gd name="T69" fmla="*/ 2147471326 h 60"/>
                <a:gd name="T70" fmla="*/ 2147471068 w 163"/>
                <a:gd name="T71" fmla="*/ 2147471326 h 60"/>
                <a:gd name="T72" fmla="*/ 2147471068 w 163"/>
                <a:gd name="T73" fmla="*/ 2147471326 h 60"/>
                <a:gd name="T74" fmla="*/ 2147471068 w 163"/>
                <a:gd name="T75" fmla="*/ 2147471326 h 60"/>
                <a:gd name="T76" fmla="*/ 2147471068 w 163"/>
                <a:gd name="T77" fmla="*/ 2147471326 h 60"/>
                <a:gd name="T78" fmla="*/ 2147471068 w 163"/>
                <a:gd name="T79" fmla="*/ 2147471326 h 60"/>
                <a:gd name="T80" fmla="*/ 2147471068 w 163"/>
                <a:gd name="T81" fmla="*/ 2147471326 h 60"/>
                <a:gd name="T82" fmla="*/ 2147471068 w 163"/>
                <a:gd name="T83" fmla="*/ 2147471326 h 60"/>
                <a:gd name="T84" fmla="*/ 2147471068 w 163"/>
                <a:gd name="T85" fmla="*/ 2147471326 h 60"/>
                <a:gd name="T86" fmla="*/ 2147471068 w 163"/>
                <a:gd name="T87" fmla="*/ 2147471326 h 60"/>
                <a:gd name="T88" fmla="*/ 2147471068 w 163"/>
                <a:gd name="T89" fmla="*/ 2147471326 h 60"/>
                <a:gd name="T90" fmla="*/ 2147471068 w 163"/>
                <a:gd name="T91" fmla="*/ 2147471326 h 60"/>
                <a:gd name="T92" fmla="*/ 2147471068 w 163"/>
                <a:gd name="T93" fmla="*/ 2147471326 h 60"/>
                <a:gd name="T94" fmla="*/ 2147471068 w 163"/>
                <a:gd name="T95" fmla="*/ 2147471326 h 60"/>
                <a:gd name="T96" fmla="*/ 2147471068 w 163"/>
                <a:gd name="T97" fmla="*/ 2147471326 h 60"/>
                <a:gd name="T98" fmla="*/ 2147471068 w 163"/>
                <a:gd name="T99" fmla="*/ 2147471326 h 60"/>
                <a:gd name="T100" fmla="*/ 2147471068 w 163"/>
                <a:gd name="T101" fmla="*/ 2147471326 h 60"/>
                <a:gd name="T102" fmla="*/ 2147471068 w 163"/>
                <a:gd name="T103" fmla="*/ 2147471326 h 60"/>
                <a:gd name="T104" fmla="*/ 2147471068 w 163"/>
                <a:gd name="T105" fmla="*/ 2147471326 h 60"/>
                <a:gd name="T106" fmla="*/ 2147471068 w 163"/>
                <a:gd name="T107" fmla="*/ 2147471326 h 60"/>
                <a:gd name="T108" fmla="*/ 2147471068 w 163"/>
                <a:gd name="T109" fmla="*/ 2147471326 h 60"/>
                <a:gd name="T110" fmla="*/ 2147471068 w 163"/>
                <a:gd name="T111" fmla="*/ 0 h 60"/>
                <a:gd name="T112" fmla="*/ 2147471068 w 163"/>
                <a:gd name="T113" fmla="*/ 0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3"/>
                <a:gd name="T172" fmla="*/ 0 h 60"/>
                <a:gd name="T173" fmla="*/ 163 w 163"/>
                <a:gd name="T174" fmla="*/ 60 h 6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3" h="60">
                  <a:moveTo>
                    <a:pt x="81" y="0"/>
                  </a:moveTo>
                  <a:lnTo>
                    <a:pt x="65" y="0"/>
                  </a:lnTo>
                  <a:lnTo>
                    <a:pt x="50" y="2"/>
                  </a:lnTo>
                  <a:lnTo>
                    <a:pt x="43" y="4"/>
                  </a:lnTo>
                  <a:lnTo>
                    <a:pt x="36" y="5"/>
                  </a:lnTo>
                  <a:lnTo>
                    <a:pt x="29" y="7"/>
                  </a:lnTo>
                  <a:lnTo>
                    <a:pt x="24" y="9"/>
                  </a:lnTo>
                  <a:lnTo>
                    <a:pt x="19" y="11"/>
                  </a:lnTo>
                  <a:lnTo>
                    <a:pt x="14" y="14"/>
                  </a:lnTo>
                  <a:lnTo>
                    <a:pt x="10" y="16"/>
                  </a:lnTo>
                  <a:lnTo>
                    <a:pt x="7" y="19"/>
                  </a:lnTo>
                  <a:lnTo>
                    <a:pt x="3" y="21"/>
                  </a:lnTo>
                  <a:lnTo>
                    <a:pt x="2" y="24"/>
                  </a:lnTo>
                  <a:lnTo>
                    <a:pt x="0" y="28"/>
                  </a:lnTo>
                  <a:lnTo>
                    <a:pt x="0" y="31"/>
                  </a:lnTo>
                  <a:lnTo>
                    <a:pt x="0" y="33"/>
                  </a:lnTo>
                  <a:lnTo>
                    <a:pt x="2" y="36"/>
                  </a:lnTo>
                  <a:lnTo>
                    <a:pt x="3" y="40"/>
                  </a:lnTo>
                  <a:lnTo>
                    <a:pt x="7" y="43"/>
                  </a:lnTo>
                  <a:lnTo>
                    <a:pt x="10" y="45"/>
                  </a:lnTo>
                  <a:lnTo>
                    <a:pt x="14" y="48"/>
                  </a:lnTo>
                  <a:lnTo>
                    <a:pt x="19" y="50"/>
                  </a:lnTo>
                  <a:lnTo>
                    <a:pt x="24" y="52"/>
                  </a:lnTo>
                  <a:lnTo>
                    <a:pt x="29" y="53"/>
                  </a:lnTo>
                  <a:lnTo>
                    <a:pt x="36" y="55"/>
                  </a:lnTo>
                  <a:lnTo>
                    <a:pt x="43" y="57"/>
                  </a:lnTo>
                  <a:lnTo>
                    <a:pt x="50" y="59"/>
                  </a:lnTo>
                  <a:lnTo>
                    <a:pt x="65" y="60"/>
                  </a:lnTo>
                  <a:lnTo>
                    <a:pt x="81" y="60"/>
                  </a:lnTo>
                  <a:lnTo>
                    <a:pt x="98" y="60"/>
                  </a:lnTo>
                  <a:lnTo>
                    <a:pt x="113" y="59"/>
                  </a:lnTo>
                  <a:lnTo>
                    <a:pt x="120" y="57"/>
                  </a:lnTo>
                  <a:lnTo>
                    <a:pt x="127" y="55"/>
                  </a:lnTo>
                  <a:lnTo>
                    <a:pt x="134" y="53"/>
                  </a:lnTo>
                  <a:lnTo>
                    <a:pt x="139" y="52"/>
                  </a:lnTo>
                  <a:lnTo>
                    <a:pt x="144" y="50"/>
                  </a:lnTo>
                  <a:lnTo>
                    <a:pt x="150" y="48"/>
                  </a:lnTo>
                  <a:lnTo>
                    <a:pt x="153" y="45"/>
                  </a:lnTo>
                  <a:lnTo>
                    <a:pt x="156" y="43"/>
                  </a:lnTo>
                  <a:lnTo>
                    <a:pt x="160" y="40"/>
                  </a:lnTo>
                  <a:lnTo>
                    <a:pt x="162" y="36"/>
                  </a:lnTo>
                  <a:lnTo>
                    <a:pt x="163" y="33"/>
                  </a:lnTo>
                  <a:lnTo>
                    <a:pt x="163" y="31"/>
                  </a:lnTo>
                  <a:lnTo>
                    <a:pt x="163" y="28"/>
                  </a:lnTo>
                  <a:lnTo>
                    <a:pt x="162" y="24"/>
                  </a:lnTo>
                  <a:lnTo>
                    <a:pt x="160" y="21"/>
                  </a:lnTo>
                  <a:lnTo>
                    <a:pt x="156" y="19"/>
                  </a:lnTo>
                  <a:lnTo>
                    <a:pt x="153" y="16"/>
                  </a:lnTo>
                  <a:lnTo>
                    <a:pt x="150" y="14"/>
                  </a:lnTo>
                  <a:lnTo>
                    <a:pt x="144" y="11"/>
                  </a:lnTo>
                  <a:lnTo>
                    <a:pt x="139" y="9"/>
                  </a:lnTo>
                  <a:lnTo>
                    <a:pt x="134" y="7"/>
                  </a:lnTo>
                  <a:lnTo>
                    <a:pt x="127" y="5"/>
                  </a:lnTo>
                  <a:lnTo>
                    <a:pt x="120" y="4"/>
                  </a:lnTo>
                  <a:lnTo>
                    <a:pt x="113" y="2"/>
                  </a:lnTo>
                  <a:lnTo>
                    <a:pt x="98" y="0"/>
                  </a:lnTo>
                  <a:lnTo>
                    <a:pt x="8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7689" name="Freeform 59"/>
            <p:cNvSpPr>
              <a:spLocks/>
            </p:cNvSpPr>
            <p:nvPr/>
          </p:nvSpPr>
          <p:spPr bwMode="auto">
            <a:xfrm>
              <a:off x="1959" y="1649"/>
              <a:ext cx="163" cy="60"/>
            </a:xfrm>
            <a:custGeom>
              <a:avLst/>
              <a:gdLst>
                <a:gd name="T0" fmla="*/ 2147471068 w 163"/>
                <a:gd name="T1" fmla="*/ 0 h 60"/>
                <a:gd name="T2" fmla="*/ 2147471068 w 163"/>
                <a:gd name="T3" fmla="*/ 0 h 60"/>
                <a:gd name="T4" fmla="*/ 2147471068 w 163"/>
                <a:gd name="T5" fmla="*/ 2147471326 h 60"/>
                <a:gd name="T6" fmla="*/ 2147471068 w 163"/>
                <a:gd name="T7" fmla="*/ 2147471326 h 60"/>
                <a:gd name="T8" fmla="*/ 2147471068 w 163"/>
                <a:gd name="T9" fmla="*/ 2147471326 h 60"/>
                <a:gd name="T10" fmla="*/ 2147471068 w 163"/>
                <a:gd name="T11" fmla="*/ 2147471326 h 60"/>
                <a:gd name="T12" fmla="*/ 2147471068 w 163"/>
                <a:gd name="T13" fmla="*/ 2147471326 h 60"/>
                <a:gd name="T14" fmla="*/ 2147471068 w 163"/>
                <a:gd name="T15" fmla="*/ 2147471326 h 60"/>
                <a:gd name="T16" fmla="*/ 2147471068 w 163"/>
                <a:gd name="T17" fmla="*/ 2147471326 h 60"/>
                <a:gd name="T18" fmla="*/ 2147471068 w 163"/>
                <a:gd name="T19" fmla="*/ 2147471326 h 60"/>
                <a:gd name="T20" fmla="*/ 2147471068 w 163"/>
                <a:gd name="T21" fmla="*/ 2147471326 h 60"/>
                <a:gd name="T22" fmla="*/ 2147471068 w 163"/>
                <a:gd name="T23" fmla="*/ 2147471326 h 60"/>
                <a:gd name="T24" fmla="*/ 2147471068 w 163"/>
                <a:gd name="T25" fmla="*/ 2147471326 h 60"/>
                <a:gd name="T26" fmla="*/ 0 w 163"/>
                <a:gd name="T27" fmla="*/ 2147471326 h 60"/>
                <a:gd name="T28" fmla="*/ 0 w 163"/>
                <a:gd name="T29" fmla="*/ 2147471326 h 60"/>
                <a:gd name="T30" fmla="*/ 0 w 163"/>
                <a:gd name="T31" fmla="*/ 2147471326 h 60"/>
                <a:gd name="T32" fmla="*/ 2147471068 w 163"/>
                <a:gd name="T33" fmla="*/ 2147471326 h 60"/>
                <a:gd name="T34" fmla="*/ 2147471068 w 163"/>
                <a:gd name="T35" fmla="*/ 2147471326 h 60"/>
                <a:gd name="T36" fmla="*/ 2147471068 w 163"/>
                <a:gd name="T37" fmla="*/ 2147471326 h 60"/>
                <a:gd name="T38" fmla="*/ 2147471068 w 163"/>
                <a:gd name="T39" fmla="*/ 2147471326 h 60"/>
                <a:gd name="T40" fmla="*/ 2147471068 w 163"/>
                <a:gd name="T41" fmla="*/ 2147471326 h 60"/>
                <a:gd name="T42" fmla="*/ 2147471068 w 163"/>
                <a:gd name="T43" fmla="*/ 2147471326 h 60"/>
                <a:gd name="T44" fmla="*/ 2147471068 w 163"/>
                <a:gd name="T45" fmla="*/ 2147471326 h 60"/>
                <a:gd name="T46" fmla="*/ 2147471068 w 163"/>
                <a:gd name="T47" fmla="*/ 2147471326 h 60"/>
                <a:gd name="T48" fmla="*/ 2147471068 w 163"/>
                <a:gd name="T49" fmla="*/ 2147471326 h 60"/>
                <a:gd name="T50" fmla="*/ 2147471068 w 163"/>
                <a:gd name="T51" fmla="*/ 2147471326 h 60"/>
                <a:gd name="T52" fmla="*/ 2147471068 w 163"/>
                <a:gd name="T53" fmla="*/ 2147471326 h 60"/>
                <a:gd name="T54" fmla="*/ 2147471068 w 163"/>
                <a:gd name="T55" fmla="*/ 2147471326 h 60"/>
                <a:gd name="T56" fmla="*/ 2147471068 w 163"/>
                <a:gd name="T57" fmla="*/ 2147471326 h 60"/>
                <a:gd name="T58" fmla="*/ 2147471068 w 163"/>
                <a:gd name="T59" fmla="*/ 2147471326 h 60"/>
                <a:gd name="T60" fmla="*/ 2147471068 w 163"/>
                <a:gd name="T61" fmla="*/ 2147471326 h 60"/>
                <a:gd name="T62" fmla="*/ 2147471068 w 163"/>
                <a:gd name="T63" fmla="*/ 2147471326 h 60"/>
                <a:gd name="T64" fmla="*/ 2147471068 w 163"/>
                <a:gd name="T65" fmla="*/ 2147471326 h 60"/>
                <a:gd name="T66" fmla="*/ 2147471068 w 163"/>
                <a:gd name="T67" fmla="*/ 2147471326 h 60"/>
                <a:gd name="T68" fmla="*/ 2147471068 w 163"/>
                <a:gd name="T69" fmla="*/ 2147471326 h 60"/>
                <a:gd name="T70" fmla="*/ 2147471068 w 163"/>
                <a:gd name="T71" fmla="*/ 2147471326 h 60"/>
                <a:gd name="T72" fmla="*/ 2147471068 w 163"/>
                <a:gd name="T73" fmla="*/ 2147471326 h 60"/>
                <a:gd name="T74" fmla="*/ 2147471068 w 163"/>
                <a:gd name="T75" fmla="*/ 2147471326 h 60"/>
                <a:gd name="T76" fmla="*/ 2147471068 w 163"/>
                <a:gd name="T77" fmla="*/ 2147471326 h 60"/>
                <a:gd name="T78" fmla="*/ 2147471068 w 163"/>
                <a:gd name="T79" fmla="*/ 2147471326 h 60"/>
                <a:gd name="T80" fmla="*/ 2147471068 w 163"/>
                <a:gd name="T81" fmla="*/ 2147471326 h 60"/>
                <a:gd name="T82" fmla="*/ 2147471068 w 163"/>
                <a:gd name="T83" fmla="*/ 2147471326 h 60"/>
                <a:gd name="T84" fmla="*/ 2147471068 w 163"/>
                <a:gd name="T85" fmla="*/ 2147471326 h 60"/>
                <a:gd name="T86" fmla="*/ 2147471068 w 163"/>
                <a:gd name="T87" fmla="*/ 2147471326 h 60"/>
                <a:gd name="T88" fmla="*/ 2147471068 w 163"/>
                <a:gd name="T89" fmla="*/ 2147471326 h 60"/>
                <a:gd name="T90" fmla="*/ 2147471068 w 163"/>
                <a:gd name="T91" fmla="*/ 2147471326 h 60"/>
                <a:gd name="T92" fmla="*/ 2147471068 w 163"/>
                <a:gd name="T93" fmla="*/ 2147471326 h 60"/>
                <a:gd name="T94" fmla="*/ 2147471068 w 163"/>
                <a:gd name="T95" fmla="*/ 2147471326 h 60"/>
                <a:gd name="T96" fmla="*/ 2147471068 w 163"/>
                <a:gd name="T97" fmla="*/ 2147471326 h 60"/>
                <a:gd name="T98" fmla="*/ 2147471068 w 163"/>
                <a:gd name="T99" fmla="*/ 2147471326 h 60"/>
                <a:gd name="T100" fmla="*/ 2147471068 w 163"/>
                <a:gd name="T101" fmla="*/ 2147471326 h 60"/>
                <a:gd name="T102" fmla="*/ 2147471068 w 163"/>
                <a:gd name="T103" fmla="*/ 2147471326 h 60"/>
                <a:gd name="T104" fmla="*/ 2147471068 w 163"/>
                <a:gd name="T105" fmla="*/ 2147471326 h 60"/>
                <a:gd name="T106" fmla="*/ 2147471068 w 163"/>
                <a:gd name="T107" fmla="*/ 2147471326 h 60"/>
                <a:gd name="T108" fmla="*/ 2147471068 w 163"/>
                <a:gd name="T109" fmla="*/ 2147471326 h 60"/>
                <a:gd name="T110" fmla="*/ 2147471068 w 163"/>
                <a:gd name="T111" fmla="*/ 0 h 60"/>
                <a:gd name="T112" fmla="*/ 2147471068 w 163"/>
                <a:gd name="T113" fmla="*/ 0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3"/>
                <a:gd name="T172" fmla="*/ 0 h 60"/>
                <a:gd name="T173" fmla="*/ 163 w 163"/>
                <a:gd name="T174" fmla="*/ 60 h 6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3" h="60">
                  <a:moveTo>
                    <a:pt x="81" y="0"/>
                  </a:moveTo>
                  <a:lnTo>
                    <a:pt x="65" y="0"/>
                  </a:lnTo>
                  <a:lnTo>
                    <a:pt x="50" y="2"/>
                  </a:lnTo>
                  <a:lnTo>
                    <a:pt x="43" y="4"/>
                  </a:lnTo>
                  <a:lnTo>
                    <a:pt x="36" y="5"/>
                  </a:lnTo>
                  <a:lnTo>
                    <a:pt x="29" y="7"/>
                  </a:lnTo>
                  <a:lnTo>
                    <a:pt x="24" y="9"/>
                  </a:lnTo>
                  <a:lnTo>
                    <a:pt x="19" y="11"/>
                  </a:lnTo>
                  <a:lnTo>
                    <a:pt x="14" y="14"/>
                  </a:lnTo>
                  <a:lnTo>
                    <a:pt x="10" y="16"/>
                  </a:lnTo>
                  <a:lnTo>
                    <a:pt x="7" y="19"/>
                  </a:lnTo>
                  <a:lnTo>
                    <a:pt x="3" y="21"/>
                  </a:lnTo>
                  <a:lnTo>
                    <a:pt x="2" y="24"/>
                  </a:lnTo>
                  <a:lnTo>
                    <a:pt x="0" y="28"/>
                  </a:lnTo>
                  <a:lnTo>
                    <a:pt x="0" y="31"/>
                  </a:lnTo>
                  <a:lnTo>
                    <a:pt x="0" y="33"/>
                  </a:lnTo>
                  <a:lnTo>
                    <a:pt x="2" y="36"/>
                  </a:lnTo>
                  <a:lnTo>
                    <a:pt x="3" y="40"/>
                  </a:lnTo>
                  <a:lnTo>
                    <a:pt x="7" y="43"/>
                  </a:lnTo>
                  <a:lnTo>
                    <a:pt x="10" y="45"/>
                  </a:lnTo>
                  <a:lnTo>
                    <a:pt x="14" y="48"/>
                  </a:lnTo>
                  <a:lnTo>
                    <a:pt x="19" y="50"/>
                  </a:lnTo>
                  <a:lnTo>
                    <a:pt x="24" y="52"/>
                  </a:lnTo>
                  <a:lnTo>
                    <a:pt x="29" y="53"/>
                  </a:lnTo>
                  <a:lnTo>
                    <a:pt x="36" y="55"/>
                  </a:lnTo>
                  <a:lnTo>
                    <a:pt x="43" y="57"/>
                  </a:lnTo>
                  <a:lnTo>
                    <a:pt x="50" y="59"/>
                  </a:lnTo>
                  <a:lnTo>
                    <a:pt x="65" y="60"/>
                  </a:lnTo>
                  <a:lnTo>
                    <a:pt x="81" y="60"/>
                  </a:lnTo>
                  <a:lnTo>
                    <a:pt x="98" y="60"/>
                  </a:lnTo>
                  <a:lnTo>
                    <a:pt x="113" y="59"/>
                  </a:lnTo>
                  <a:lnTo>
                    <a:pt x="120" y="57"/>
                  </a:lnTo>
                  <a:lnTo>
                    <a:pt x="127" y="55"/>
                  </a:lnTo>
                  <a:lnTo>
                    <a:pt x="134" y="53"/>
                  </a:lnTo>
                  <a:lnTo>
                    <a:pt x="139" y="52"/>
                  </a:lnTo>
                  <a:lnTo>
                    <a:pt x="144" y="50"/>
                  </a:lnTo>
                  <a:lnTo>
                    <a:pt x="150" y="48"/>
                  </a:lnTo>
                  <a:lnTo>
                    <a:pt x="153" y="45"/>
                  </a:lnTo>
                  <a:lnTo>
                    <a:pt x="156" y="43"/>
                  </a:lnTo>
                  <a:lnTo>
                    <a:pt x="160" y="40"/>
                  </a:lnTo>
                  <a:lnTo>
                    <a:pt x="162" y="36"/>
                  </a:lnTo>
                  <a:lnTo>
                    <a:pt x="163" y="33"/>
                  </a:lnTo>
                  <a:lnTo>
                    <a:pt x="163" y="31"/>
                  </a:lnTo>
                  <a:lnTo>
                    <a:pt x="163" y="28"/>
                  </a:lnTo>
                  <a:lnTo>
                    <a:pt x="162" y="24"/>
                  </a:lnTo>
                  <a:lnTo>
                    <a:pt x="160" y="21"/>
                  </a:lnTo>
                  <a:lnTo>
                    <a:pt x="156" y="19"/>
                  </a:lnTo>
                  <a:lnTo>
                    <a:pt x="153" y="16"/>
                  </a:lnTo>
                  <a:lnTo>
                    <a:pt x="150" y="14"/>
                  </a:lnTo>
                  <a:lnTo>
                    <a:pt x="144" y="11"/>
                  </a:lnTo>
                  <a:lnTo>
                    <a:pt x="139" y="9"/>
                  </a:lnTo>
                  <a:lnTo>
                    <a:pt x="134" y="7"/>
                  </a:lnTo>
                  <a:lnTo>
                    <a:pt x="127" y="5"/>
                  </a:lnTo>
                  <a:lnTo>
                    <a:pt x="120" y="4"/>
                  </a:lnTo>
                  <a:lnTo>
                    <a:pt x="113" y="2"/>
                  </a:lnTo>
                  <a:lnTo>
                    <a:pt x="98" y="0"/>
                  </a:lnTo>
                  <a:lnTo>
                    <a:pt x="81"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7690" name="Rectangle 66"/>
            <p:cNvSpPr>
              <a:spLocks noChangeArrowheads="1"/>
            </p:cNvSpPr>
            <p:nvPr/>
          </p:nvSpPr>
          <p:spPr bwMode="auto">
            <a:xfrm>
              <a:off x="1949" y="1117"/>
              <a:ext cx="181" cy="46"/>
            </a:xfrm>
            <a:prstGeom prst="rect">
              <a:avLst/>
            </a:prstGeom>
            <a:solidFill>
              <a:schemeClr val="tx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sp>
          <p:nvSpPr>
            <p:cNvPr id="67691" name="Line 67"/>
            <p:cNvSpPr>
              <a:spLocks noChangeShapeType="1"/>
            </p:cNvSpPr>
            <p:nvPr/>
          </p:nvSpPr>
          <p:spPr bwMode="auto">
            <a:xfrm>
              <a:off x="888" y="1141"/>
              <a:ext cx="113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92" name="Freeform 68"/>
            <p:cNvSpPr>
              <a:spLocks/>
            </p:cNvSpPr>
            <p:nvPr/>
          </p:nvSpPr>
          <p:spPr bwMode="auto">
            <a:xfrm>
              <a:off x="340" y="1343"/>
              <a:ext cx="589" cy="227"/>
            </a:xfrm>
            <a:custGeom>
              <a:avLst/>
              <a:gdLst>
                <a:gd name="T0" fmla="*/ 2147483646 w 567"/>
                <a:gd name="T1" fmla="*/ 306 h 545"/>
                <a:gd name="T2" fmla="*/ 2147483646 w 567"/>
                <a:gd name="T3" fmla="*/ 306 h 545"/>
                <a:gd name="T4" fmla="*/ 2147483646 w 567"/>
                <a:gd name="T5" fmla="*/ 306 h 545"/>
                <a:gd name="T6" fmla="*/ 2147483646 w 567"/>
                <a:gd name="T7" fmla="*/ 306 h 545"/>
                <a:gd name="T8" fmla="*/ 2147483646 w 567"/>
                <a:gd name="T9" fmla="*/ 306 h 545"/>
                <a:gd name="T10" fmla="*/ 2147483646 w 567"/>
                <a:gd name="T11" fmla="*/ 306 h 545"/>
                <a:gd name="T12" fmla="*/ 2147483646 w 567"/>
                <a:gd name="T13" fmla="*/ 306 h 545"/>
                <a:gd name="T14" fmla="*/ 2147483646 w 567"/>
                <a:gd name="T15" fmla="*/ 306 h 545"/>
                <a:gd name="T16" fmla="*/ 2147483646 w 567"/>
                <a:gd name="T17" fmla="*/ 306 h 545"/>
                <a:gd name="T18" fmla="*/ 2147483646 w 567"/>
                <a:gd name="T19" fmla="*/ 306 h 545"/>
                <a:gd name="T20" fmla="*/ 2147483646 w 567"/>
                <a:gd name="T21" fmla="*/ 306 h 545"/>
                <a:gd name="T22" fmla="*/ 2147483646 w 567"/>
                <a:gd name="T23" fmla="*/ 306 h 545"/>
                <a:gd name="T24" fmla="*/ 2147483646 w 567"/>
                <a:gd name="T25" fmla="*/ 306 h 545"/>
                <a:gd name="T26" fmla="*/ 2147483646 w 567"/>
                <a:gd name="T27" fmla="*/ 306 h 545"/>
                <a:gd name="T28" fmla="*/ 2147483646 w 567"/>
                <a:gd name="T29" fmla="*/ 306 h 545"/>
                <a:gd name="T30" fmla="*/ 2147483646 w 567"/>
                <a:gd name="T31" fmla="*/ 306 h 545"/>
                <a:gd name="T32" fmla="*/ 2147483646 w 567"/>
                <a:gd name="T33" fmla="*/ 306 h 545"/>
                <a:gd name="T34" fmla="*/ 2147483646 w 567"/>
                <a:gd name="T35" fmla="*/ 306 h 545"/>
                <a:gd name="T36" fmla="*/ 2147483646 w 567"/>
                <a:gd name="T37" fmla="*/ 306 h 545"/>
                <a:gd name="T38" fmla="*/ 2147483646 w 567"/>
                <a:gd name="T39" fmla="*/ 306 h 545"/>
                <a:gd name="T40" fmla="*/ 2147483646 w 567"/>
                <a:gd name="T41" fmla="*/ 306 h 545"/>
                <a:gd name="T42" fmla="*/ 2147483646 w 567"/>
                <a:gd name="T43" fmla="*/ 306 h 545"/>
                <a:gd name="T44" fmla="*/ 2147483646 w 567"/>
                <a:gd name="T45" fmla="*/ 306 h 545"/>
                <a:gd name="T46" fmla="*/ 2147483646 w 567"/>
                <a:gd name="T47" fmla="*/ 306 h 545"/>
                <a:gd name="T48" fmla="*/ 2147483646 w 567"/>
                <a:gd name="T49" fmla="*/ 306 h 545"/>
                <a:gd name="T50" fmla="*/ 2147483646 w 567"/>
                <a:gd name="T51" fmla="*/ 306 h 545"/>
                <a:gd name="T52" fmla="*/ 2147483646 w 567"/>
                <a:gd name="T53" fmla="*/ 306 h 545"/>
                <a:gd name="T54" fmla="*/ 2147483646 w 567"/>
                <a:gd name="T55" fmla="*/ 306 h 545"/>
                <a:gd name="T56" fmla="*/ 2147483646 w 567"/>
                <a:gd name="T57" fmla="*/ 306 h 545"/>
                <a:gd name="T58" fmla="*/ 2147483646 w 567"/>
                <a:gd name="T59" fmla="*/ 306 h 545"/>
                <a:gd name="T60" fmla="*/ 2147483646 w 567"/>
                <a:gd name="T61" fmla="*/ 306 h 545"/>
                <a:gd name="T62" fmla="*/ 2147483646 w 567"/>
                <a:gd name="T63" fmla="*/ 306 h 545"/>
                <a:gd name="T64" fmla="*/ 2147483646 w 567"/>
                <a:gd name="T65" fmla="*/ 306 h 545"/>
                <a:gd name="T66" fmla="*/ 2147483646 w 567"/>
                <a:gd name="T67" fmla="*/ 306 h 545"/>
                <a:gd name="T68" fmla="*/ 2147483646 w 567"/>
                <a:gd name="T69" fmla="*/ 306 h 545"/>
                <a:gd name="T70" fmla="*/ 2147483646 w 567"/>
                <a:gd name="T71" fmla="*/ 306 h 545"/>
                <a:gd name="T72" fmla="*/ 2147483646 w 567"/>
                <a:gd name="T73" fmla="*/ 306 h 545"/>
                <a:gd name="T74" fmla="*/ 2147483646 w 567"/>
                <a:gd name="T75" fmla="*/ 306 h 545"/>
                <a:gd name="T76" fmla="*/ 2147483646 w 567"/>
                <a:gd name="T77" fmla="*/ 306 h 545"/>
                <a:gd name="T78" fmla="*/ 2147483646 w 567"/>
                <a:gd name="T79" fmla="*/ 306 h 545"/>
                <a:gd name="T80" fmla="*/ 2147483646 w 567"/>
                <a:gd name="T81" fmla="*/ 306 h 545"/>
                <a:gd name="T82" fmla="*/ 2147483646 w 567"/>
                <a:gd name="T83" fmla="*/ 306 h 5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67"/>
                <a:gd name="T127" fmla="*/ 0 h 545"/>
                <a:gd name="T128" fmla="*/ 567 w 567"/>
                <a:gd name="T129" fmla="*/ 545 h 5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67" h="545">
                  <a:moveTo>
                    <a:pt x="0" y="236"/>
                  </a:moveTo>
                  <a:lnTo>
                    <a:pt x="3" y="236"/>
                  </a:lnTo>
                  <a:lnTo>
                    <a:pt x="7" y="241"/>
                  </a:lnTo>
                  <a:lnTo>
                    <a:pt x="11" y="236"/>
                  </a:lnTo>
                  <a:lnTo>
                    <a:pt x="14" y="241"/>
                  </a:lnTo>
                  <a:lnTo>
                    <a:pt x="20" y="236"/>
                  </a:lnTo>
                  <a:lnTo>
                    <a:pt x="23" y="236"/>
                  </a:lnTo>
                  <a:lnTo>
                    <a:pt x="27" y="236"/>
                  </a:lnTo>
                  <a:lnTo>
                    <a:pt x="31" y="236"/>
                  </a:lnTo>
                  <a:lnTo>
                    <a:pt x="36" y="236"/>
                  </a:lnTo>
                  <a:lnTo>
                    <a:pt x="40" y="234"/>
                  </a:lnTo>
                  <a:lnTo>
                    <a:pt x="44" y="234"/>
                  </a:lnTo>
                  <a:lnTo>
                    <a:pt x="53" y="236"/>
                  </a:lnTo>
                  <a:lnTo>
                    <a:pt x="57" y="234"/>
                  </a:lnTo>
                  <a:lnTo>
                    <a:pt x="60" y="234"/>
                  </a:lnTo>
                  <a:lnTo>
                    <a:pt x="64" y="236"/>
                  </a:lnTo>
                  <a:lnTo>
                    <a:pt x="70" y="236"/>
                  </a:lnTo>
                  <a:lnTo>
                    <a:pt x="73" y="236"/>
                  </a:lnTo>
                  <a:lnTo>
                    <a:pt x="77" y="236"/>
                  </a:lnTo>
                  <a:lnTo>
                    <a:pt x="81" y="236"/>
                  </a:lnTo>
                  <a:lnTo>
                    <a:pt x="86" y="236"/>
                  </a:lnTo>
                  <a:lnTo>
                    <a:pt x="90" y="236"/>
                  </a:lnTo>
                  <a:lnTo>
                    <a:pt x="93" y="236"/>
                  </a:lnTo>
                  <a:lnTo>
                    <a:pt x="97" y="236"/>
                  </a:lnTo>
                  <a:lnTo>
                    <a:pt x="106" y="236"/>
                  </a:lnTo>
                  <a:lnTo>
                    <a:pt x="110" y="236"/>
                  </a:lnTo>
                  <a:lnTo>
                    <a:pt x="114" y="236"/>
                  </a:lnTo>
                  <a:lnTo>
                    <a:pt x="119" y="236"/>
                  </a:lnTo>
                  <a:lnTo>
                    <a:pt x="123" y="236"/>
                  </a:lnTo>
                  <a:lnTo>
                    <a:pt x="127" y="236"/>
                  </a:lnTo>
                  <a:lnTo>
                    <a:pt x="130" y="236"/>
                  </a:lnTo>
                  <a:lnTo>
                    <a:pt x="134" y="236"/>
                  </a:lnTo>
                  <a:lnTo>
                    <a:pt x="139" y="236"/>
                  </a:lnTo>
                  <a:lnTo>
                    <a:pt x="143" y="236"/>
                  </a:lnTo>
                  <a:lnTo>
                    <a:pt x="147" y="236"/>
                  </a:lnTo>
                  <a:lnTo>
                    <a:pt x="156" y="236"/>
                  </a:lnTo>
                  <a:lnTo>
                    <a:pt x="160" y="241"/>
                  </a:lnTo>
                  <a:lnTo>
                    <a:pt x="163" y="241"/>
                  </a:lnTo>
                  <a:lnTo>
                    <a:pt x="169" y="241"/>
                  </a:lnTo>
                  <a:lnTo>
                    <a:pt x="173" y="245"/>
                  </a:lnTo>
                  <a:lnTo>
                    <a:pt x="176" y="245"/>
                  </a:lnTo>
                  <a:lnTo>
                    <a:pt x="180" y="245"/>
                  </a:lnTo>
                  <a:lnTo>
                    <a:pt x="184" y="248"/>
                  </a:lnTo>
                  <a:lnTo>
                    <a:pt x="187" y="248"/>
                  </a:lnTo>
                  <a:lnTo>
                    <a:pt x="191" y="248"/>
                  </a:lnTo>
                  <a:lnTo>
                    <a:pt x="195" y="248"/>
                  </a:lnTo>
                  <a:lnTo>
                    <a:pt x="200" y="248"/>
                  </a:lnTo>
                  <a:lnTo>
                    <a:pt x="208" y="245"/>
                  </a:lnTo>
                  <a:lnTo>
                    <a:pt x="211" y="245"/>
                  </a:lnTo>
                  <a:lnTo>
                    <a:pt x="215" y="245"/>
                  </a:lnTo>
                  <a:lnTo>
                    <a:pt x="221" y="241"/>
                  </a:lnTo>
                  <a:lnTo>
                    <a:pt x="224" y="241"/>
                  </a:lnTo>
                  <a:lnTo>
                    <a:pt x="228" y="245"/>
                  </a:lnTo>
                  <a:lnTo>
                    <a:pt x="232" y="248"/>
                  </a:lnTo>
                  <a:lnTo>
                    <a:pt x="237" y="252"/>
                  </a:lnTo>
                  <a:lnTo>
                    <a:pt x="241" y="248"/>
                  </a:lnTo>
                  <a:lnTo>
                    <a:pt x="244" y="236"/>
                  </a:lnTo>
                  <a:lnTo>
                    <a:pt x="248" y="207"/>
                  </a:lnTo>
                  <a:lnTo>
                    <a:pt x="257" y="150"/>
                  </a:lnTo>
                  <a:lnTo>
                    <a:pt x="261" y="82"/>
                  </a:lnTo>
                  <a:lnTo>
                    <a:pt x="265" y="21"/>
                  </a:lnTo>
                  <a:lnTo>
                    <a:pt x="270" y="0"/>
                  </a:lnTo>
                  <a:lnTo>
                    <a:pt x="274" y="39"/>
                  </a:lnTo>
                  <a:lnTo>
                    <a:pt x="278" y="118"/>
                  </a:lnTo>
                  <a:lnTo>
                    <a:pt x="283" y="248"/>
                  </a:lnTo>
                  <a:lnTo>
                    <a:pt x="287" y="407"/>
                  </a:lnTo>
                  <a:lnTo>
                    <a:pt x="290" y="531"/>
                  </a:lnTo>
                  <a:lnTo>
                    <a:pt x="294" y="545"/>
                  </a:lnTo>
                  <a:lnTo>
                    <a:pt x="298" y="545"/>
                  </a:lnTo>
                  <a:lnTo>
                    <a:pt x="303" y="452"/>
                  </a:lnTo>
                  <a:lnTo>
                    <a:pt x="311" y="325"/>
                  </a:lnTo>
                  <a:lnTo>
                    <a:pt x="314" y="186"/>
                  </a:lnTo>
                  <a:lnTo>
                    <a:pt x="320" y="118"/>
                  </a:lnTo>
                  <a:lnTo>
                    <a:pt x="324" y="128"/>
                  </a:lnTo>
                  <a:lnTo>
                    <a:pt x="327" y="157"/>
                  </a:lnTo>
                  <a:lnTo>
                    <a:pt x="331" y="207"/>
                  </a:lnTo>
                  <a:lnTo>
                    <a:pt x="337" y="255"/>
                  </a:lnTo>
                  <a:lnTo>
                    <a:pt x="340" y="275"/>
                  </a:lnTo>
                  <a:lnTo>
                    <a:pt x="344" y="248"/>
                  </a:lnTo>
                  <a:lnTo>
                    <a:pt x="348" y="214"/>
                  </a:lnTo>
                  <a:lnTo>
                    <a:pt x="353" y="164"/>
                  </a:lnTo>
                  <a:lnTo>
                    <a:pt x="360" y="125"/>
                  </a:lnTo>
                  <a:lnTo>
                    <a:pt x="364" y="136"/>
                  </a:lnTo>
                  <a:lnTo>
                    <a:pt x="370" y="164"/>
                  </a:lnTo>
                  <a:lnTo>
                    <a:pt x="373" y="189"/>
                  </a:lnTo>
                  <a:lnTo>
                    <a:pt x="377" y="225"/>
                  </a:lnTo>
                  <a:lnTo>
                    <a:pt x="381" y="261"/>
                  </a:lnTo>
                  <a:lnTo>
                    <a:pt x="386" y="264"/>
                  </a:lnTo>
                  <a:lnTo>
                    <a:pt x="390" y="264"/>
                  </a:lnTo>
                  <a:lnTo>
                    <a:pt x="394" y="261"/>
                  </a:lnTo>
                  <a:lnTo>
                    <a:pt x="397" y="248"/>
                  </a:lnTo>
                  <a:lnTo>
                    <a:pt x="403" y="234"/>
                  </a:lnTo>
                  <a:lnTo>
                    <a:pt x="407" y="230"/>
                  </a:lnTo>
                  <a:lnTo>
                    <a:pt x="414" y="225"/>
                  </a:lnTo>
                  <a:lnTo>
                    <a:pt x="418" y="223"/>
                  </a:lnTo>
                  <a:lnTo>
                    <a:pt x="423" y="234"/>
                  </a:lnTo>
                  <a:lnTo>
                    <a:pt x="427" y="241"/>
                  </a:lnTo>
                  <a:lnTo>
                    <a:pt x="430" y="245"/>
                  </a:lnTo>
                  <a:lnTo>
                    <a:pt x="434" y="248"/>
                  </a:lnTo>
                  <a:lnTo>
                    <a:pt x="440" y="248"/>
                  </a:lnTo>
                  <a:lnTo>
                    <a:pt x="443" y="245"/>
                  </a:lnTo>
                  <a:lnTo>
                    <a:pt x="447" y="245"/>
                  </a:lnTo>
                  <a:lnTo>
                    <a:pt x="453" y="236"/>
                  </a:lnTo>
                  <a:lnTo>
                    <a:pt x="456" y="236"/>
                  </a:lnTo>
                  <a:lnTo>
                    <a:pt x="464" y="230"/>
                  </a:lnTo>
                  <a:lnTo>
                    <a:pt x="469" y="230"/>
                  </a:lnTo>
                  <a:lnTo>
                    <a:pt x="473" y="234"/>
                  </a:lnTo>
                  <a:lnTo>
                    <a:pt x="477" y="241"/>
                  </a:lnTo>
                  <a:lnTo>
                    <a:pt x="480" y="245"/>
                  </a:lnTo>
                  <a:lnTo>
                    <a:pt x="486" y="245"/>
                  </a:lnTo>
                  <a:lnTo>
                    <a:pt x="489" y="245"/>
                  </a:lnTo>
                  <a:lnTo>
                    <a:pt x="493" y="248"/>
                  </a:lnTo>
                  <a:lnTo>
                    <a:pt x="497" y="245"/>
                  </a:lnTo>
                  <a:lnTo>
                    <a:pt x="500" y="245"/>
                  </a:lnTo>
                  <a:lnTo>
                    <a:pt x="506" y="236"/>
                  </a:lnTo>
                  <a:lnTo>
                    <a:pt x="510" y="236"/>
                  </a:lnTo>
                  <a:lnTo>
                    <a:pt x="517" y="225"/>
                  </a:lnTo>
                  <a:lnTo>
                    <a:pt x="523" y="225"/>
                  </a:lnTo>
                  <a:lnTo>
                    <a:pt x="526" y="223"/>
                  </a:lnTo>
                  <a:lnTo>
                    <a:pt x="530" y="225"/>
                  </a:lnTo>
                  <a:lnTo>
                    <a:pt x="534" y="225"/>
                  </a:lnTo>
                  <a:lnTo>
                    <a:pt x="539" y="230"/>
                  </a:lnTo>
                  <a:lnTo>
                    <a:pt x="543" y="230"/>
                  </a:lnTo>
                  <a:lnTo>
                    <a:pt x="546" y="241"/>
                  </a:lnTo>
                  <a:lnTo>
                    <a:pt x="550" y="245"/>
                  </a:lnTo>
                  <a:lnTo>
                    <a:pt x="556" y="248"/>
                  </a:lnTo>
                  <a:lnTo>
                    <a:pt x="559" y="248"/>
                  </a:lnTo>
                  <a:lnTo>
                    <a:pt x="567" y="248"/>
                  </a:lnTo>
                </a:path>
              </a:pathLst>
            </a:custGeom>
            <a:noFill/>
            <a:ln w="31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7693" name="Rectangle 69"/>
            <p:cNvSpPr>
              <a:spLocks noChangeArrowheads="1"/>
            </p:cNvSpPr>
            <p:nvPr/>
          </p:nvSpPr>
          <p:spPr bwMode="auto">
            <a:xfrm>
              <a:off x="340" y="1343"/>
              <a:ext cx="45" cy="2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sp>
          <p:nvSpPr>
            <p:cNvPr id="67694" name="Rectangle 70"/>
            <p:cNvSpPr>
              <a:spLocks noChangeArrowheads="1"/>
            </p:cNvSpPr>
            <p:nvPr/>
          </p:nvSpPr>
          <p:spPr bwMode="auto">
            <a:xfrm>
              <a:off x="340" y="1253"/>
              <a:ext cx="725" cy="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sp>
          <p:nvSpPr>
            <p:cNvPr id="67695" name="Rectangle 71"/>
            <p:cNvSpPr>
              <a:spLocks noChangeArrowheads="1"/>
            </p:cNvSpPr>
            <p:nvPr/>
          </p:nvSpPr>
          <p:spPr bwMode="auto">
            <a:xfrm>
              <a:off x="839" y="1343"/>
              <a:ext cx="90" cy="1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sp>
          <p:nvSpPr>
            <p:cNvPr id="67696" name="Rectangle 72"/>
            <p:cNvSpPr>
              <a:spLocks noChangeArrowheads="1"/>
            </p:cNvSpPr>
            <p:nvPr/>
          </p:nvSpPr>
          <p:spPr bwMode="auto">
            <a:xfrm>
              <a:off x="385" y="1298"/>
              <a:ext cx="454" cy="2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sp>
          <p:nvSpPr>
            <p:cNvPr id="67697" name="Line 73"/>
            <p:cNvSpPr>
              <a:spLocks noChangeShapeType="1"/>
            </p:cNvSpPr>
            <p:nvPr/>
          </p:nvSpPr>
          <p:spPr bwMode="auto">
            <a:xfrm flipH="1">
              <a:off x="884" y="1135"/>
              <a:ext cx="4" cy="1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98" name="Line 74"/>
            <p:cNvSpPr>
              <a:spLocks noChangeShapeType="1"/>
            </p:cNvSpPr>
            <p:nvPr/>
          </p:nvSpPr>
          <p:spPr bwMode="auto">
            <a:xfrm>
              <a:off x="1303" y="1071"/>
              <a:ext cx="227"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67699" name="Line 75"/>
            <p:cNvSpPr>
              <a:spLocks noChangeShapeType="1"/>
            </p:cNvSpPr>
            <p:nvPr/>
          </p:nvSpPr>
          <p:spPr bwMode="auto">
            <a:xfrm flipV="1">
              <a:off x="1884" y="1032"/>
              <a:ext cx="0" cy="9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700" name="Line 76"/>
            <p:cNvSpPr>
              <a:spLocks noChangeShapeType="1"/>
            </p:cNvSpPr>
            <p:nvPr/>
          </p:nvSpPr>
          <p:spPr bwMode="auto">
            <a:xfrm flipH="1" flipV="1">
              <a:off x="1282" y="1207"/>
              <a:ext cx="237"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67701" name="Rectangle 77"/>
            <p:cNvSpPr>
              <a:spLocks noChangeArrowheads="1"/>
            </p:cNvSpPr>
            <p:nvPr/>
          </p:nvSpPr>
          <p:spPr bwMode="auto">
            <a:xfrm>
              <a:off x="929" y="1299"/>
              <a:ext cx="46" cy="31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grpSp>
      <p:sp>
        <p:nvSpPr>
          <p:cNvPr id="67588" name="Line 82"/>
          <p:cNvSpPr>
            <a:spLocks noChangeShapeType="1"/>
          </p:cNvSpPr>
          <p:nvPr/>
        </p:nvSpPr>
        <p:spPr bwMode="auto">
          <a:xfrm>
            <a:off x="2183978" y="3162208"/>
            <a:ext cx="231100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589" name="Line 83"/>
          <p:cNvSpPr>
            <a:spLocks noChangeShapeType="1"/>
          </p:cNvSpPr>
          <p:nvPr/>
        </p:nvSpPr>
        <p:spPr bwMode="auto">
          <a:xfrm>
            <a:off x="2141115" y="3546780"/>
            <a:ext cx="74056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590" name="Line 84"/>
          <p:cNvSpPr>
            <a:spLocks noChangeShapeType="1"/>
          </p:cNvSpPr>
          <p:nvPr/>
        </p:nvSpPr>
        <p:spPr bwMode="auto">
          <a:xfrm>
            <a:off x="3797273" y="3546780"/>
            <a:ext cx="7417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591" name="Line 85"/>
          <p:cNvSpPr>
            <a:spLocks noChangeShapeType="1"/>
          </p:cNvSpPr>
          <p:nvPr/>
        </p:nvSpPr>
        <p:spPr bwMode="auto">
          <a:xfrm>
            <a:off x="2183978" y="3934923"/>
            <a:ext cx="231100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592" name="Line 88"/>
          <p:cNvSpPr>
            <a:spLocks noChangeShapeType="1"/>
          </p:cNvSpPr>
          <p:nvPr/>
        </p:nvSpPr>
        <p:spPr bwMode="auto">
          <a:xfrm flipV="1">
            <a:off x="3099566" y="2915749"/>
            <a:ext cx="0" cy="2464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22587" name="Line 89"/>
          <p:cNvSpPr>
            <a:spLocks noChangeShapeType="1"/>
          </p:cNvSpPr>
          <p:nvPr/>
        </p:nvSpPr>
        <p:spPr bwMode="auto">
          <a:xfrm flipV="1">
            <a:off x="3211486" y="3091960"/>
            <a:ext cx="0" cy="315516"/>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67594" name="Line 92"/>
          <p:cNvSpPr>
            <a:spLocks noChangeShapeType="1"/>
          </p:cNvSpPr>
          <p:nvPr/>
        </p:nvSpPr>
        <p:spPr bwMode="auto">
          <a:xfrm flipV="1">
            <a:off x="3579389" y="3688464"/>
            <a:ext cx="0" cy="24645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67595" name="Text Box 95"/>
          <p:cNvSpPr txBox="1">
            <a:spLocks noChangeArrowheads="1"/>
          </p:cNvSpPr>
          <p:nvPr/>
        </p:nvSpPr>
        <p:spPr bwMode="auto">
          <a:xfrm>
            <a:off x="2795957" y="2951467"/>
            <a:ext cx="217884" cy="23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sz="1050" i="0">
                <a:latin typeface="Calibri" panose="020F0502020204030204" pitchFamily="34" charset="0"/>
              </a:rPr>
              <a:t>1</a:t>
            </a:r>
          </a:p>
        </p:txBody>
      </p:sp>
      <p:sp>
        <p:nvSpPr>
          <p:cNvPr id="22592" name="Text Box 96"/>
          <p:cNvSpPr txBox="1">
            <a:spLocks noChangeArrowheads="1"/>
          </p:cNvSpPr>
          <p:nvPr/>
        </p:nvSpPr>
        <p:spPr bwMode="auto">
          <a:xfrm>
            <a:off x="3013842" y="3232455"/>
            <a:ext cx="175022" cy="23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sz="1050" i="0">
                <a:latin typeface="Calibri" panose="020F0502020204030204" pitchFamily="34" charset="0"/>
              </a:rPr>
              <a:t>2</a:t>
            </a:r>
          </a:p>
        </p:txBody>
      </p:sp>
      <p:sp>
        <p:nvSpPr>
          <p:cNvPr id="22593" name="Text Box 97"/>
          <p:cNvSpPr txBox="1">
            <a:spLocks noChangeArrowheads="1"/>
          </p:cNvSpPr>
          <p:nvPr/>
        </p:nvSpPr>
        <p:spPr bwMode="auto">
          <a:xfrm>
            <a:off x="3143620" y="3477723"/>
            <a:ext cx="175022" cy="23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sz="1050" i="0">
                <a:latin typeface="Calibri" panose="020F0502020204030204" pitchFamily="34" charset="0"/>
              </a:rPr>
              <a:t>3</a:t>
            </a:r>
          </a:p>
        </p:txBody>
      </p:sp>
      <p:sp>
        <p:nvSpPr>
          <p:cNvPr id="67598" name="Text Box 98"/>
          <p:cNvSpPr txBox="1">
            <a:spLocks noChangeArrowheads="1"/>
          </p:cNvSpPr>
          <p:nvPr/>
        </p:nvSpPr>
        <p:spPr bwMode="auto">
          <a:xfrm>
            <a:off x="3361506" y="3724183"/>
            <a:ext cx="217885" cy="23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sz="1050" i="0">
                <a:latin typeface="Calibri" panose="020F0502020204030204" pitchFamily="34" charset="0"/>
              </a:rPr>
              <a:t>4</a:t>
            </a:r>
          </a:p>
        </p:txBody>
      </p:sp>
      <p:sp>
        <p:nvSpPr>
          <p:cNvPr id="67599" name="Text Box 100"/>
          <p:cNvSpPr txBox="1">
            <a:spLocks noChangeArrowheads="1"/>
          </p:cNvSpPr>
          <p:nvPr/>
        </p:nvSpPr>
        <p:spPr bwMode="auto">
          <a:xfrm>
            <a:off x="3594868" y="2441880"/>
            <a:ext cx="903108" cy="23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r>
              <a:rPr lang="en-CA" altLang="en-US" sz="1050" i="0">
                <a:latin typeface="Calibri" panose="020F0502020204030204" pitchFamily="34" charset="0"/>
              </a:rPr>
              <a:t>Incident wave</a:t>
            </a:r>
          </a:p>
        </p:txBody>
      </p:sp>
      <p:sp>
        <p:nvSpPr>
          <p:cNvPr id="67600" name="AutoShape 20"/>
          <p:cNvSpPr>
            <a:spLocks noChangeArrowheads="1"/>
          </p:cNvSpPr>
          <p:nvPr/>
        </p:nvSpPr>
        <p:spPr bwMode="auto">
          <a:xfrm>
            <a:off x="2924546" y="2431166"/>
            <a:ext cx="831056" cy="440531"/>
          </a:xfrm>
          <a:prstGeom prst="downArrow">
            <a:avLst>
              <a:gd name="adj1" fmla="val 50000"/>
              <a:gd name="adj2" fmla="val 25000"/>
            </a:avLst>
          </a:prstGeom>
          <a:solidFill>
            <a:srgbClr val="66FF33"/>
          </a:solidFill>
          <a:ln w="9525">
            <a:solidFill>
              <a:schemeClr val="tx1"/>
            </a:solidFill>
            <a:miter lim="800000"/>
            <a:headEnd/>
            <a:tailEnd/>
          </a:ln>
        </p:spPr>
        <p:txBody>
          <a:bodyPr vert="eaVert"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i="0">
              <a:latin typeface="Calibri" panose="020F0502020204030204" pitchFamily="34" charset="0"/>
            </a:endParaRPr>
          </a:p>
        </p:txBody>
      </p:sp>
      <p:sp>
        <p:nvSpPr>
          <p:cNvPr id="67601" name="Text Box 56"/>
          <p:cNvSpPr txBox="1">
            <a:spLocks noChangeArrowheads="1"/>
          </p:cNvSpPr>
          <p:nvPr/>
        </p:nvSpPr>
        <p:spPr bwMode="auto">
          <a:xfrm>
            <a:off x="3535336" y="2960992"/>
            <a:ext cx="1487091" cy="18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algn="ctr" eaLnBrk="1" hangingPunct="1">
              <a:spcBef>
                <a:spcPct val="50000"/>
              </a:spcBef>
              <a:buFontTx/>
              <a:buNone/>
            </a:pPr>
            <a:r>
              <a:rPr lang="en-US" altLang="en-US" sz="750" i="0">
                <a:latin typeface="Calibri" panose="020F0502020204030204" pitchFamily="34" charset="0"/>
              </a:rPr>
              <a:t>Copper Electrode</a:t>
            </a:r>
          </a:p>
        </p:txBody>
      </p:sp>
      <p:sp>
        <p:nvSpPr>
          <p:cNvPr id="67602" name="Text Box 56"/>
          <p:cNvSpPr txBox="1">
            <a:spLocks noChangeArrowheads="1"/>
          </p:cNvSpPr>
          <p:nvPr/>
        </p:nvSpPr>
        <p:spPr bwMode="auto">
          <a:xfrm>
            <a:off x="4056829" y="3284842"/>
            <a:ext cx="1487091" cy="18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algn="ctr" eaLnBrk="1" hangingPunct="1">
              <a:spcBef>
                <a:spcPct val="50000"/>
              </a:spcBef>
              <a:buFontTx/>
              <a:buNone/>
            </a:pPr>
            <a:r>
              <a:rPr lang="en-US" altLang="en-US" sz="750" i="0">
                <a:latin typeface="Calibri" panose="020F0502020204030204" pitchFamily="34" charset="0"/>
              </a:rPr>
              <a:t>Steel Plate 1</a:t>
            </a:r>
          </a:p>
        </p:txBody>
      </p:sp>
      <p:sp>
        <p:nvSpPr>
          <p:cNvPr id="67603" name="Text Box 56"/>
          <p:cNvSpPr txBox="1">
            <a:spLocks noChangeArrowheads="1"/>
          </p:cNvSpPr>
          <p:nvPr/>
        </p:nvSpPr>
        <p:spPr bwMode="auto">
          <a:xfrm>
            <a:off x="4031827" y="3608692"/>
            <a:ext cx="1487090" cy="18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algn="ctr" eaLnBrk="1" hangingPunct="1">
              <a:spcBef>
                <a:spcPct val="50000"/>
              </a:spcBef>
              <a:buFontTx/>
              <a:buNone/>
            </a:pPr>
            <a:r>
              <a:rPr lang="en-US" altLang="en-US" sz="750" i="0">
                <a:latin typeface="Calibri" panose="020F0502020204030204" pitchFamily="34" charset="0"/>
              </a:rPr>
              <a:t>Steel Plate 2</a:t>
            </a:r>
          </a:p>
        </p:txBody>
      </p:sp>
      <p:sp>
        <p:nvSpPr>
          <p:cNvPr id="67604" name="Text Box 56"/>
          <p:cNvSpPr txBox="1">
            <a:spLocks noChangeArrowheads="1"/>
          </p:cNvSpPr>
          <p:nvPr/>
        </p:nvSpPr>
        <p:spPr bwMode="auto">
          <a:xfrm>
            <a:off x="3560340" y="3965880"/>
            <a:ext cx="1487090" cy="18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algn="ctr" eaLnBrk="1" hangingPunct="1">
              <a:spcBef>
                <a:spcPct val="50000"/>
              </a:spcBef>
              <a:buFontTx/>
              <a:buNone/>
            </a:pPr>
            <a:r>
              <a:rPr lang="en-US" altLang="en-US" sz="750" i="0">
                <a:latin typeface="Calibri" panose="020F0502020204030204" pitchFamily="34" charset="0"/>
              </a:rPr>
              <a:t>Copper Electrode</a:t>
            </a:r>
          </a:p>
        </p:txBody>
      </p:sp>
      <p:grpSp>
        <p:nvGrpSpPr>
          <p:cNvPr id="67606" name="Group 130"/>
          <p:cNvGrpSpPr>
            <a:grpSpLocks/>
          </p:cNvGrpSpPr>
          <p:nvPr/>
        </p:nvGrpSpPr>
        <p:grpSpPr bwMode="auto">
          <a:xfrm>
            <a:off x="5262933" y="2251378"/>
            <a:ext cx="3274220" cy="2160985"/>
            <a:chOff x="2735" y="2190"/>
            <a:chExt cx="2750" cy="1815"/>
          </a:xfrm>
        </p:grpSpPr>
        <p:sp>
          <p:nvSpPr>
            <p:cNvPr id="67637" name="Line 39"/>
            <p:cNvSpPr>
              <a:spLocks noChangeShapeType="1"/>
            </p:cNvSpPr>
            <p:nvPr/>
          </p:nvSpPr>
          <p:spPr bwMode="auto">
            <a:xfrm>
              <a:off x="3100" y="2561"/>
              <a:ext cx="22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38" name="Line 40"/>
            <p:cNvSpPr>
              <a:spLocks noChangeShapeType="1"/>
            </p:cNvSpPr>
            <p:nvPr/>
          </p:nvSpPr>
          <p:spPr bwMode="auto">
            <a:xfrm>
              <a:off x="3139" y="2972"/>
              <a:ext cx="357" cy="0"/>
            </a:xfrm>
            <a:prstGeom prst="line">
              <a:avLst/>
            </a:prstGeom>
            <a:noFill/>
            <a:ln w="28575">
              <a:solidFill>
                <a:srgbClr val="3399FF"/>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39" name="Line 41"/>
            <p:cNvSpPr>
              <a:spLocks noChangeShapeType="1"/>
            </p:cNvSpPr>
            <p:nvPr/>
          </p:nvSpPr>
          <p:spPr bwMode="auto">
            <a:xfrm>
              <a:off x="3139" y="3347"/>
              <a:ext cx="35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40" name="Line 42"/>
            <p:cNvSpPr>
              <a:spLocks noChangeShapeType="1"/>
            </p:cNvSpPr>
            <p:nvPr/>
          </p:nvSpPr>
          <p:spPr bwMode="auto">
            <a:xfrm>
              <a:off x="3496" y="3347"/>
              <a:ext cx="949" cy="3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41" name="Line 43"/>
            <p:cNvSpPr>
              <a:spLocks noChangeShapeType="1"/>
            </p:cNvSpPr>
            <p:nvPr/>
          </p:nvSpPr>
          <p:spPr bwMode="auto">
            <a:xfrm flipV="1">
              <a:off x="4446" y="3313"/>
              <a:ext cx="830" cy="41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42" name="Line 44"/>
            <p:cNvSpPr>
              <a:spLocks noChangeShapeType="1"/>
            </p:cNvSpPr>
            <p:nvPr/>
          </p:nvSpPr>
          <p:spPr bwMode="auto">
            <a:xfrm>
              <a:off x="3496" y="2972"/>
              <a:ext cx="475" cy="103"/>
            </a:xfrm>
            <a:prstGeom prst="line">
              <a:avLst/>
            </a:prstGeom>
            <a:noFill/>
            <a:ln w="28575">
              <a:solidFill>
                <a:srgbClr val="3399FF"/>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43" name="Line 45"/>
            <p:cNvSpPr>
              <a:spLocks noChangeShapeType="1"/>
            </p:cNvSpPr>
            <p:nvPr/>
          </p:nvSpPr>
          <p:spPr bwMode="auto">
            <a:xfrm flipV="1">
              <a:off x="4446" y="2289"/>
              <a:ext cx="0" cy="160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CA"/>
            </a:p>
          </p:txBody>
        </p:sp>
        <p:sp>
          <p:nvSpPr>
            <p:cNvPr id="67644" name="Line 46"/>
            <p:cNvSpPr>
              <a:spLocks noChangeShapeType="1"/>
            </p:cNvSpPr>
            <p:nvPr/>
          </p:nvSpPr>
          <p:spPr bwMode="auto">
            <a:xfrm>
              <a:off x="3971" y="3075"/>
              <a:ext cx="475" cy="511"/>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45" name="Line 47"/>
            <p:cNvSpPr>
              <a:spLocks noChangeShapeType="1"/>
            </p:cNvSpPr>
            <p:nvPr/>
          </p:nvSpPr>
          <p:spPr bwMode="auto">
            <a:xfrm flipV="1">
              <a:off x="3971" y="2733"/>
              <a:ext cx="475" cy="342"/>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46" name="Line 48"/>
            <p:cNvSpPr>
              <a:spLocks noChangeShapeType="1"/>
            </p:cNvSpPr>
            <p:nvPr/>
          </p:nvSpPr>
          <p:spPr bwMode="auto">
            <a:xfrm flipV="1">
              <a:off x="4446" y="3075"/>
              <a:ext cx="475" cy="511"/>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47" name="Line 49"/>
            <p:cNvSpPr>
              <a:spLocks noChangeShapeType="1"/>
            </p:cNvSpPr>
            <p:nvPr/>
          </p:nvSpPr>
          <p:spPr bwMode="auto">
            <a:xfrm>
              <a:off x="4446" y="2733"/>
              <a:ext cx="475" cy="342"/>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48" name="Line 50"/>
            <p:cNvSpPr>
              <a:spLocks noChangeShapeType="1"/>
            </p:cNvSpPr>
            <p:nvPr/>
          </p:nvSpPr>
          <p:spPr bwMode="auto">
            <a:xfrm>
              <a:off x="3140" y="2323"/>
              <a:ext cx="395"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49" name="Line 51"/>
            <p:cNvSpPr>
              <a:spLocks noChangeShapeType="1"/>
            </p:cNvSpPr>
            <p:nvPr/>
          </p:nvSpPr>
          <p:spPr bwMode="auto">
            <a:xfrm>
              <a:off x="3535" y="2323"/>
              <a:ext cx="911"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50" name="Line 52"/>
            <p:cNvSpPr>
              <a:spLocks noChangeShapeType="1"/>
            </p:cNvSpPr>
            <p:nvPr/>
          </p:nvSpPr>
          <p:spPr bwMode="auto">
            <a:xfrm>
              <a:off x="4446" y="2323"/>
              <a:ext cx="83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51" name="Text Box 53"/>
            <p:cNvSpPr txBox="1">
              <a:spLocks noChangeArrowheads="1"/>
            </p:cNvSpPr>
            <p:nvPr/>
          </p:nvSpPr>
          <p:spPr bwMode="auto">
            <a:xfrm>
              <a:off x="3494" y="2306"/>
              <a:ext cx="9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sz="1200" i="0">
                  <a:latin typeface="Calibri" panose="020F0502020204030204" pitchFamily="34" charset="0"/>
                </a:rPr>
                <a:t>Current ON</a:t>
              </a:r>
            </a:p>
          </p:txBody>
        </p:sp>
        <p:sp>
          <p:nvSpPr>
            <p:cNvPr id="67652" name="Line 54"/>
            <p:cNvSpPr>
              <a:spLocks noChangeShapeType="1"/>
            </p:cNvSpPr>
            <p:nvPr/>
          </p:nvSpPr>
          <p:spPr bwMode="auto">
            <a:xfrm>
              <a:off x="2784" y="3791"/>
              <a:ext cx="25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67653" name="Line 55"/>
            <p:cNvSpPr>
              <a:spLocks noChangeShapeType="1"/>
            </p:cNvSpPr>
            <p:nvPr/>
          </p:nvSpPr>
          <p:spPr bwMode="auto">
            <a:xfrm flipV="1">
              <a:off x="2942" y="2190"/>
              <a:ext cx="0" cy="1717"/>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CA"/>
            </a:p>
          </p:txBody>
        </p:sp>
        <p:sp>
          <p:nvSpPr>
            <p:cNvPr id="67654" name="Text Box 56"/>
            <p:cNvSpPr txBox="1">
              <a:spLocks noChangeArrowheads="1"/>
            </p:cNvSpPr>
            <p:nvPr/>
          </p:nvSpPr>
          <p:spPr bwMode="auto">
            <a:xfrm rot="16200000">
              <a:off x="2077" y="2913"/>
              <a:ext cx="153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algn="ctr" eaLnBrk="1" hangingPunct="1">
                <a:spcBef>
                  <a:spcPct val="50000"/>
                </a:spcBef>
                <a:buFontTx/>
                <a:buNone/>
              </a:pPr>
              <a:r>
                <a:rPr lang="en-US" altLang="en-US" sz="1200" i="0">
                  <a:latin typeface="Calibri" panose="020F0502020204030204" pitchFamily="34" charset="0"/>
                </a:rPr>
                <a:t>Arrival Time</a:t>
              </a:r>
            </a:p>
          </p:txBody>
        </p:sp>
        <p:sp>
          <p:nvSpPr>
            <p:cNvPr id="67655" name="Text Box 57"/>
            <p:cNvSpPr txBox="1">
              <a:spLocks noChangeArrowheads="1"/>
            </p:cNvSpPr>
            <p:nvPr/>
          </p:nvSpPr>
          <p:spPr bwMode="auto">
            <a:xfrm>
              <a:off x="3179" y="2561"/>
              <a:ext cx="19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i="0">
                  <a:latin typeface="Calibri" panose="020F0502020204030204" pitchFamily="34" charset="0"/>
                </a:rPr>
                <a:t>1</a:t>
              </a:r>
            </a:p>
          </p:txBody>
        </p:sp>
        <p:sp>
          <p:nvSpPr>
            <p:cNvPr id="67656" name="Text Box 58"/>
            <p:cNvSpPr txBox="1">
              <a:spLocks noChangeArrowheads="1"/>
            </p:cNvSpPr>
            <p:nvPr/>
          </p:nvSpPr>
          <p:spPr bwMode="auto">
            <a:xfrm>
              <a:off x="3980" y="2786"/>
              <a:ext cx="15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i="0">
                  <a:latin typeface="Calibri" panose="020F0502020204030204" pitchFamily="34" charset="0"/>
                </a:rPr>
                <a:t>2</a:t>
              </a:r>
            </a:p>
          </p:txBody>
        </p:sp>
        <p:sp>
          <p:nvSpPr>
            <p:cNvPr id="67657" name="Text Box 59"/>
            <p:cNvSpPr txBox="1">
              <a:spLocks noChangeArrowheads="1"/>
            </p:cNvSpPr>
            <p:nvPr/>
          </p:nvSpPr>
          <p:spPr bwMode="auto">
            <a:xfrm>
              <a:off x="4011" y="3280"/>
              <a:ext cx="15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i="0">
                  <a:latin typeface="Calibri" panose="020F0502020204030204" pitchFamily="34" charset="0"/>
                </a:rPr>
                <a:t>3</a:t>
              </a:r>
            </a:p>
          </p:txBody>
        </p:sp>
        <p:sp>
          <p:nvSpPr>
            <p:cNvPr id="67658" name="Text Box 60"/>
            <p:cNvSpPr txBox="1">
              <a:spLocks noChangeArrowheads="1"/>
            </p:cNvSpPr>
            <p:nvPr/>
          </p:nvSpPr>
          <p:spPr bwMode="auto">
            <a:xfrm>
              <a:off x="3197" y="3295"/>
              <a:ext cx="19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i="0" dirty="0">
                  <a:latin typeface="Calibri" panose="020F0502020204030204" pitchFamily="34" charset="0"/>
                </a:rPr>
                <a:t>4</a:t>
              </a:r>
            </a:p>
          </p:txBody>
        </p:sp>
        <p:sp>
          <p:nvSpPr>
            <p:cNvPr id="67660" name="Rectangle 101"/>
            <p:cNvSpPr>
              <a:spLocks noChangeArrowheads="1"/>
            </p:cNvSpPr>
            <p:nvPr/>
          </p:nvSpPr>
          <p:spPr bwMode="auto">
            <a:xfrm>
              <a:off x="4752" y="3811"/>
              <a:ext cx="7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US" altLang="en-US" sz="1050" i="0">
                  <a:latin typeface="Calibri" panose="020F0502020204030204" pitchFamily="34" charset="0"/>
                </a:rPr>
                <a:t>Welding time</a:t>
              </a:r>
            </a:p>
          </p:txBody>
        </p:sp>
      </p:grpSp>
      <p:cxnSp>
        <p:nvCxnSpPr>
          <p:cNvPr id="138" name="Straight Arrow Connector 137"/>
          <p:cNvCxnSpPr/>
          <p:nvPr/>
        </p:nvCxnSpPr>
        <p:spPr>
          <a:xfrm>
            <a:off x="5443908" y="1928721"/>
            <a:ext cx="31932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rot="16200000" flipV="1">
            <a:off x="4825378" y="1395916"/>
            <a:ext cx="1373981" cy="35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7" name="Freeform 126"/>
          <p:cNvSpPr/>
          <p:nvPr/>
        </p:nvSpPr>
        <p:spPr bwMode="auto">
          <a:xfrm>
            <a:off x="6242817" y="802391"/>
            <a:ext cx="217885" cy="1187053"/>
          </a:xfrm>
          <a:custGeom>
            <a:avLst/>
            <a:gdLst>
              <a:gd name="connsiteX0" fmla="*/ 0 w 476519"/>
              <a:gd name="connsiteY0" fmla="*/ 807076 h 1592688"/>
              <a:gd name="connsiteX1" fmla="*/ 154547 w 476519"/>
              <a:gd name="connsiteY1" fmla="*/ 111617 h 1592688"/>
              <a:gd name="connsiteX2" fmla="*/ 296214 w 476519"/>
              <a:gd name="connsiteY2" fmla="*/ 1476778 h 1592688"/>
              <a:gd name="connsiteX3" fmla="*/ 476519 w 476519"/>
              <a:gd name="connsiteY3" fmla="*/ 807076 h 1592688"/>
            </a:gdLst>
            <a:ahLst/>
            <a:cxnLst>
              <a:cxn ang="0">
                <a:pos x="connsiteX0" y="connsiteY0"/>
              </a:cxn>
              <a:cxn ang="0">
                <a:pos x="connsiteX1" y="connsiteY1"/>
              </a:cxn>
              <a:cxn ang="0">
                <a:pos x="connsiteX2" y="connsiteY2"/>
              </a:cxn>
              <a:cxn ang="0">
                <a:pos x="connsiteX3" y="connsiteY3"/>
              </a:cxn>
            </a:cxnLst>
            <a:rect l="l" t="t" r="r" b="b"/>
            <a:pathLst>
              <a:path w="476519" h="1592688">
                <a:moveTo>
                  <a:pt x="0" y="807076"/>
                </a:moveTo>
                <a:cubicBezTo>
                  <a:pt x="52589" y="403538"/>
                  <a:pt x="105178" y="0"/>
                  <a:pt x="154547" y="111617"/>
                </a:cubicBezTo>
                <a:cubicBezTo>
                  <a:pt x="203916" y="223234"/>
                  <a:pt x="242552" y="1360868"/>
                  <a:pt x="296214" y="1476778"/>
                </a:cubicBezTo>
                <a:cubicBezTo>
                  <a:pt x="349876" y="1592688"/>
                  <a:pt x="413197" y="1199882"/>
                  <a:pt x="476519" y="807076"/>
                </a:cubicBezTo>
              </a:path>
            </a:pathLst>
          </a:cu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cxnSp>
        <p:nvCxnSpPr>
          <p:cNvPr id="128" name="Straight Connector 127"/>
          <p:cNvCxnSpPr>
            <a:stCxn id="127" idx="3"/>
            <a:endCxn id="129" idx="0"/>
          </p:cNvCxnSpPr>
          <p:nvPr/>
        </p:nvCxnSpPr>
        <p:spPr bwMode="auto">
          <a:xfrm flipV="1">
            <a:off x="6460701" y="1402465"/>
            <a:ext cx="232172" cy="119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9" name="Freeform 128"/>
          <p:cNvSpPr/>
          <p:nvPr/>
        </p:nvSpPr>
        <p:spPr bwMode="auto">
          <a:xfrm>
            <a:off x="6692874" y="1217918"/>
            <a:ext cx="217885" cy="365522"/>
          </a:xfrm>
          <a:custGeom>
            <a:avLst/>
            <a:gdLst>
              <a:gd name="connsiteX0" fmla="*/ 0 w 476519"/>
              <a:gd name="connsiteY0" fmla="*/ 807076 h 1592688"/>
              <a:gd name="connsiteX1" fmla="*/ 154547 w 476519"/>
              <a:gd name="connsiteY1" fmla="*/ 111617 h 1592688"/>
              <a:gd name="connsiteX2" fmla="*/ 296214 w 476519"/>
              <a:gd name="connsiteY2" fmla="*/ 1476778 h 1592688"/>
              <a:gd name="connsiteX3" fmla="*/ 476519 w 476519"/>
              <a:gd name="connsiteY3" fmla="*/ 807076 h 1592688"/>
            </a:gdLst>
            <a:ahLst/>
            <a:cxnLst>
              <a:cxn ang="0">
                <a:pos x="connsiteX0" y="connsiteY0"/>
              </a:cxn>
              <a:cxn ang="0">
                <a:pos x="connsiteX1" y="connsiteY1"/>
              </a:cxn>
              <a:cxn ang="0">
                <a:pos x="connsiteX2" y="connsiteY2"/>
              </a:cxn>
              <a:cxn ang="0">
                <a:pos x="connsiteX3" y="connsiteY3"/>
              </a:cxn>
            </a:cxnLst>
            <a:rect l="l" t="t" r="r" b="b"/>
            <a:pathLst>
              <a:path w="476519" h="1592688">
                <a:moveTo>
                  <a:pt x="0" y="807076"/>
                </a:moveTo>
                <a:cubicBezTo>
                  <a:pt x="52589" y="403538"/>
                  <a:pt x="105178" y="0"/>
                  <a:pt x="154547" y="111617"/>
                </a:cubicBezTo>
                <a:cubicBezTo>
                  <a:pt x="203916" y="223234"/>
                  <a:pt x="242552" y="1360868"/>
                  <a:pt x="296214" y="1476778"/>
                </a:cubicBezTo>
                <a:cubicBezTo>
                  <a:pt x="349876" y="1592688"/>
                  <a:pt x="413197" y="1199882"/>
                  <a:pt x="476519" y="807076"/>
                </a:cubicBezTo>
              </a:path>
            </a:pathLst>
          </a:cu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sp>
        <p:nvSpPr>
          <p:cNvPr id="130" name="Freeform 129"/>
          <p:cNvSpPr/>
          <p:nvPr/>
        </p:nvSpPr>
        <p:spPr bwMode="auto">
          <a:xfrm>
            <a:off x="7794202" y="1065517"/>
            <a:ext cx="217884" cy="673894"/>
          </a:xfrm>
          <a:custGeom>
            <a:avLst/>
            <a:gdLst>
              <a:gd name="connsiteX0" fmla="*/ 0 w 476519"/>
              <a:gd name="connsiteY0" fmla="*/ 807076 h 1592688"/>
              <a:gd name="connsiteX1" fmla="*/ 154547 w 476519"/>
              <a:gd name="connsiteY1" fmla="*/ 111617 h 1592688"/>
              <a:gd name="connsiteX2" fmla="*/ 296214 w 476519"/>
              <a:gd name="connsiteY2" fmla="*/ 1476778 h 1592688"/>
              <a:gd name="connsiteX3" fmla="*/ 476519 w 476519"/>
              <a:gd name="connsiteY3" fmla="*/ 807076 h 1592688"/>
            </a:gdLst>
            <a:ahLst/>
            <a:cxnLst>
              <a:cxn ang="0">
                <a:pos x="connsiteX0" y="connsiteY0"/>
              </a:cxn>
              <a:cxn ang="0">
                <a:pos x="connsiteX1" y="connsiteY1"/>
              </a:cxn>
              <a:cxn ang="0">
                <a:pos x="connsiteX2" y="connsiteY2"/>
              </a:cxn>
              <a:cxn ang="0">
                <a:pos x="connsiteX3" y="connsiteY3"/>
              </a:cxn>
            </a:cxnLst>
            <a:rect l="l" t="t" r="r" b="b"/>
            <a:pathLst>
              <a:path w="476519" h="1592688">
                <a:moveTo>
                  <a:pt x="0" y="807076"/>
                </a:moveTo>
                <a:cubicBezTo>
                  <a:pt x="52589" y="403538"/>
                  <a:pt x="105178" y="0"/>
                  <a:pt x="154547" y="111617"/>
                </a:cubicBezTo>
                <a:cubicBezTo>
                  <a:pt x="203916" y="223234"/>
                  <a:pt x="242552" y="1360868"/>
                  <a:pt x="296214" y="1476778"/>
                </a:cubicBezTo>
                <a:cubicBezTo>
                  <a:pt x="349876" y="1592688"/>
                  <a:pt x="413197" y="1199882"/>
                  <a:pt x="476519" y="807076"/>
                </a:cubicBezTo>
              </a:path>
            </a:pathLst>
          </a:cu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sp>
        <p:nvSpPr>
          <p:cNvPr id="132" name="Freeform 131"/>
          <p:cNvSpPr/>
          <p:nvPr/>
        </p:nvSpPr>
        <p:spPr bwMode="auto">
          <a:xfrm flipH="1">
            <a:off x="7433442" y="1221489"/>
            <a:ext cx="175022" cy="365522"/>
          </a:xfrm>
          <a:custGeom>
            <a:avLst/>
            <a:gdLst>
              <a:gd name="connsiteX0" fmla="*/ 0 w 476519"/>
              <a:gd name="connsiteY0" fmla="*/ 807076 h 1592688"/>
              <a:gd name="connsiteX1" fmla="*/ 154547 w 476519"/>
              <a:gd name="connsiteY1" fmla="*/ 111617 h 1592688"/>
              <a:gd name="connsiteX2" fmla="*/ 296214 w 476519"/>
              <a:gd name="connsiteY2" fmla="*/ 1476778 h 1592688"/>
              <a:gd name="connsiteX3" fmla="*/ 476519 w 476519"/>
              <a:gd name="connsiteY3" fmla="*/ 807076 h 1592688"/>
            </a:gdLst>
            <a:ahLst/>
            <a:cxnLst>
              <a:cxn ang="0">
                <a:pos x="connsiteX0" y="connsiteY0"/>
              </a:cxn>
              <a:cxn ang="0">
                <a:pos x="connsiteX1" y="connsiteY1"/>
              </a:cxn>
              <a:cxn ang="0">
                <a:pos x="connsiteX2" y="connsiteY2"/>
              </a:cxn>
              <a:cxn ang="0">
                <a:pos x="connsiteX3" y="connsiteY3"/>
              </a:cxn>
            </a:cxnLst>
            <a:rect l="l" t="t" r="r" b="b"/>
            <a:pathLst>
              <a:path w="476519" h="1592688">
                <a:moveTo>
                  <a:pt x="0" y="807076"/>
                </a:moveTo>
                <a:cubicBezTo>
                  <a:pt x="52589" y="403538"/>
                  <a:pt x="105178" y="0"/>
                  <a:pt x="154547" y="111617"/>
                </a:cubicBezTo>
                <a:cubicBezTo>
                  <a:pt x="203916" y="223234"/>
                  <a:pt x="242552" y="1360868"/>
                  <a:pt x="296214" y="1476778"/>
                </a:cubicBezTo>
                <a:cubicBezTo>
                  <a:pt x="349876" y="1592688"/>
                  <a:pt x="413197" y="1199882"/>
                  <a:pt x="476519" y="807076"/>
                </a:cubicBezTo>
              </a:path>
            </a:pathLst>
          </a:cu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cxnSp>
        <p:nvCxnSpPr>
          <p:cNvPr id="133" name="Straight Connector 132"/>
          <p:cNvCxnSpPr>
            <a:stCxn id="129" idx="3"/>
          </p:cNvCxnSpPr>
          <p:nvPr/>
        </p:nvCxnSpPr>
        <p:spPr bwMode="auto">
          <a:xfrm>
            <a:off x="6910758" y="1402466"/>
            <a:ext cx="111919" cy="238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32" idx="3"/>
          </p:cNvCxnSpPr>
          <p:nvPr/>
        </p:nvCxnSpPr>
        <p:spPr bwMode="auto">
          <a:xfrm>
            <a:off x="6969098" y="1407226"/>
            <a:ext cx="464344"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stCxn id="127" idx="0"/>
          </p:cNvCxnSpPr>
          <p:nvPr/>
        </p:nvCxnSpPr>
        <p:spPr bwMode="auto">
          <a:xfrm flipH="1">
            <a:off x="5615358" y="1389367"/>
            <a:ext cx="627459" cy="5954"/>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30" idx="3"/>
          </p:cNvCxnSpPr>
          <p:nvPr/>
        </p:nvCxnSpPr>
        <p:spPr bwMode="auto">
          <a:xfrm>
            <a:off x="8010895" y="1397702"/>
            <a:ext cx="214313" cy="119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2550" name="TextBox 139"/>
          <p:cNvSpPr txBox="1">
            <a:spLocks noChangeArrowheads="1"/>
          </p:cNvSpPr>
          <p:nvPr/>
        </p:nvSpPr>
        <p:spPr bwMode="auto">
          <a:xfrm>
            <a:off x="6188048" y="633322"/>
            <a:ext cx="229791" cy="253916"/>
          </a:xfrm>
          <a:prstGeom prst="rect">
            <a:avLst/>
          </a:prstGeom>
          <a:noFill/>
          <a:ln w="9525">
            <a:noFill/>
            <a:miter lim="800000"/>
            <a:headEnd/>
            <a:tailEnd/>
          </a:ln>
        </p:spPr>
        <p:txBody>
          <a:bodyPr>
            <a:spAutoFit/>
          </a:bodyPr>
          <a:lstStyle/>
          <a:p>
            <a:pPr eaLnBrk="1" hangingPunct="1">
              <a:defRPr/>
            </a:pPr>
            <a:r>
              <a:rPr lang="en-CA" sz="1050">
                <a:latin typeface="Calibri" pitchFamily="34" charset="0"/>
              </a:rPr>
              <a:t>1</a:t>
            </a:r>
          </a:p>
        </p:txBody>
      </p:sp>
      <p:sp>
        <p:nvSpPr>
          <p:cNvPr id="22551" name="TextBox 140"/>
          <p:cNvSpPr txBox="1">
            <a:spLocks noChangeArrowheads="1"/>
          </p:cNvSpPr>
          <p:nvPr/>
        </p:nvSpPr>
        <p:spPr bwMode="auto">
          <a:xfrm>
            <a:off x="7762056" y="902402"/>
            <a:ext cx="230981" cy="253916"/>
          </a:xfrm>
          <a:prstGeom prst="rect">
            <a:avLst/>
          </a:prstGeom>
          <a:noFill/>
          <a:ln w="9525">
            <a:noFill/>
            <a:miter lim="800000"/>
            <a:headEnd/>
            <a:tailEnd/>
          </a:ln>
        </p:spPr>
        <p:txBody>
          <a:bodyPr>
            <a:spAutoFit/>
          </a:bodyPr>
          <a:lstStyle/>
          <a:p>
            <a:pPr eaLnBrk="1" hangingPunct="1">
              <a:defRPr/>
            </a:pPr>
            <a:r>
              <a:rPr lang="en-CA" sz="1050" dirty="0">
                <a:latin typeface="Calibri" pitchFamily="34" charset="0"/>
              </a:rPr>
              <a:t>4</a:t>
            </a:r>
          </a:p>
        </p:txBody>
      </p:sp>
      <p:sp>
        <p:nvSpPr>
          <p:cNvPr id="22553" name="TextBox 142"/>
          <p:cNvSpPr txBox="1">
            <a:spLocks noChangeArrowheads="1"/>
          </p:cNvSpPr>
          <p:nvPr/>
        </p:nvSpPr>
        <p:spPr bwMode="auto">
          <a:xfrm>
            <a:off x="7356052" y="1028608"/>
            <a:ext cx="229790" cy="253916"/>
          </a:xfrm>
          <a:prstGeom prst="rect">
            <a:avLst/>
          </a:prstGeom>
          <a:noFill/>
          <a:ln w="9525">
            <a:noFill/>
            <a:miter lim="800000"/>
            <a:headEnd/>
            <a:tailEnd/>
          </a:ln>
        </p:spPr>
        <p:txBody>
          <a:bodyPr>
            <a:spAutoFit/>
          </a:bodyPr>
          <a:lstStyle/>
          <a:p>
            <a:pPr eaLnBrk="1" hangingPunct="1">
              <a:defRPr/>
            </a:pPr>
            <a:r>
              <a:rPr lang="en-CA" sz="1050">
                <a:latin typeface="Calibri" pitchFamily="34" charset="0"/>
              </a:rPr>
              <a:t>3</a:t>
            </a:r>
          </a:p>
        </p:txBody>
      </p:sp>
      <p:sp>
        <p:nvSpPr>
          <p:cNvPr id="22554" name="TextBox 143"/>
          <p:cNvSpPr txBox="1">
            <a:spLocks noChangeArrowheads="1"/>
          </p:cNvSpPr>
          <p:nvPr/>
        </p:nvSpPr>
        <p:spPr bwMode="auto">
          <a:xfrm>
            <a:off x="6645248" y="1028608"/>
            <a:ext cx="229791" cy="253916"/>
          </a:xfrm>
          <a:prstGeom prst="rect">
            <a:avLst/>
          </a:prstGeom>
          <a:noFill/>
          <a:ln w="9525">
            <a:noFill/>
            <a:miter lim="800000"/>
            <a:headEnd/>
            <a:tailEnd/>
          </a:ln>
        </p:spPr>
        <p:txBody>
          <a:bodyPr>
            <a:spAutoFit/>
          </a:bodyPr>
          <a:lstStyle/>
          <a:p>
            <a:pPr eaLnBrk="1" hangingPunct="1">
              <a:defRPr/>
            </a:pPr>
            <a:r>
              <a:rPr lang="en-CA" sz="1050">
                <a:latin typeface="Calibri" pitchFamily="34" charset="0"/>
              </a:rPr>
              <a:t>2</a:t>
            </a:r>
          </a:p>
        </p:txBody>
      </p:sp>
      <p:sp>
        <p:nvSpPr>
          <p:cNvPr id="67622" name="Text Box 70"/>
          <p:cNvSpPr txBox="1">
            <a:spLocks noChangeArrowheads="1"/>
          </p:cNvSpPr>
          <p:nvPr/>
        </p:nvSpPr>
        <p:spPr bwMode="auto">
          <a:xfrm>
            <a:off x="7814443" y="1928721"/>
            <a:ext cx="862013" cy="25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a:spcBef>
                <a:spcPct val="0"/>
              </a:spcBef>
              <a:buFontTx/>
              <a:buNone/>
            </a:pPr>
            <a:r>
              <a:rPr lang="en-CA" altLang="en-US" sz="1200" i="0">
                <a:latin typeface="Calibri" panose="020F0502020204030204" pitchFamily="34" charset="0"/>
              </a:rPr>
              <a:t>Arrival time</a:t>
            </a:r>
            <a:endParaRPr lang="en-US" altLang="en-US" sz="1200" i="0">
              <a:latin typeface="Calibri" panose="020F0502020204030204" pitchFamily="34" charset="0"/>
            </a:endParaRPr>
          </a:p>
        </p:txBody>
      </p:sp>
      <p:sp>
        <p:nvSpPr>
          <p:cNvPr id="67623" name="Text Box 71"/>
          <p:cNvSpPr txBox="1">
            <a:spLocks noChangeArrowheads="1"/>
          </p:cNvSpPr>
          <p:nvPr/>
        </p:nvSpPr>
        <p:spPr bwMode="auto">
          <a:xfrm rot="-5400000">
            <a:off x="4978373" y="1161213"/>
            <a:ext cx="852488" cy="25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4" rIns="68568" bIns="34284">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a:spcBef>
                <a:spcPct val="50000"/>
              </a:spcBef>
              <a:buFontTx/>
              <a:buNone/>
            </a:pPr>
            <a:r>
              <a:rPr lang="en-CA" altLang="en-US" sz="1200" i="0">
                <a:latin typeface="Calibri" panose="020F0502020204030204" pitchFamily="34" charset="0"/>
              </a:rPr>
              <a:t>Amplitude</a:t>
            </a:r>
            <a:endParaRPr lang="en-US" altLang="en-US" sz="1200" i="0">
              <a:latin typeface="Calibri" panose="020F0502020204030204" pitchFamily="34" charset="0"/>
            </a:endParaRPr>
          </a:p>
        </p:txBody>
      </p:sp>
      <p:sp>
        <p:nvSpPr>
          <p:cNvPr id="67625" name="Line 129"/>
          <p:cNvSpPr>
            <a:spLocks noChangeShapeType="1"/>
          </p:cNvSpPr>
          <p:nvPr/>
        </p:nvSpPr>
        <p:spPr bwMode="auto">
          <a:xfrm flipV="1">
            <a:off x="4304875" y="452965"/>
            <a:ext cx="161925" cy="2155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2662" name="Line 84"/>
          <p:cNvSpPr>
            <a:spLocks noChangeShapeType="1"/>
          </p:cNvSpPr>
          <p:nvPr/>
        </p:nvSpPr>
        <p:spPr bwMode="auto">
          <a:xfrm>
            <a:off x="2872158" y="3546780"/>
            <a:ext cx="97035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67632" name="Slide Number Placeholder 19"/>
          <p:cNvSpPr txBox="1">
            <a:spLocks/>
          </p:cNvSpPr>
          <p:nvPr/>
        </p:nvSpPr>
        <p:spPr bwMode="auto">
          <a:xfrm>
            <a:off x="7715387" y="4314130"/>
            <a:ext cx="1017984"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algn="r" eaLnBrk="1" hangingPunct="1">
              <a:spcBef>
                <a:spcPct val="0"/>
              </a:spcBef>
              <a:buFontTx/>
              <a:buNone/>
            </a:pPr>
            <a:fld id="{85CF56A0-6EF4-40FC-A2E2-B143B69D5027}" type="slidenum">
              <a:rPr lang="es-ES" altLang="en-US" sz="1200" b="1" i="0">
                <a:solidFill>
                  <a:schemeClr val="bg1"/>
                </a:solidFill>
                <a:latin typeface="Calibri" panose="020F0502020204030204" pitchFamily="34" charset="0"/>
              </a:rPr>
              <a:pPr algn="r" eaLnBrk="1" hangingPunct="1">
                <a:spcBef>
                  <a:spcPct val="0"/>
                </a:spcBef>
                <a:buFontTx/>
                <a:buNone/>
              </a:pPr>
              <a:t>15</a:t>
            </a:fld>
            <a:endParaRPr lang="es-ES" altLang="en-US" sz="1200" b="1" i="0">
              <a:solidFill>
                <a:schemeClr val="bg1"/>
              </a:solidFill>
              <a:latin typeface="Calibri" panose="020F0502020204030204" pitchFamily="34" charset="0"/>
            </a:endParaRPr>
          </a:p>
        </p:txBody>
      </p:sp>
      <p:cxnSp>
        <p:nvCxnSpPr>
          <p:cNvPr id="146" name="Straight Connector 145"/>
          <p:cNvCxnSpPr/>
          <p:nvPr/>
        </p:nvCxnSpPr>
        <p:spPr bwMode="auto">
          <a:xfrm flipV="1">
            <a:off x="7609654" y="1407227"/>
            <a:ext cx="180975" cy="357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2585" name="Oval 86"/>
          <p:cNvSpPr>
            <a:spLocks noChangeArrowheads="1"/>
          </p:cNvSpPr>
          <p:nvPr/>
        </p:nvSpPr>
        <p:spPr bwMode="auto">
          <a:xfrm>
            <a:off x="2881683" y="3407477"/>
            <a:ext cx="915590" cy="280988"/>
          </a:xfrm>
          <a:prstGeom prst="ellipse">
            <a:avLst/>
          </a:prstGeom>
          <a:solidFill>
            <a:srgbClr val="FFCC99"/>
          </a:solidFill>
          <a:ln w="9525">
            <a:solidFill>
              <a:schemeClr val="tx1"/>
            </a:solidFill>
            <a:round/>
            <a:headEnd/>
            <a:tailEnd/>
          </a:ln>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ru-RU" altLang="en-US" sz="1050" i="0">
              <a:latin typeface="Calibri" panose="020F0502020204030204" pitchFamily="34" charset="0"/>
            </a:endParaRPr>
          </a:p>
        </p:txBody>
      </p:sp>
      <p:sp>
        <p:nvSpPr>
          <p:cNvPr id="22602" name="Text Box 109"/>
          <p:cNvSpPr txBox="1">
            <a:spLocks noChangeArrowheads="1"/>
          </p:cNvSpPr>
          <p:nvPr/>
        </p:nvSpPr>
        <p:spPr bwMode="auto">
          <a:xfrm>
            <a:off x="3329358" y="3402714"/>
            <a:ext cx="4395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r>
              <a:rPr lang="en-US" altLang="en-US" sz="675" i="0">
                <a:latin typeface="Calibri" panose="020F0502020204030204" pitchFamily="34" charset="0"/>
              </a:rPr>
              <a:t>Molten</a:t>
            </a:r>
          </a:p>
          <a:p>
            <a:pPr eaLnBrk="1" hangingPunct="1">
              <a:spcBef>
                <a:spcPct val="0"/>
              </a:spcBef>
              <a:buFontTx/>
              <a:buNone/>
            </a:pPr>
            <a:r>
              <a:rPr lang="en-US" altLang="en-US" sz="675" i="0">
                <a:latin typeface="Calibri" panose="020F0502020204030204" pitchFamily="34" charset="0"/>
              </a:rPr>
              <a:t>Nugget</a:t>
            </a:r>
            <a:endParaRPr lang="en-CA" altLang="en-US" sz="675" i="0">
              <a:latin typeface="Calibri" panose="020F0502020204030204" pitchFamily="34" charset="0"/>
            </a:endParaRPr>
          </a:p>
        </p:txBody>
      </p:sp>
      <p:sp>
        <p:nvSpPr>
          <p:cNvPr id="22588" name="Line 90"/>
          <p:cNvSpPr>
            <a:spLocks noChangeShapeType="1"/>
          </p:cNvSpPr>
          <p:nvPr/>
        </p:nvSpPr>
        <p:spPr bwMode="auto">
          <a:xfrm flipV="1">
            <a:off x="3319832" y="3301511"/>
            <a:ext cx="0" cy="386954"/>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42" name="Text Box 128">
            <a:extLst>
              <a:ext uri="{FF2B5EF4-FFF2-40B4-BE49-F238E27FC236}">
                <a16:creationId xmlns:a16="http://schemas.microsoft.com/office/drawing/2014/main" id="{C5F59B63-384D-4C7C-823F-89A5A18210E3}"/>
              </a:ext>
            </a:extLst>
          </p:cNvPr>
          <p:cNvSpPr txBox="1">
            <a:spLocks noChangeArrowheads="1"/>
          </p:cNvSpPr>
          <p:nvPr/>
        </p:nvSpPr>
        <p:spPr bwMode="auto">
          <a:xfrm>
            <a:off x="4456173" y="339502"/>
            <a:ext cx="31230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50000"/>
              </a:spcBef>
              <a:buFontTx/>
              <a:buNone/>
            </a:pPr>
            <a:r>
              <a:rPr lang="en-CA" altLang="en-US" sz="1200" i="0" dirty="0">
                <a:latin typeface="+mn-lt"/>
              </a:rPr>
              <a:t>Ultrasonic probe built into electrode</a:t>
            </a:r>
            <a:endParaRPr lang="ru-RU" altLang="en-US" sz="1200" i="0" dirty="0">
              <a:latin typeface="+mn-lt"/>
            </a:endParaRPr>
          </a:p>
        </p:txBody>
      </p:sp>
      <p:sp>
        <p:nvSpPr>
          <p:cNvPr id="137" name="Text Box 4">
            <a:extLst>
              <a:ext uri="{FF2B5EF4-FFF2-40B4-BE49-F238E27FC236}">
                <a16:creationId xmlns:a16="http://schemas.microsoft.com/office/drawing/2014/main" id="{524F4CF0-1859-4F87-8E52-200A4968BF5E}"/>
              </a:ext>
            </a:extLst>
          </p:cNvPr>
          <p:cNvSpPr txBox="1">
            <a:spLocks noChangeArrowheads="1"/>
          </p:cNvSpPr>
          <p:nvPr/>
        </p:nvSpPr>
        <p:spPr bwMode="auto">
          <a:xfrm>
            <a:off x="522312" y="51470"/>
            <a:ext cx="6858000" cy="484748"/>
          </a:xfrm>
          <a:prstGeom prst="rect">
            <a:avLst/>
          </a:prstGeom>
          <a:effectLst>
            <a:outerShdw blurRad="12700" dist="12700" dir="2700000" algn="tl" rotWithShape="0">
              <a:schemeClr val="tx1"/>
            </a:outerShdw>
          </a:effectLst>
        </p:spPr>
        <p:txBody>
          <a:bodyPr vert="horz" lIns="68580" tIns="34290" rIns="68580" bIns="34290" rtlCol="0" anchor="ctr">
            <a:normAutofit fontScale="97500"/>
          </a:bodyPr>
          <a:lstStyle>
            <a:defPPr>
              <a:defRPr lang="en-US"/>
            </a:defPPr>
            <a:lvl1pPr>
              <a:lnSpc>
                <a:spcPct val="90000"/>
              </a:lnSpc>
              <a:spcBef>
                <a:spcPct val="0"/>
              </a:spcBef>
              <a:buNone/>
              <a:defRPr sz="2400">
                <a:solidFill>
                  <a:srgbClr val="C00000"/>
                </a:solidFill>
                <a:latin typeface="+mj-lt"/>
                <a:ea typeface="+mj-ea"/>
                <a:cs typeface="+mj-cs"/>
              </a:defRPr>
            </a:lvl1pPr>
          </a:lstStyle>
          <a:p>
            <a:r>
              <a:rPr lang="en-US" dirty="0"/>
              <a:t>Operational principle</a:t>
            </a:r>
            <a:endParaRPr lang="pt-BR" altLang="pt-BR" dirty="0"/>
          </a:p>
        </p:txBody>
      </p:sp>
      <p:sp>
        <p:nvSpPr>
          <p:cNvPr id="126" name="Rectangle 125">
            <a:extLst>
              <a:ext uri="{FF2B5EF4-FFF2-40B4-BE49-F238E27FC236}">
                <a16:creationId xmlns:a16="http://schemas.microsoft.com/office/drawing/2014/main" id="{C57AE734-CB16-BE5D-0FFA-968FAA183478}"/>
              </a:ext>
            </a:extLst>
          </p:cNvPr>
          <p:cNvSpPr/>
          <p:nvPr/>
        </p:nvSpPr>
        <p:spPr>
          <a:xfrm>
            <a:off x="6166618" y="2224741"/>
            <a:ext cx="2639612" cy="1866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Tree>
    <p:extLst>
      <p:ext uri="{BB962C8B-B14F-4D97-AF65-F5344CB8AC3E}">
        <p14:creationId xmlns:p14="http://schemas.microsoft.com/office/powerpoint/2010/main" val="295067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5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2" fill="hold" grpId="0" nodeType="clickEffect">
                                  <p:stCondLst>
                                    <p:cond delay="0"/>
                                  </p:stCondLst>
                                  <p:childTnLst>
                                    <p:anim calcmode="lin" valueType="num">
                                      <p:cBhvr additive="base">
                                        <p:cTn id="11" dur="10000"/>
                                        <p:tgtEl>
                                          <p:spTgt spid="126"/>
                                        </p:tgtEl>
                                        <p:attrNameLst>
                                          <p:attrName>ppt_x</p:attrName>
                                        </p:attrNameLst>
                                      </p:cBhvr>
                                      <p:tavLst>
                                        <p:tav tm="0">
                                          <p:val>
                                            <p:strVal val="ppt_x"/>
                                          </p:val>
                                        </p:tav>
                                        <p:tav tm="100000">
                                          <p:val>
                                            <p:strVal val="1+ppt_w/2"/>
                                          </p:val>
                                        </p:tav>
                                      </p:tavLst>
                                    </p:anim>
                                    <p:anim calcmode="lin" valueType="num">
                                      <p:cBhvr additive="base">
                                        <p:cTn id="12" dur="10000"/>
                                        <p:tgtEl>
                                          <p:spTgt spid="126"/>
                                        </p:tgtEl>
                                        <p:attrNameLst>
                                          <p:attrName>ppt_y</p:attrName>
                                        </p:attrNameLst>
                                      </p:cBhvr>
                                      <p:tavLst>
                                        <p:tav tm="0">
                                          <p:val>
                                            <p:strVal val="ppt_y"/>
                                          </p:val>
                                        </p:tav>
                                        <p:tav tm="100000">
                                          <p:val>
                                            <p:strVal val="ppt_y"/>
                                          </p:val>
                                        </p:tav>
                                      </p:tavLst>
                                    </p:anim>
                                    <p:set>
                                      <p:cBhvr>
                                        <p:cTn id="13" dur="1" fill="hold">
                                          <p:stCondLst>
                                            <p:cond delay="9999"/>
                                          </p:stCondLst>
                                        </p:cTn>
                                        <p:tgtEl>
                                          <p:spTgt spid="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Box 80">
            <a:extLst>
              <a:ext uri="{FF2B5EF4-FFF2-40B4-BE49-F238E27FC236}">
                <a16:creationId xmlns:a16="http://schemas.microsoft.com/office/drawing/2014/main" id="{2FCE76EE-28E4-4E00-8014-5CD44E656E50}"/>
              </a:ext>
            </a:extLst>
          </p:cNvPr>
          <p:cNvSpPr txBox="1"/>
          <p:nvPr/>
        </p:nvSpPr>
        <p:spPr>
          <a:xfrm rot="16200000">
            <a:off x="-507547" y="1932521"/>
            <a:ext cx="2202284" cy="300082"/>
          </a:xfrm>
          <a:prstGeom prst="rect">
            <a:avLst/>
          </a:prstGeom>
          <a:noFill/>
        </p:spPr>
        <p:txBody>
          <a:bodyPr wrap="square" rtlCol="0">
            <a:spAutoFit/>
          </a:bodyPr>
          <a:lstStyle/>
          <a:p>
            <a:r>
              <a:rPr lang="en-CA" sz="1350" dirty="0"/>
              <a:t>Welded sheet thickness</a:t>
            </a:r>
          </a:p>
        </p:txBody>
      </p:sp>
      <p:sp>
        <p:nvSpPr>
          <p:cNvPr id="70675" name="Text Box 23"/>
          <p:cNvSpPr txBox="1">
            <a:spLocks noChangeArrowheads="1"/>
          </p:cNvSpPr>
          <p:nvPr/>
        </p:nvSpPr>
        <p:spPr bwMode="auto">
          <a:xfrm rot="16200000">
            <a:off x="4231877" y="2681899"/>
            <a:ext cx="15872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r>
              <a:rPr lang="en-US" altLang="en-US" sz="1050" i="0">
                <a:solidFill>
                  <a:schemeClr val="bg1"/>
                </a:solidFill>
              </a:rPr>
              <a:t>Time Of Flight (TOF) (</a:t>
            </a:r>
            <a:r>
              <a:rPr lang="el-GR" altLang="en-US" sz="1050" i="0">
                <a:solidFill>
                  <a:schemeClr val="bg1"/>
                </a:solidFill>
              </a:rPr>
              <a:t>μ</a:t>
            </a:r>
            <a:r>
              <a:rPr lang="en-US" altLang="en-US" sz="1050" i="0">
                <a:solidFill>
                  <a:schemeClr val="bg1"/>
                </a:solidFill>
              </a:rPr>
              <a:t>s)</a:t>
            </a:r>
            <a:endParaRPr lang="el-GR" altLang="en-US" sz="1050" i="0">
              <a:solidFill>
                <a:schemeClr val="bg1"/>
              </a:solidFill>
            </a:endParaRPr>
          </a:p>
        </p:txBody>
      </p:sp>
      <p:grpSp>
        <p:nvGrpSpPr>
          <p:cNvPr id="4" name="Group 3">
            <a:extLst>
              <a:ext uri="{FF2B5EF4-FFF2-40B4-BE49-F238E27FC236}">
                <a16:creationId xmlns:a16="http://schemas.microsoft.com/office/drawing/2014/main" id="{0C36D959-F65F-00A2-7AEC-A6A7930ACC0B}"/>
              </a:ext>
            </a:extLst>
          </p:cNvPr>
          <p:cNvGrpSpPr/>
          <p:nvPr/>
        </p:nvGrpSpPr>
        <p:grpSpPr>
          <a:xfrm>
            <a:off x="5131578" y="555526"/>
            <a:ext cx="3921741" cy="3826404"/>
            <a:chOff x="5131578" y="555526"/>
            <a:chExt cx="3921741" cy="3826404"/>
          </a:xfrm>
        </p:grpSpPr>
        <p:pic>
          <p:nvPicPr>
            <p:cNvPr id="70662" name="Picture 2"/>
            <p:cNvPicPr>
              <a:picLocks noChangeAspect="1" noChangeArrowheads="1"/>
            </p:cNvPicPr>
            <p:nvPr/>
          </p:nvPicPr>
          <p:blipFill>
            <a:blip r:embed="rId3">
              <a:extLst>
                <a:ext uri="{28A0092B-C50C-407E-A947-70E740481C1C}">
                  <a14:useLocalDpi xmlns:a14="http://schemas.microsoft.com/office/drawing/2010/main" val="0"/>
                </a:ext>
              </a:extLst>
            </a:blip>
            <a:srcRect t="75745"/>
            <a:stretch>
              <a:fillRect/>
            </a:stretch>
          </p:blipFill>
          <p:spPr bwMode="auto">
            <a:xfrm>
              <a:off x="5201323" y="829362"/>
              <a:ext cx="3493173" cy="81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3"/>
            <p:cNvPicPr>
              <a:picLocks noChangeAspect="1" noChangeArrowheads="1"/>
            </p:cNvPicPr>
            <p:nvPr/>
          </p:nvPicPr>
          <p:blipFill>
            <a:blip r:embed="rId3">
              <a:extLst>
                <a:ext uri="{28A0092B-C50C-407E-A947-70E740481C1C}">
                  <a14:useLocalDpi xmlns:a14="http://schemas.microsoft.com/office/drawing/2010/main" val="0"/>
                </a:ext>
              </a:extLst>
            </a:blip>
            <a:srcRect b="23035"/>
            <a:stretch>
              <a:fillRect/>
            </a:stretch>
          </p:blipFill>
          <p:spPr bwMode="auto">
            <a:xfrm>
              <a:off x="5201323" y="1601068"/>
              <a:ext cx="3493173" cy="259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Line 12"/>
            <p:cNvSpPr>
              <a:spLocks noChangeShapeType="1"/>
            </p:cNvSpPr>
            <p:nvPr/>
          </p:nvSpPr>
          <p:spPr bwMode="auto">
            <a:xfrm>
              <a:off x="5446760" y="829362"/>
              <a:ext cx="0" cy="3520621"/>
            </a:xfrm>
            <a:prstGeom prst="line">
              <a:avLst/>
            </a:prstGeom>
            <a:noFill/>
            <a:ln w="9525">
              <a:solidFill>
                <a:srgbClr val="FFFF00"/>
              </a:solidFill>
              <a:prstDash val="dash"/>
              <a:round/>
              <a:headEnd/>
              <a:tailEnd/>
            </a:ln>
            <a:extLst>
              <a:ext uri="{909E8E84-426E-40DD-AFC4-6F175D3DCCD1}">
                <a14:hiddenFill xmlns:a14="http://schemas.microsoft.com/office/drawing/2010/main">
                  <a:noFill/>
                </a14:hiddenFill>
              </a:ext>
            </a:extLst>
          </p:spPr>
          <p:txBody>
            <a:bodyPr/>
            <a:lstStyle/>
            <a:p>
              <a:endParaRPr lang="en-CA"/>
            </a:p>
          </p:txBody>
        </p:sp>
        <p:sp>
          <p:nvSpPr>
            <p:cNvPr id="70665" name="Line 13"/>
            <p:cNvSpPr>
              <a:spLocks noChangeShapeType="1"/>
            </p:cNvSpPr>
            <p:nvPr/>
          </p:nvSpPr>
          <p:spPr bwMode="auto">
            <a:xfrm>
              <a:off x="6792658" y="829362"/>
              <a:ext cx="0" cy="3520621"/>
            </a:xfrm>
            <a:prstGeom prst="line">
              <a:avLst/>
            </a:prstGeom>
            <a:noFill/>
            <a:ln w="9525">
              <a:solidFill>
                <a:srgbClr val="FFFF00"/>
              </a:solidFill>
              <a:prstDash val="dash"/>
              <a:round/>
              <a:headEnd/>
              <a:tailEnd/>
            </a:ln>
            <a:extLst>
              <a:ext uri="{909E8E84-426E-40DD-AFC4-6F175D3DCCD1}">
                <a14:hiddenFill xmlns:a14="http://schemas.microsoft.com/office/drawing/2010/main">
                  <a:noFill/>
                </a14:hiddenFill>
              </a:ext>
            </a:extLst>
          </p:spPr>
          <p:txBody>
            <a:bodyPr/>
            <a:lstStyle/>
            <a:p>
              <a:endParaRPr lang="en-CA"/>
            </a:p>
          </p:txBody>
        </p:sp>
        <p:sp>
          <p:nvSpPr>
            <p:cNvPr id="70666" name="Rectangle 14"/>
            <p:cNvSpPr>
              <a:spLocks noChangeArrowheads="1"/>
            </p:cNvSpPr>
            <p:nvPr/>
          </p:nvSpPr>
          <p:spPr bwMode="auto">
            <a:xfrm>
              <a:off x="5446760" y="4142217"/>
              <a:ext cx="1345898" cy="525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endParaRPr lang="en-US" altLang="en-US" i="0"/>
            </a:p>
          </p:txBody>
        </p:sp>
        <p:sp>
          <p:nvSpPr>
            <p:cNvPr id="70667" name="Line 15"/>
            <p:cNvSpPr>
              <a:spLocks noChangeShapeType="1"/>
            </p:cNvSpPr>
            <p:nvPr/>
          </p:nvSpPr>
          <p:spPr bwMode="auto">
            <a:xfrm>
              <a:off x="5187626" y="4143358"/>
              <a:ext cx="3158696" cy="0"/>
            </a:xfrm>
            <a:prstGeom prst="line">
              <a:avLst/>
            </a:prstGeom>
            <a:noFill/>
            <a:ln w="9525">
              <a:solidFill>
                <a:srgbClr val="8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0669" name="Text Box 17"/>
            <p:cNvSpPr txBox="1">
              <a:spLocks noChangeArrowheads="1"/>
            </p:cNvSpPr>
            <p:nvPr/>
          </p:nvSpPr>
          <p:spPr bwMode="auto">
            <a:xfrm>
              <a:off x="5861147" y="4174181"/>
              <a:ext cx="64152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r>
                <a:rPr lang="en-US" altLang="en-US" sz="750" b="1" i="0">
                  <a:solidFill>
                    <a:schemeClr val="bg1"/>
                  </a:solidFill>
                </a:rPr>
                <a:t>Current</a:t>
              </a:r>
              <a:r>
                <a:rPr lang="en-US" altLang="en-US" sz="750" i="0">
                  <a:solidFill>
                    <a:schemeClr val="bg1"/>
                  </a:solidFill>
                </a:rPr>
                <a:t> </a:t>
              </a:r>
              <a:r>
                <a:rPr lang="en-US" altLang="en-US" sz="750" b="1" i="0">
                  <a:solidFill>
                    <a:schemeClr val="bg1"/>
                  </a:solidFill>
                </a:rPr>
                <a:t>On</a:t>
              </a:r>
              <a:endParaRPr lang="en-CA" altLang="en-US" sz="750" b="1" i="0">
                <a:solidFill>
                  <a:schemeClr val="bg1"/>
                </a:solidFill>
              </a:endParaRPr>
            </a:p>
          </p:txBody>
        </p:sp>
        <p:sp>
          <p:nvSpPr>
            <p:cNvPr id="70670" name="Text Box 18"/>
            <p:cNvSpPr txBox="1">
              <a:spLocks noChangeArrowheads="1"/>
            </p:cNvSpPr>
            <p:nvPr/>
          </p:nvSpPr>
          <p:spPr bwMode="auto">
            <a:xfrm>
              <a:off x="8138558" y="4174181"/>
              <a:ext cx="630301"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r>
                <a:rPr lang="en-US" altLang="en-US" sz="750" b="1" i="0">
                  <a:solidFill>
                    <a:schemeClr val="bg1"/>
                  </a:solidFill>
                </a:rPr>
                <a:t>Jaws</a:t>
              </a:r>
              <a:r>
                <a:rPr lang="en-US" altLang="en-US" sz="750" i="0">
                  <a:solidFill>
                    <a:schemeClr val="bg1"/>
                  </a:solidFill>
                </a:rPr>
                <a:t> </a:t>
              </a:r>
              <a:r>
                <a:rPr lang="en-US" altLang="en-US" sz="750" b="1" i="0">
                  <a:solidFill>
                    <a:schemeClr val="bg1"/>
                  </a:solidFill>
                </a:rPr>
                <a:t>Open</a:t>
              </a:r>
              <a:endParaRPr lang="en-CA" altLang="en-US" sz="750" b="1" i="0">
                <a:solidFill>
                  <a:schemeClr val="bg1"/>
                </a:solidFill>
              </a:endParaRPr>
            </a:p>
          </p:txBody>
        </p:sp>
        <p:sp>
          <p:nvSpPr>
            <p:cNvPr id="70671" name="Line 19"/>
            <p:cNvSpPr>
              <a:spLocks noChangeShapeType="1"/>
            </p:cNvSpPr>
            <p:nvPr/>
          </p:nvSpPr>
          <p:spPr bwMode="auto">
            <a:xfrm flipV="1">
              <a:off x="8346321" y="829362"/>
              <a:ext cx="0" cy="3365367"/>
            </a:xfrm>
            <a:prstGeom prst="line">
              <a:avLst/>
            </a:prstGeom>
            <a:noFill/>
            <a:ln w="9525">
              <a:solidFill>
                <a:srgbClr val="8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0672" name="Line 20"/>
            <p:cNvSpPr>
              <a:spLocks noChangeShapeType="1"/>
            </p:cNvSpPr>
            <p:nvPr/>
          </p:nvSpPr>
          <p:spPr bwMode="auto">
            <a:xfrm>
              <a:off x="5135113" y="776850"/>
              <a:ext cx="3573081"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70673" name="Line 21"/>
            <p:cNvSpPr>
              <a:spLocks noChangeShapeType="1"/>
            </p:cNvSpPr>
            <p:nvPr/>
          </p:nvSpPr>
          <p:spPr bwMode="auto">
            <a:xfrm>
              <a:off x="5135113" y="776850"/>
              <a:ext cx="0" cy="357313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70674" name="Text Box 22"/>
            <p:cNvSpPr txBox="1">
              <a:spLocks noChangeArrowheads="1"/>
            </p:cNvSpPr>
            <p:nvPr/>
          </p:nvSpPr>
          <p:spPr bwMode="auto">
            <a:xfrm>
              <a:off x="6473692" y="555526"/>
              <a:ext cx="107433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r>
                <a:rPr lang="en-US" altLang="en-US" sz="1050" i="0">
                  <a:solidFill>
                    <a:schemeClr val="bg1"/>
                  </a:solidFill>
                </a:rPr>
                <a:t>Weld Time (ms)</a:t>
              </a:r>
              <a:endParaRPr lang="en-CA" altLang="en-US" sz="1050" i="0">
                <a:solidFill>
                  <a:schemeClr val="bg1"/>
                </a:solidFill>
              </a:endParaRPr>
            </a:p>
          </p:txBody>
        </p:sp>
        <p:sp>
          <p:nvSpPr>
            <p:cNvPr id="22" name="Text Box 24"/>
            <p:cNvSpPr txBox="1">
              <a:spLocks noChangeArrowheads="1"/>
            </p:cNvSpPr>
            <p:nvPr/>
          </p:nvSpPr>
          <p:spPr bwMode="auto">
            <a:xfrm>
              <a:off x="5549467" y="1294905"/>
              <a:ext cx="112402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750" b="1" dirty="0">
                  <a:latin typeface="+mn-lt"/>
                </a:rPr>
                <a:t>COPPER ELECTRODE</a:t>
              </a:r>
              <a:endParaRPr lang="en-CA" sz="750" b="1" dirty="0">
                <a:latin typeface="+mn-lt"/>
              </a:endParaRPr>
            </a:p>
          </p:txBody>
        </p:sp>
        <p:sp>
          <p:nvSpPr>
            <p:cNvPr id="70677" name="Freeform 25"/>
            <p:cNvSpPr>
              <a:spLocks/>
            </p:cNvSpPr>
            <p:nvPr/>
          </p:nvSpPr>
          <p:spPr bwMode="auto">
            <a:xfrm>
              <a:off x="5199040" y="1864771"/>
              <a:ext cx="3147280" cy="1242034"/>
            </a:xfrm>
            <a:custGeom>
              <a:avLst/>
              <a:gdLst>
                <a:gd name="T0" fmla="*/ 0 w 2757"/>
                <a:gd name="T1" fmla="*/ 0 h 1088"/>
                <a:gd name="T2" fmla="*/ 2147483646 w 2757"/>
                <a:gd name="T3" fmla="*/ 0 h 1088"/>
                <a:gd name="T4" fmla="*/ 2147483646 w 2757"/>
                <a:gd name="T5" fmla="*/ 2147483646 h 1088"/>
                <a:gd name="T6" fmla="*/ 2147483646 w 2757"/>
                <a:gd name="T7" fmla="*/ 2147483646 h 1088"/>
                <a:gd name="T8" fmla="*/ 2147483646 w 2757"/>
                <a:gd name="T9" fmla="*/ 2147483646 h 1088"/>
                <a:gd name="T10" fmla="*/ 2147483646 w 2757"/>
                <a:gd name="T11" fmla="*/ 2147483646 h 1088"/>
                <a:gd name="T12" fmla="*/ 2147483646 w 2757"/>
                <a:gd name="T13" fmla="*/ 2147483646 h 1088"/>
                <a:gd name="T14" fmla="*/ 2147483646 w 2757"/>
                <a:gd name="T15" fmla="*/ 2147483646 h 1088"/>
                <a:gd name="T16" fmla="*/ 2147483646 w 2757"/>
                <a:gd name="T17" fmla="*/ 2147483646 h 1088"/>
                <a:gd name="T18" fmla="*/ 2147483646 w 2757"/>
                <a:gd name="T19" fmla="*/ 2147483646 h 1088"/>
                <a:gd name="T20" fmla="*/ 0 w 2757"/>
                <a:gd name="T21" fmla="*/ 2147483646 h 1088"/>
                <a:gd name="T22" fmla="*/ 2147483646 w 2757"/>
                <a:gd name="T23" fmla="*/ 2147483646 h 1088"/>
                <a:gd name="T24" fmla="*/ 2147483646 w 2757"/>
                <a:gd name="T25" fmla="*/ 2147483646 h 1088"/>
                <a:gd name="T26" fmla="*/ 2147483646 w 2757"/>
                <a:gd name="T27" fmla="*/ 2147483646 h 1088"/>
                <a:gd name="T28" fmla="*/ 2147483646 w 2757"/>
                <a:gd name="T29" fmla="*/ 2147483646 h 1088"/>
                <a:gd name="T30" fmla="*/ 2147483646 w 2757"/>
                <a:gd name="T31" fmla="*/ 2147483646 h 1088"/>
                <a:gd name="T32" fmla="*/ 2147483646 w 2757"/>
                <a:gd name="T33" fmla="*/ 2147483646 h 1088"/>
                <a:gd name="T34" fmla="*/ 2147483646 w 2757"/>
                <a:gd name="T35" fmla="*/ 2147483646 h 1088"/>
                <a:gd name="T36" fmla="*/ 2147483646 w 2757"/>
                <a:gd name="T37" fmla="*/ 2147483646 h 1088"/>
                <a:gd name="T38" fmla="*/ 2147483646 w 2757"/>
                <a:gd name="T39" fmla="*/ 2147483646 h 1088"/>
                <a:gd name="T40" fmla="*/ 2147483646 w 2757"/>
                <a:gd name="T41" fmla="*/ 2147483646 h 1088"/>
                <a:gd name="T42" fmla="*/ 2147483646 w 2757"/>
                <a:gd name="T43" fmla="*/ 2147483646 h 1088"/>
                <a:gd name="T44" fmla="*/ 2147483646 w 2757"/>
                <a:gd name="T45" fmla="*/ 2147483646 h 1088"/>
                <a:gd name="T46" fmla="*/ 0 w 2757"/>
                <a:gd name="T47" fmla="*/ 2147483646 h 1088"/>
                <a:gd name="T48" fmla="*/ 0 w 2757"/>
                <a:gd name="T49" fmla="*/ 0 h 10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57"/>
                <a:gd name="T76" fmla="*/ 0 h 1088"/>
                <a:gd name="T77" fmla="*/ 2757 w 2757"/>
                <a:gd name="T78" fmla="*/ 1088 h 108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57" h="1088">
                  <a:moveTo>
                    <a:pt x="0" y="0"/>
                  </a:moveTo>
                  <a:lnTo>
                    <a:pt x="2757" y="0"/>
                  </a:lnTo>
                  <a:lnTo>
                    <a:pt x="2757" y="680"/>
                  </a:lnTo>
                  <a:lnTo>
                    <a:pt x="1986" y="771"/>
                  </a:lnTo>
                  <a:lnTo>
                    <a:pt x="1441" y="998"/>
                  </a:lnTo>
                  <a:lnTo>
                    <a:pt x="1033" y="1088"/>
                  </a:lnTo>
                  <a:lnTo>
                    <a:pt x="852" y="1088"/>
                  </a:lnTo>
                  <a:lnTo>
                    <a:pt x="580" y="952"/>
                  </a:lnTo>
                  <a:lnTo>
                    <a:pt x="217" y="680"/>
                  </a:lnTo>
                  <a:lnTo>
                    <a:pt x="2" y="678"/>
                  </a:lnTo>
                  <a:lnTo>
                    <a:pt x="0" y="314"/>
                  </a:lnTo>
                  <a:lnTo>
                    <a:pt x="556" y="316"/>
                  </a:lnTo>
                  <a:lnTo>
                    <a:pt x="540" y="790"/>
                  </a:lnTo>
                  <a:lnTo>
                    <a:pt x="876" y="1006"/>
                  </a:lnTo>
                  <a:lnTo>
                    <a:pt x="1162" y="984"/>
                  </a:lnTo>
                  <a:lnTo>
                    <a:pt x="1412" y="888"/>
                  </a:lnTo>
                  <a:lnTo>
                    <a:pt x="1568" y="656"/>
                  </a:lnTo>
                  <a:lnTo>
                    <a:pt x="1872" y="416"/>
                  </a:lnTo>
                  <a:lnTo>
                    <a:pt x="1356" y="90"/>
                  </a:lnTo>
                  <a:lnTo>
                    <a:pt x="746" y="90"/>
                  </a:lnTo>
                  <a:lnTo>
                    <a:pt x="560" y="196"/>
                  </a:lnTo>
                  <a:lnTo>
                    <a:pt x="556" y="318"/>
                  </a:lnTo>
                  <a:lnTo>
                    <a:pt x="489" y="317"/>
                  </a:lnTo>
                  <a:lnTo>
                    <a:pt x="0" y="312"/>
                  </a:lnTo>
                  <a:lnTo>
                    <a:pt x="0" y="0"/>
                  </a:lnTo>
                  <a:close/>
                </a:path>
              </a:pathLst>
            </a:custGeom>
            <a:solidFill>
              <a:srgbClr val="3366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24" name="Text Box 26"/>
            <p:cNvSpPr txBox="1">
              <a:spLocks noChangeArrowheads="1"/>
            </p:cNvSpPr>
            <p:nvPr/>
          </p:nvSpPr>
          <p:spPr bwMode="auto">
            <a:xfrm>
              <a:off x="5187516" y="1865213"/>
              <a:ext cx="55976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750" b="1">
                  <a:latin typeface="+mn-lt"/>
                </a:rPr>
                <a:t>STEEL</a:t>
              </a:r>
            </a:p>
            <a:p>
              <a:pPr eaLnBrk="1" hangingPunct="1">
                <a:defRPr/>
              </a:pPr>
              <a:r>
                <a:rPr lang="en-US" sz="750" b="1">
                  <a:latin typeface="+mn-lt"/>
                </a:rPr>
                <a:t>PLATE 1</a:t>
              </a:r>
              <a:endParaRPr lang="en-CA" sz="750" b="1">
                <a:latin typeface="+mn-lt"/>
              </a:endParaRPr>
            </a:p>
          </p:txBody>
        </p:sp>
        <p:sp>
          <p:nvSpPr>
            <p:cNvPr id="25" name="Text Box 27"/>
            <p:cNvSpPr txBox="1">
              <a:spLocks noChangeArrowheads="1"/>
            </p:cNvSpPr>
            <p:nvPr/>
          </p:nvSpPr>
          <p:spPr bwMode="auto">
            <a:xfrm>
              <a:off x="5187516" y="2355752"/>
              <a:ext cx="55976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750" b="1">
                  <a:latin typeface="+mn-lt"/>
                </a:rPr>
                <a:t>STEEL</a:t>
              </a:r>
            </a:p>
            <a:p>
              <a:pPr eaLnBrk="1" hangingPunct="1">
                <a:defRPr/>
              </a:pPr>
              <a:r>
                <a:rPr lang="en-US" sz="750" b="1">
                  <a:latin typeface="+mn-lt"/>
                </a:rPr>
                <a:t>PLATE 2</a:t>
              </a:r>
              <a:endParaRPr lang="en-CA" sz="750" b="1">
                <a:latin typeface="+mn-lt"/>
              </a:endParaRPr>
            </a:p>
          </p:txBody>
        </p:sp>
        <p:sp>
          <p:nvSpPr>
            <p:cNvPr id="26" name="Text Box 28"/>
            <p:cNvSpPr txBox="1">
              <a:spLocks noChangeArrowheads="1"/>
            </p:cNvSpPr>
            <p:nvPr/>
          </p:nvSpPr>
          <p:spPr bwMode="auto">
            <a:xfrm>
              <a:off x="7672351" y="2123579"/>
              <a:ext cx="5677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750" b="1">
                  <a:latin typeface="+mn-lt"/>
                </a:rPr>
                <a:t>WELDED</a:t>
              </a:r>
            </a:p>
            <a:p>
              <a:pPr eaLnBrk="1" hangingPunct="1">
                <a:defRPr/>
              </a:pPr>
              <a:r>
                <a:rPr lang="en-US" sz="750" b="1">
                  <a:latin typeface="+mn-lt"/>
                </a:rPr>
                <a:t>PLATES</a:t>
              </a:r>
              <a:endParaRPr lang="en-CA" sz="750" b="1">
                <a:latin typeface="+mn-lt"/>
              </a:endParaRPr>
            </a:p>
          </p:txBody>
        </p:sp>
        <p:sp>
          <p:nvSpPr>
            <p:cNvPr id="27" name="Text Box 29"/>
            <p:cNvSpPr txBox="1">
              <a:spLocks noChangeArrowheads="1"/>
            </p:cNvSpPr>
            <p:nvPr/>
          </p:nvSpPr>
          <p:spPr bwMode="auto">
            <a:xfrm>
              <a:off x="5601853" y="3624957"/>
              <a:ext cx="112402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750" b="1">
                  <a:latin typeface="+mn-lt"/>
                </a:rPr>
                <a:t>COPPER ELECTRODE</a:t>
              </a:r>
              <a:endParaRPr lang="en-CA" sz="750" b="1">
                <a:latin typeface="+mn-lt"/>
              </a:endParaRPr>
            </a:p>
          </p:txBody>
        </p:sp>
        <p:sp>
          <p:nvSpPr>
            <p:cNvPr id="70682" name="Freeform 31"/>
            <p:cNvSpPr>
              <a:spLocks/>
            </p:cNvSpPr>
            <p:nvPr/>
          </p:nvSpPr>
          <p:spPr bwMode="auto">
            <a:xfrm>
              <a:off x="5822333" y="1968656"/>
              <a:ext cx="1518275" cy="1046824"/>
            </a:xfrm>
            <a:custGeom>
              <a:avLst/>
              <a:gdLst>
                <a:gd name="T0" fmla="*/ 0 w 1330"/>
                <a:gd name="T1" fmla="*/ 2147483646 h 917"/>
                <a:gd name="T2" fmla="*/ 2147483646 w 1330"/>
                <a:gd name="T3" fmla="*/ 2147483646 h 917"/>
                <a:gd name="T4" fmla="*/ 2147483646 w 1330"/>
                <a:gd name="T5" fmla="*/ 0 h 917"/>
                <a:gd name="T6" fmla="*/ 2147483646 w 1330"/>
                <a:gd name="T7" fmla="*/ 0 h 917"/>
                <a:gd name="T8" fmla="*/ 2147483646 w 1330"/>
                <a:gd name="T9" fmla="*/ 2147483646 h 917"/>
                <a:gd name="T10" fmla="*/ 2147483646 w 1330"/>
                <a:gd name="T11" fmla="*/ 2147483646 h 917"/>
                <a:gd name="T12" fmla="*/ 2147483646 w 1330"/>
                <a:gd name="T13" fmla="*/ 2147483646 h 917"/>
                <a:gd name="T14" fmla="*/ 2147483646 w 1330"/>
                <a:gd name="T15" fmla="*/ 2147483646 h 917"/>
                <a:gd name="T16" fmla="*/ 2147483646 w 1330"/>
                <a:gd name="T17" fmla="*/ 2147483646 h 917"/>
                <a:gd name="T18" fmla="*/ 0 w 1330"/>
                <a:gd name="T19" fmla="*/ 2147483646 h 9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30"/>
                <a:gd name="T31" fmla="*/ 0 h 917"/>
                <a:gd name="T32" fmla="*/ 1330 w 1330"/>
                <a:gd name="T33" fmla="*/ 917 h 9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30" h="917">
                  <a:moveTo>
                    <a:pt x="0" y="703"/>
                  </a:moveTo>
                  <a:lnTo>
                    <a:pt x="16" y="103"/>
                  </a:lnTo>
                  <a:lnTo>
                    <a:pt x="215" y="0"/>
                  </a:lnTo>
                  <a:lnTo>
                    <a:pt x="805" y="0"/>
                  </a:lnTo>
                  <a:lnTo>
                    <a:pt x="1330" y="323"/>
                  </a:lnTo>
                  <a:lnTo>
                    <a:pt x="1022" y="563"/>
                  </a:lnTo>
                  <a:lnTo>
                    <a:pt x="876" y="795"/>
                  </a:lnTo>
                  <a:lnTo>
                    <a:pt x="604" y="893"/>
                  </a:lnTo>
                  <a:lnTo>
                    <a:pt x="340" y="917"/>
                  </a:lnTo>
                  <a:lnTo>
                    <a:pt x="0" y="703"/>
                  </a:lnTo>
                  <a:close/>
                </a:path>
              </a:pathLst>
            </a:custGeom>
            <a:solidFill>
              <a:srgbClr val="FF6600">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30" name="Text Box 32"/>
            <p:cNvSpPr txBox="1">
              <a:spLocks noChangeArrowheads="1"/>
            </p:cNvSpPr>
            <p:nvPr/>
          </p:nvSpPr>
          <p:spPr bwMode="auto">
            <a:xfrm>
              <a:off x="6223360" y="2279551"/>
              <a:ext cx="57419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750" b="1">
                  <a:latin typeface="+mn-lt"/>
                </a:rPr>
                <a:t>LIQUID</a:t>
              </a:r>
            </a:p>
            <a:p>
              <a:pPr eaLnBrk="1" hangingPunct="1">
                <a:defRPr/>
              </a:pPr>
              <a:r>
                <a:rPr lang="en-US" sz="750" b="1">
                  <a:latin typeface="+mn-lt"/>
                </a:rPr>
                <a:t>NUGGET</a:t>
              </a:r>
              <a:endParaRPr lang="en-CA" sz="750" b="1">
                <a:latin typeface="+mn-lt"/>
              </a:endParaRPr>
            </a:p>
          </p:txBody>
        </p:sp>
        <p:sp>
          <p:nvSpPr>
            <p:cNvPr id="70684" name="Line 33"/>
            <p:cNvSpPr>
              <a:spLocks noChangeShapeType="1"/>
            </p:cNvSpPr>
            <p:nvPr/>
          </p:nvSpPr>
          <p:spPr bwMode="auto">
            <a:xfrm>
              <a:off x="5187625" y="1864771"/>
              <a:ext cx="3520570" cy="0"/>
            </a:xfrm>
            <a:prstGeom prst="line">
              <a:avLst/>
            </a:prstGeom>
            <a:noFill/>
            <a:ln w="41275">
              <a:solidFill>
                <a:srgbClr val="FF66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0685" name="Line 34"/>
            <p:cNvSpPr>
              <a:spLocks noChangeShapeType="1"/>
            </p:cNvSpPr>
            <p:nvPr/>
          </p:nvSpPr>
          <p:spPr bwMode="auto">
            <a:xfrm>
              <a:off x="5187625" y="2226652"/>
              <a:ext cx="310505" cy="0"/>
            </a:xfrm>
            <a:prstGeom prst="line">
              <a:avLst/>
            </a:prstGeom>
            <a:noFill/>
            <a:ln w="41275">
              <a:solidFill>
                <a:srgbClr val="FF66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0686" name="Line 35"/>
            <p:cNvSpPr>
              <a:spLocks noChangeShapeType="1"/>
            </p:cNvSpPr>
            <p:nvPr/>
          </p:nvSpPr>
          <p:spPr bwMode="auto">
            <a:xfrm>
              <a:off x="5187625" y="2641043"/>
              <a:ext cx="310505" cy="0"/>
            </a:xfrm>
            <a:prstGeom prst="line">
              <a:avLst/>
            </a:prstGeom>
            <a:noFill/>
            <a:ln w="41275">
              <a:solidFill>
                <a:srgbClr val="FF99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0687" name="Line 36"/>
            <p:cNvSpPr>
              <a:spLocks noChangeShapeType="1"/>
            </p:cNvSpPr>
            <p:nvPr/>
          </p:nvSpPr>
          <p:spPr bwMode="auto">
            <a:xfrm>
              <a:off x="5488997" y="2636478"/>
              <a:ext cx="319637" cy="263705"/>
            </a:xfrm>
            <a:prstGeom prst="line">
              <a:avLst/>
            </a:prstGeom>
            <a:noFill/>
            <a:ln w="41275">
              <a:solidFill>
                <a:srgbClr val="FF99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0688" name="Line 37"/>
            <p:cNvSpPr>
              <a:spLocks noChangeShapeType="1"/>
            </p:cNvSpPr>
            <p:nvPr/>
          </p:nvSpPr>
          <p:spPr bwMode="auto">
            <a:xfrm>
              <a:off x="5805210" y="2896757"/>
              <a:ext cx="371006" cy="210050"/>
            </a:xfrm>
            <a:prstGeom prst="line">
              <a:avLst/>
            </a:prstGeom>
            <a:noFill/>
            <a:ln w="41275">
              <a:solidFill>
                <a:srgbClr val="FF99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0689" name="Line 38"/>
            <p:cNvSpPr>
              <a:spLocks noChangeShapeType="1"/>
            </p:cNvSpPr>
            <p:nvPr/>
          </p:nvSpPr>
          <p:spPr bwMode="auto">
            <a:xfrm>
              <a:off x="6171649" y="3106806"/>
              <a:ext cx="310505" cy="0"/>
            </a:xfrm>
            <a:prstGeom prst="line">
              <a:avLst/>
            </a:prstGeom>
            <a:noFill/>
            <a:ln w="41275">
              <a:solidFill>
                <a:srgbClr val="FF99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0690" name="Line 39"/>
            <p:cNvSpPr>
              <a:spLocks noChangeShapeType="1"/>
            </p:cNvSpPr>
            <p:nvPr/>
          </p:nvSpPr>
          <p:spPr bwMode="auto">
            <a:xfrm flipV="1">
              <a:off x="6476448" y="3001779"/>
              <a:ext cx="372148" cy="105026"/>
            </a:xfrm>
            <a:prstGeom prst="line">
              <a:avLst/>
            </a:prstGeom>
            <a:noFill/>
            <a:ln w="41275">
              <a:solidFill>
                <a:srgbClr val="FF99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0691" name="Line 40"/>
            <p:cNvSpPr>
              <a:spLocks noChangeShapeType="1"/>
            </p:cNvSpPr>
            <p:nvPr/>
          </p:nvSpPr>
          <p:spPr bwMode="auto">
            <a:xfrm flipV="1">
              <a:off x="6844029" y="2796298"/>
              <a:ext cx="414386" cy="207766"/>
            </a:xfrm>
            <a:prstGeom prst="line">
              <a:avLst/>
            </a:prstGeom>
            <a:noFill/>
            <a:ln w="41275">
              <a:solidFill>
                <a:srgbClr val="FF99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0692" name="Line 41"/>
            <p:cNvSpPr>
              <a:spLocks noChangeShapeType="1"/>
            </p:cNvSpPr>
            <p:nvPr/>
          </p:nvSpPr>
          <p:spPr bwMode="auto">
            <a:xfrm flipV="1">
              <a:off x="7253849" y="2641044"/>
              <a:ext cx="1092473" cy="157538"/>
            </a:xfrm>
            <a:prstGeom prst="line">
              <a:avLst/>
            </a:prstGeom>
            <a:noFill/>
            <a:ln w="41275">
              <a:solidFill>
                <a:srgbClr val="FF99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70693" name="Line 42"/>
            <p:cNvSpPr>
              <a:spLocks noChangeShapeType="1"/>
            </p:cNvSpPr>
            <p:nvPr/>
          </p:nvSpPr>
          <p:spPr bwMode="auto">
            <a:xfrm>
              <a:off x="5498130" y="2226655"/>
              <a:ext cx="363016" cy="155254"/>
            </a:xfrm>
            <a:prstGeom prst="line">
              <a:avLst/>
            </a:prstGeom>
            <a:noFill/>
            <a:ln w="41275">
              <a:solidFill>
                <a:srgbClr val="FF6600"/>
              </a:solidFill>
              <a:round/>
              <a:headEnd/>
              <a:tailEnd/>
            </a:ln>
            <a:extLst>
              <a:ext uri="{909E8E84-426E-40DD-AFC4-6F175D3DCCD1}">
                <a14:hiddenFill xmlns:a14="http://schemas.microsoft.com/office/drawing/2010/main">
                  <a:noFill/>
                </a14:hiddenFill>
              </a:ext>
            </a:extLst>
          </p:spPr>
          <p:txBody>
            <a:bodyPr/>
            <a:lstStyle/>
            <a:p>
              <a:endParaRPr lang="en-CA"/>
            </a:p>
          </p:txBody>
        </p:sp>
        <p:cxnSp>
          <p:nvCxnSpPr>
            <p:cNvPr id="10" name="Straight Arrow Connector 9">
              <a:extLst>
                <a:ext uri="{FF2B5EF4-FFF2-40B4-BE49-F238E27FC236}">
                  <a16:creationId xmlns:a16="http://schemas.microsoft.com/office/drawing/2014/main" id="{74DB9D7A-2830-442B-81BB-1754AD5B77DA}"/>
                </a:ext>
              </a:extLst>
            </p:cNvPr>
            <p:cNvCxnSpPr/>
            <p:nvPr/>
          </p:nvCxnSpPr>
          <p:spPr>
            <a:xfrm>
              <a:off x="5131578" y="4225940"/>
              <a:ext cx="39217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CCA7237-938C-4536-AE40-DAC79A56EA5D}"/>
                </a:ext>
              </a:extLst>
            </p:cNvPr>
            <p:cNvSpPr txBox="1"/>
            <p:nvPr/>
          </p:nvSpPr>
          <p:spPr>
            <a:xfrm>
              <a:off x="5617024" y="3854283"/>
              <a:ext cx="1030640" cy="300082"/>
            </a:xfrm>
            <a:prstGeom prst="rect">
              <a:avLst/>
            </a:prstGeom>
            <a:noFill/>
          </p:spPr>
          <p:txBody>
            <a:bodyPr wrap="square" rtlCol="0">
              <a:spAutoFit/>
            </a:bodyPr>
            <a:lstStyle/>
            <a:p>
              <a:r>
                <a:rPr lang="en-CA" sz="1350" dirty="0">
                  <a:solidFill>
                    <a:srgbClr val="FF0000"/>
                  </a:solidFill>
                </a:rPr>
                <a:t>Current</a:t>
              </a:r>
            </a:p>
          </p:txBody>
        </p:sp>
      </p:grpSp>
      <p:pic>
        <p:nvPicPr>
          <p:cNvPr id="45" name="Picture 2">
            <a:extLst>
              <a:ext uri="{FF2B5EF4-FFF2-40B4-BE49-F238E27FC236}">
                <a16:creationId xmlns:a16="http://schemas.microsoft.com/office/drawing/2014/main" id="{9761EA4D-723C-4D2D-860F-86BD036CA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5745"/>
          <a:stretch>
            <a:fillRect/>
          </a:stretch>
        </p:blipFill>
        <p:spPr bwMode="auto">
          <a:xfrm>
            <a:off x="874556" y="823810"/>
            <a:ext cx="3493172" cy="81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
            <a:extLst>
              <a:ext uri="{FF2B5EF4-FFF2-40B4-BE49-F238E27FC236}">
                <a16:creationId xmlns:a16="http://schemas.microsoft.com/office/drawing/2014/main" id="{1A0083C5-A276-4AA0-8133-EFDB81587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3035"/>
          <a:stretch>
            <a:fillRect/>
          </a:stretch>
        </p:blipFill>
        <p:spPr bwMode="auto">
          <a:xfrm>
            <a:off x="874556" y="1595515"/>
            <a:ext cx="3493172" cy="2593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 Box 16">
            <a:extLst>
              <a:ext uri="{FF2B5EF4-FFF2-40B4-BE49-F238E27FC236}">
                <a16:creationId xmlns:a16="http://schemas.microsoft.com/office/drawing/2014/main" id="{570DE09A-9561-42AC-BAC3-3BE842131988}"/>
              </a:ext>
            </a:extLst>
          </p:cNvPr>
          <p:cNvSpPr txBox="1">
            <a:spLocks noChangeArrowheads="1"/>
          </p:cNvSpPr>
          <p:nvPr/>
        </p:nvSpPr>
        <p:spPr bwMode="auto">
          <a:xfrm>
            <a:off x="2569773" y="4168629"/>
            <a:ext cx="60465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r>
              <a:rPr lang="en-US" altLang="en-US" sz="750" b="1" i="0">
                <a:solidFill>
                  <a:schemeClr val="bg1"/>
                </a:solidFill>
              </a:rPr>
              <a:t>Hold</a:t>
            </a:r>
            <a:r>
              <a:rPr lang="en-US" altLang="en-US" sz="750" i="0">
                <a:solidFill>
                  <a:schemeClr val="bg1"/>
                </a:solidFill>
              </a:rPr>
              <a:t> </a:t>
            </a:r>
            <a:r>
              <a:rPr lang="en-US" altLang="en-US" sz="750" b="1" i="0">
                <a:solidFill>
                  <a:schemeClr val="bg1"/>
                </a:solidFill>
              </a:rPr>
              <a:t>Time</a:t>
            </a:r>
            <a:endParaRPr lang="en-CA" altLang="en-US" sz="750" b="1" i="0">
              <a:solidFill>
                <a:schemeClr val="bg1"/>
              </a:solidFill>
            </a:endParaRPr>
          </a:p>
        </p:txBody>
      </p:sp>
      <p:sp>
        <p:nvSpPr>
          <p:cNvPr id="52" name="Text Box 17">
            <a:extLst>
              <a:ext uri="{FF2B5EF4-FFF2-40B4-BE49-F238E27FC236}">
                <a16:creationId xmlns:a16="http://schemas.microsoft.com/office/drawing/2014/main" id="{D1815A63-D264-4198-89B6-AB6E1B6E4E70}"/>
              </a:ext>
            </a:extLst>
          </p:cNvPr>
          <p:cNvSpPr txBox="1">
            <a:spLocks noChangeArrowheads="1"/>
          </p:cNvSpPr>
          <p:nvPr/>
        </p:nvSpPr>
        <p:spPr bwMode="auto">
          <a:xfrm>
            <a:off x="1534378" y="4168629"/>
            <a:ext cx="64152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r>
              <a:rPr lang="en-US" altLang="en-US" sz="750" b="1" i="0">
                <a:solidFill>
                  <a:schemeClr val="bg1"/>
                </a:solidFill>
              </a:rPr>
              <a:t>Current</a:t>
            </a:r>
            <a:r>
              <a:rPr lang="en-US" altLang="en-US" sz="750" i="0">
                <a:solidFill>
                  <a:schemeClr val="bg1"/>
                </a:solidFill>
              </a:rPr>
              <a:t> </a:t>
            </a:r>
            <a:r>
              <a:rPr lang="en-US" altLang="en-US" sz="750" b="1" i="0">
                <a:solidFill>
                  <a:schemeClr val="bg1"/>
                </a:solidFill>
              </a:rPr>
              <a:t>On</a:t>
            </a:r>
            <a:endParaRPr lang="en-CA" altLang="en-US" sz="750" b="1" i="0">
              <a:solidFill>
                <a:schemeClr val="bg1"/>
              </a:solidFill>
            </a:endParaRPr>
          </a:p>
        </p:txBody>
      </p:sp>
      <p:sp>
        <p:nvSpPr>
          <p:cNvPr id="53" name="Text Box 18">
            <a:extLst>
              <a:ext uri="{FF2B5EF4-FFF2-40B4-BE49-F238E27FC236}">
                <a16:creationId xmlns:a16="http://schemas.microsoft.com/office/drawing/2014/main" id="{4B9227B9-0009-495B-AD32-EFEBE4E15E5C}"/>
              </a:ext>
            </a:extLst>
          </p:cNvPr>
          <p:cNvSpPr txBox="1">
            <a:spLocks noChangeArrowheads="1"/>
          </p:cNvSpPr>
          <p:nvPr/>
        </p:nvSpPr>
        <p:spPr bwMode="auto">
          <a:xfrm>
            <a:off x="3811790" y="4168629"/>
            <a:ext cx="630301"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r>
              <a:rPr lang="en-US" altLang="en-US" sz="750" b="1" i="0">
                <a:solidFill>
                  <a:schemeClr val="bg1"/>
                </a:solidFill>
              </a:rPr>
              <a:t>Jaws</a:t>
            </a:r>
            <a:r>
              <a:rPr lang="en-US" altLang="en-US" sz="750" i="0">
                <a:solidFill>
                  <a:schemeClr val="bg1"/>
                </a:solidFill>
              </a:rPr>
              <a:t> </a:t>
            </a:r>
            <a:r>
              <a:rPr lang="en-US" altLang="en-US" sz="750" b="1" i="0">
                <a:solidFill>
                  <a:schemeClr val="bg1"/>
                </a:solidFill>
              </a:rPr>
              <a:t>Open</a:t>
            </a:r>
            <a:endParaRPr lang="en-CA" altLang="en-US" sz="750" b="1" i="0">
              <a:solidFill>
                <a:schemeClr val="bg1"/>
              </a:solidFill>
            </a:endParaRPr>
          </a:p>
        </p:txBody>
      </p:sp>
      <p:sp>
        <p:nvSpPr>
          <p:cNvPr id="55" name="Line 20">
            <a:extLst>
              <a:ext uri="{FF2B5EF4-FFF2-40B4-BE49-F238E27FC236}">
                <a16:creationId xmlns:a16="http://schemas.microsoft.com/office/drawing/2014/main" id="{55D8B4C0-5533-4FDC-BD2E-EB70F4FFC592}"/>
              </a:ext>
            </a:extLst>
          </p:cNvPr>
          <p:cNvSpPr>
            <a:spLocks noChangeShapeType="1"/>
          </p:cNvSpPr>
          <p:nvPr/>
        </p:nvSpPr>
        <p:spPr bwMode="auto">
          <a:xfrm>
            <a:off x="808345" y="771298"/>
            <a:ext cx="3573081"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6" name="Line 21">
            <a:extLst>
              <a:ext uri="{FF2B5EF4-FFF2-40B4-BE49-F238E27FC236}">
                <a16:creationId xmlns:a16="http://schemas.microsoft.com/office/drawing/2014/main" id="{7C6347F7-FF14-4143-95DB-9DF419E280BA}"/>
              </a:ext>
            </a:extLst>
          </p:cNvPr>
          <p:cNvSpPr>
            <a:spLocks noChangeShapeType="1"/>
          </p:cNvSpPr>
          <p:nvPr/>
        </p:nvSpPr>
        <p:spPr bwMode="auto">
          <a:xfrm>
            <a:off x="808345" y="771298"/>
            <a:ext cx="0" cy="3573133"/>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8" name="Text Box 23">
            <a:extLst>
              <a:ext uri="{FF2B5EF4-FFF2-40B4-BE49-F238E27FC236}">
                <a16:creationId xmlns:a16="http://schemas.microsoft.com/office/drawing/2014/main" id="{F67FB933-273A-4870-885E-61D4306A21F3}"/>
              </a:ext>
            </a:extLst>
          </p:cNvPr>
          <p:cNvSpPr txBox="1">
            <a:spLocks noChangeArrowheads="1"/>
          </p:cNvSpPr>
          <p:nvPr/>
        </p:nvSpPr>
        <p:spPr bwMode="auto">
          <a:xfrm rot="16200000">
            <a:off x="-94891" y="2676346"/>
            <a:ext cx="15872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FontTx/>
              <a:buNone/>
            </a:pPr>
            <a:r>
              <a:rPr lang="en-US" altLang="en-US" sz="1050" i="0">
                <a:solidFill>
                  <a:schemeClr val="bg1"/>
                </a:solidFill>
              </a:rPr>
              <a:t>Time Of Flight (TOF) (</a:t>
            </a:r>
            <a:r>
              <a:rPr lang="el-GR" altLang="en-US" sz="1050" i="0">
                <a:solidFill>
                  <a:schemeClr val="bg1"/>
                </a:solidFill>
              </a:rPr>
              <a:t>μ</a:t>
            </a:r>
            <a:r>
              <a:rPr lang="en-US" altLang="en-US" sz="1050" i="0">
                <a:solidFill>
                  <a:schemeClr val="bg1"/>
                </a:solidFill>
              </a:rPr>
              <a:t>s)</a:t>
            </a:r>
            <a:endParaRPr lang="el-GR" altLang="en-US" sz="1050" i="0">
              <a:solidFill>
                <a:schemeClr val="bg1"/>
              </a:solidFill>
            </a:endParaRPr>
          </a:p>
        </p:txBody>
      </p:sp>
      <p:cxnSp>
        <p:nvCxnSpPr>
          <p:cNvPr id="77" name="Straight Arrow Connector 76">
            <a:extLst>
              <a:ext uri="{FF2B5EF4-FFF2-40B4-BE49-F238E27FC236}">
                <a16:creationId xmlns:a16="http://schemas.microsoft.com/office/drawing/2014/main" id="{89C329E4-6291-4D0E-BAF2-A72D4AC438B9}"/>
              </a:ext>
            </a:extLst>
          </p:cNvPr>
          <p:cNvCxnSpPr/>
          <p:nvPr/>
        </p:nvCxnSpPr>
        <p:spPr>
          <a:xfrm>
            <a:off x="808345" y="4214395"/>
            <a:ext cx="39217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10EBEE98-F1C3-4434-9124-C760A1851C40}"/>
              </a:ext>
            </a:extLst>
          </p:cNvPr>
          <p:cNvSpPr txBox="1"/>
          <p:nvPr/>
        </p:nvSpPr>
        <p:spPr>
          <a:xfrm>
            <a:off x="3761248" y="4193215"/>
            <a:ext cx="1092473" cy="253916"/>
          </a:xfrm>
          <a:prstGeom prst="rect">
            <a:avLst/>
          </a:prstGeom>
          <a:noFill/>
        </p:spPr>
        <p:txBody>
          <a:bodyPr wrap="square" rtlCol="0">
            <a:spAutoFit/>
          </a:bodyPr>
          <a:lstStyle/>
          <a:p>
            <a:r>
              <a:rPr lang="en-CA" sz="1050" dirty="0"/>
              <a:t>Welding time</a:t>
            </a:r>
          </a:p>
        </p:txBody>
      </p:sp>
      <p:cxnSp>
        <p:nvCxnSpPr>
          <p:cNvPr id="80" name="Straight Arrow Connector 79">
            <a:extLst>
              <a:ext uri="{FF2B5EF4-FFF2-40B4-BE49-F238E27FC236}">
                <a16:creationId xmlns:a16="http://schemas.microsoft.com/office/drawing/2014/main" id="{53F6BFCA-B0C1-4544-ABDA-698F3940A6FE}"/>
              </a:ext>
            </a:extLst>
          </p:cNvPr>
          <p:cNvCxnSpPr/>
          <p:nvPr/>
        </p:nvCxnSpPr>
        <p:spPr>
          <a:xfrm>
            <a:off x="732095" y="663352"/>
            <a:ext cx="0" cy="35206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Arrow: Right 1">
            <a:extLst>
              <a:ext uri="{FF2B5EF4-FFF2-40B4-BE49-F238E27FC236}">
                <a16:creationId xmlns:a16="http://schemas.microsoft.com/office/drawing/2014/main" id="{0F8F7CD4-D463-43D9-BF02-3BD52EACAF92}"/>
              </a:ext>
            </a:extLst>
          </p:cNvPr>
          <p:cNvSpPr/>
          <p:nvPr/>
        </p:nvSpPr>
        <p:spPr>
          <a:xfrm>
            <a:off x="4526880" y="2042346"/>
            <a:ext cx="604698" cy="5439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84" name="TextBox 83">
            <a:extLst>
              <a:ext uri="{FF2B5EF4-FFF2-40B4-BE49-F238E27FC236}">
                <a16:creationId xmlns:a16="http://schemas.microsoft.com/office/drawing/2014/main" id="{C0B02C9B-B95D-4598-BBA0-E352788D95F3}"/>
              </a:ext>
            </a:extLst>
          </p:cNvPr>
          <p:cNvSpPr txBox="1"/>
          <p:nvPr/>
        </p:nvSpPr>
        <p:spPr>
          <a:xfrm>
            <a:off x="8210078" y="4196348"/>
            <a:ext cx="1092473" cy="253916"/>
          </a:xfrm>
          <a:prstGeom prst="rect">
            <a:avLst/>
          </a:prstGeom>
          <a:noFill/>
        </p:spPr>
        <p:txBody>
          <a:bodyPr wrap="square" rtlCol="0">
            <a:spAutoFit/>
          </a:bodyPr>
          <a:lstStyle/>
          <a:p>
            <a:r>
              <a:rPr lang="en-CA" sz="1050" dirty="0"/>
              <a:t>Welding time</a:t>
            </a:r>
          </a:p>
        </p:txBody>
      </p:sp>
      <p:sp>
        <p:nvSpPr>
          <p:cNvPr id="59" name="Text Box 4">
            <a:extLst>
              <a:ext uri="{FF2B5EF4-FFF2-40B4-BE49-F238E27FC236}">
                <a16:creationId xmlns:a16="http://schemas.microsoft.com/office/drawing/2014/main" id="{5424039F-3EAF-47D8-AD1A-9E4B34DB1D21}"/>
              </a:ext>
            </a:extLst>
          </p:cNvPr>
          <p:cNvSpPr txBox="1">
            <a:spLocks noChangeArrowheads="1"/>
          </p:cNvSpPr>
          <p:nvPr/>
        </p:nvSpPr>
        <p:spPr bwMode="auto">
          <a:xfrm>
            <a:off x="500983" y="-41844"/>
            <a:ext cx="4912387" cy="900247"/>
          </a:xfrm>
          <a:prstGeom prst="rect">
            <a:avLst/>
          </a:prstGeom>
          <a:effectLst>
            <a:outerShdw blurRad="12700" dist="12700" dir="2700000" algn="tl" rotWithShape="0">
              <a:schemeClr val="tx1"/>
            </a:outerShdw>
          </a:effectLst>
        </p:spPr>
        <p:txBody>
          <a:bodyPr vert="horz" lIns="68580" tIns="34290" rIns="68580" bIns="34290" rtlCol="0" anchor="ctr">
            <a:normAutofit fontScale="97500"/>
          </a:bodyPr>
          <a:lstStyle>
            <a:lvl1pPr>
              <a:lnSpc>
                <a:spcPct val="90000"/>
              </a:lnSpc>
              <a:spcBef>
                <a:spcPct val="0"/>
              </a:spcBef>
              <a:buNone/>
              <a:defRPr sz="4000">
                <a:solidFill>
                  <a:srgbClr val="C00000"/>
                </a:solidFill>
                <a:latin typeface="+mj-lt"/>
                <a:ea typeface="+mj-ea"/>
                <a:cs typeface="+mj-cs"/>
              </a:defRPr>
            </a:lvl1pPr>
          </a:lstStyle>
          <a:p>
            <a:r>
              <a:rPr lang="en-US" sz="2400" dirty="0"/>
              <a:t>Ultrasonic B-Scan signature</a:t>
            </a:r>
            <a:endParaRPr lang="pt-BR" altLang="pt-BR" sz="2400" dirty="0"/>
          </a:p>
        </p:txBody>
      </p:sp>
    </p:spTree>
    <p:extLst>
      <p:ext uri="{BB962C8B-B14F-4D97-AF65-F5344CB8AC3E}">
        <p14:creationId xmlns:p14="http://schemas.microsoft.com/office/powerpoint/2010/main" val="866796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4">
            <a:extLst>
              <a:ext uri="{FF2B5EF4-FFF2-40B4-BE49-F238E27FC236}">
                <a16:creationId xmlns:a16="http://schemas.microsoft.com/office/drawing/2014/main" id="{D26D8682-13E3-4D02-A18F-FCCB2075BB45}"/>
              </a:ext>
            </a:extLst>
          </p:cNvPr>
          <p:cNvSpPr txBox="1">
            <a:spLocks noChangeArrowheads="1"/>
          </p:cNvSpPr>
          <p:nvPr/>
        </p:nvSpPr>
        <p:spPr bwMode="auto">
          <a:xfrm>
            <a:off x="467544" y="0"/>
            <a:ext cx="4912387" cy="900247"/>
          </a:xfrm>
          <a:prstGeom prst="rect">
            <a:avLst/>
          </a:prstGeom>
          <a:effectLst>
            <a:outerShdw blurRad="12700" dist="12700" dir="2700000" algn="tl" rotWithShape="0">
              <a:schemeClr val="tx1"/>
            </a:outerShdw>
          </a:effectLst>
        </p:spPr>
        <p:txBody>
          <a:bodyPr vert="horz" lIns="68580" tIns="34290" rIns="68580" bIns="34290" rtlCol="0" anchor="ctr">
            <a:normAutofit fontScale="97500"/>
          </a:bodyPr>
          <a:lstStyle>
            <a:lvl1pPr>
              <a:lnSpc>
                <a:spcPct val="90000"/>
              </a:lnSpc>
              <a:spcBef>
                <a:spcPct val="0"/>
              </a:spcBef>
              <a:buNone/>
              <a:defRPr sz="4000">
                <a:solidFill>
                  <a:srgbClr val="C00000"/>
                </a:solidFill>
                <a:latin typeface="+mj-lt"/>
                <a:ea typeface="+mj-ea"/>
                <a:cs typeface="+mj-cs"/>
              </a:defRPr>
            </a:lvl1pPr>
          </a:lstStyle>
          <a:p>
            <a:r>
              <a:rPr lang="en-US" sz="2400" dirty="0"/>
              <a:t>Ultrasonic B-Scan signature</a:t>
            </a:r>
            <a:endParaRPr lang="pt-BR" altLang="pt-BR" sz="2400" dirty="0"/>
          </a:p>
        </p:txBody>
      </p:sp>
      <p:pic>
        <p:nvPicPr>
          <p:cNvPr id="15" name="Imagem 6">
            <a:extLst>
              <a:ext uri="{FF2B5EF4-FFF2-40B4-BE49-F238E27FC236}">
                <a16:creationId xmlns:a16="http://schemas.microsoft.com/office/drawing/2014/main" id="{7D2EBF9E-8125-48B4-B097-185619D6630F}"/>
              </a:ext>
            </a:extLst>
          </p:cNvPr>
          <p:cNvPicPr>
            <a:picLocks noChangeAspect="1"/>
          </p:cNvPicPr>
          <p:nvPr/>
        </p:nvPicPr>
        <p:blipFill>
          <a:blip r:embed="rId3"/>
          <a:stretch>
            <a:fillRect/>
          </a:stretch>
        </p:blipFill>
        <p:spPr>
          <a:xfrm>
            <a:off x="582051" y="1564372"/>
            <a:ext cx="2981837" cy="2257825"/>
          </a:xfrm>
          <a:prstGeom prst="rect">
            <a:avLst/>
          </a:prstGeom>
        </p:spPr>
      </p:pic>
      <p:sp>
        <p:nvSpPr>
          <p:cNvPr id="16" name="TextBox 15">
            <a:extLst>
              <a:ext uri="{FF2B5EF4-FFF2-40B4-BE49-F238E27FC236}">
                <a16:creationId xmlns:a16="http://schemas.microsoft.com/office/drawing/2014/main" id="{35E7B0E3-8E24-4D75-8440-92F5F898BDE1}"/>
              </a:ext>
            </a:extLst>
          </p:cNvPr>
          <p:cNvSpPr txBox="1"/>
          <p:nvPr/>
        </p:nvSpPr>
        <p:spPr>
          <a:xfrm>
            <a:off x="3203848" y="1486837"/>
            <a:ext cx="6000543" cy="2169825"/>
          </a:xfrm>
          <a:prstGeom prst="rect">
            <a:avLst/>
          </a:prstGeom>
          <a:noFill/>
        </p:spPr>
        <p:txBody>
          <a:bodyPr wrap="square" rtlCol="0">
            <a:spAutoFit/>
          </a:bodyPr>
          <a:lstStyle/>
          <a:p>
            <a:pPr marL="214313" indent="-214313">
              <a:buFont typeface="Arial" panose="020B0604020202020204" pitchFamily="34" charset="0"/>
              <a:buChar char="•"/>
            </a:pPr>
            <a:r>
              <a:rPr lang="en-CA" sz="1500" dirty="0"/>
              <a:t>Through ultrasonic signatures, it is possible to identify and determine key features in the whole spot weld process:</a:t>
            </a:r>
          </a:p>
          <a:p>
            <a:r>
              <a:rPr lang="en-CA" sz="1500" dirty="0"/>
              <a:t>                 </a:t>
            </a:r>
          </a:p>
          <a:p>
            <a:r>
              <a:rPr lang="en-CA" sz="1500" dirty="0"/>
              <a:t>                    - Current ON;</a:t>
            </a:r>
          </a:p>
          <a:p>
            <a:r>
              <a:rPr lang="en-CA" sz="1500" dirty="0"/>
              <a:t>                    - Melting start;</a:t>
            </a:r>
          </a:p>
          <a:p>
            <a:r>
              <a:rPr lang="en-CA" sz="1500" dirty="0"/>
              <a:t>                    - Saturation point;</a:t>
            </a:r>
          </a:p>
          <a:p>
            <a:r>
              <a:rPr lang="en-CA" sz="1500" dirty="0"/>
              <a:t>                    - Expulsions (if any);</a:t>
            </a:r>
          </a:p>
          <a:p>
            <a:r>
              <a:rPr lang="en-CA" sz="1500" dirty="0"/>
              <a:t>                    - Current OFF;</a:t>
            </a:r>
          </a:p>
          <a:p>
            <a:r>
              <a:rPr lang="en-CA" sz="1500" dirty="0"/>
              <a:t>                    - Cooling (solidification)</a:t>
            </a:r>
          </a:p>
        </p:txBody>
      </p:sp>
    </p:spTree>
    <p:extLst>
      <p:ext uri="{BB962C8B-B14F-4D97-AF65-F5344CB8AC3E}">
        <p14:creationId xmlns:p14="http://schemas.microsoft.com/office/powerpoint/2010/main" val="3231053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46C60DC7-07C7-4B13-A5FB-A19E5C6D4BB3}"/>
              </a:ext>
            </a:extLst>
          </p:cNvPr>
          <p:cNvPicPr>
            <a:picLocks noChangeAspect="1"/>
          </p:cNvPicPr>
          <p:nvPr/>
        </p:nvPicPr>
        <p:blipFill>
          <a:blip r:embed="rId3"/>
          <a:stretch>
            <a:fillRect/>
          </a:stretch>
        </p:blipFill>
        <p:spPr>
          <a:xfrm>
            <a:off x="1222233" y="1168151"/>
            <a:ext cx="5149631" cy="3418662"/>
          </a:xfrm>
          <a:prstGeom prst="rect">
            <a:avLst/>
          </a:prstGeom>
        </p:spPr>
      </p:pic>
      <p:sp>
        <p:nvSpPr>
          <p:cNvPr id="8" name="Elipse 32">
            <a:extLst>
              <a:ext uri="{FF2B5EF4-FFF2-40B4-BE49-F238E27FC236}">
                <a16:creationId xmlns:a16="http://schemas.microsoft.com/office/drawing/2014/main" id="{42C7C10A-F3FA-4BEB-B0EA-37D6B6388A1D}"/>
              </a:ext>
            </a:extLst>
          </p:cNvPr>
          <p:cNvSpPr/>
          <p:nvPr/>
        </p:nvSpPr>
        <p:spPr>
          <a:xfrm>
            <a:off x="2931064" y="2636850"/>
            <a:ext cx="222394" cy="185589"/>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9" name="Elipse 32">
            <a:extLst>
              <a:ext uri="{FF2B5EF4-FFF2-40B4-BE49-F238E27FC236}">
                <a16:creationId xmlns:a16="http://schemas.microsoft.com/office/drawing/2014/main" id="{62D3A9EB-298C-4418-934E-AC63D5BD89ED}"/>
              </a:ext>
            </a:extLst>
          </p:cNvPr>
          <p:cNvSpPr/>
          <p:nvPr/>
        </p:nvSpPr>
        <p:spPr>
          <a:xfrm>
            <a:off x="3345357" y="2208769"/>
            <a:ext cx="222394" cy="18558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10" name="Elipse 32">
            <a:extLst>
              <a:ext uri="{FF2B5EF4-FFF2-40B4-BE49-F238E27FC236}">
                <a16:creationId xmlns:a16="http://schemas.microsoft.com/office/drawing/2014/main" id="{DC0A5A26-1941-4D20-8126-F4604284A8FA}"/>
              </a:ext>
            </a:extLst>
          </p:cNvPr>
          <p:cNvSpPr/>
          <p:nvPr/>
        </p:nvSpPr>
        <p:spPr>
          <a:xfrm>
            <a:off x="3419942" y="3285276"/>
            <a:ext cx="222394" cy="18558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11" name="Elipse 32">
            <a:extLst>
              <a:ext uri="{FF2B5EF4-FFF2-40B4-BE49-F238E27FC236}">
                <a16:creationId xmlns:a16="http://schemas.microsoft.com/office/drawing/2014/main" id="{5071E40D-6581-469B-99D8-CF83CD5607C1}"/>
              </a:ext>
            </a:extLst>
          </p:cNvPr>
          <p:cNvSpPr/>
          <p:nvPr/>
        </p:nvSpPr>
        <p:spPr>
          <a:xfrm>
            <a:off x="7134240" y="2036923"/>
            <a:ext cx="222394" cy="185589"/>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12" name="Elipse 32">
            <a:extLst>
              <a:ext uri="{FF2B5EF4-FFF2-40B4-BE49-F238E27FC236}">
                <a16:creationId xmlns:a16="http://schemas.microsoft.com/office/drawing/2014/main" id="{34D1B4DF-08A5-4F64-BEB4-AF3668AFF5B9}"/>
              </a:ext>
            </a:extLst>
          </p:cNvPr>
          <p:cNvSpPr/>
          <p:nvPr/>
        </p:nvSpPr>
        <p:spPr>
          <a:xfrm>
            <a:off x="7134240" y="2784689"/>
            <a:ext cx="222394" cy="18558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13" name="Content Placeholder 2">
            <a:extLst>
              <a:ext uri="{FF2B5EF4-FFF2-40B4-BE49-F238E27FC236}">
                <a16:creationId xmlns:a16="http://schemas.microsoft.com/office/drawing/2014/main" id="{6BB6D9FC-B80A-4747-8D01-16D4F8DA3EC7}"/>
              </a:ext>
            </a:extLst>
          </p:cNvPr>
          <p:cNvSpPr txBox="1">
            <a:spLocks/>
          </p:cNvSpPr>
          <p:nvPr/>
        </p:nvSpPr>
        <p:spPr>
          <a:xfrm>
            <a:off x="7356634" y="2036923"/>
            <a:ext cx="1135856" cy="206398"/>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050" dirty="0"/>
              <a:t> - Melting Start (SSID)</a:t>
            </a:r>
            <a:endParaRPr lang="en-US" sz="1050" dirty="0"/>
          </a:p>
        </p:txBody>
      </p:sp>
      <p:sp>
        <p:nvSpPr>
          <p:cNvPr id="14" name="Content Placeholder 2">
            <a:extLst>
              <a:ext uri="{FF2B5EF4-FFF2-40B4-BE49-F238E27FC236}">
                <a16:creationId xmlns:a16="http://schemas.microsoft.com/office/drawing/2014/main" id="{174E1274-3C81-49AD-9579-B5B9BA3AED56}"/>
              </a:ext>
            </a:extLst>
          </p:cNvPr>
          <p:cNvSpPr txBox="1">
            <a:spLocks/>
          </p:cNvSpPr>
          <p:nvPr/>
        </p:nvSpPr>
        <p:spPr>
          <a:xfrm>
            <a:off x="7356634" y="2774284"/>
            <a:ext cx="1135856" cy="206398"/>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050" dirty="0"/>
              <a:t> - Saturation Point (SP)</a:t>
            </a:r>
            <a:endParaRPr lang="en-US" sz="1050" dirty="0"/>
          </a:p>
        </p:txBody>
      </p:sp>
      <p:sp>
        <p:nvSpPr>
          <p:cNvPr id="17" name="Text Box 4">
            <a:extLst>
              <a:ext uri="{FF2B5EF4-FFF2-40B4-BE49-F238E27FC236}">
                <a16:creationId xmlns:a16="http://schemas.microsoft.com/office/drawing/2014/main" id="{D26D8682-13E3-4D02-A18F-FCCB2075BB45}"/>
              </a:ext>
            </a:extLst>
          </p:cNvPr>
          <p:cNvSpPr txBox="1">
            <a:spLocks noChangeArrowheads="1"/>
          </p:cNvSpPr>
          <p:nvPr/>
        </p:nvSpPr>
        <p:spPr bwMode="auto">
          <a:xfrm>
            <a:off x="527043" y="51470"/>
            <a:ext cx="5785797" cy="900247"/>
          </a:xfrm>
          <a:prstGeom prst="rect">
            <a:avLst/>
          </a:prstGeom>
          <a:effectLst>
            <a:outerShdw blurRad="12700" dist="12700" dir="2700000" algn="tl" rotWithShape="0">
              <a:schemeClr val="tx1"/>
            </a:outerShdw>
          </a:effectLst>
        </p:spPr>
        <p:txBody>
          <a:bodyPr vert="horz" lIns="68580" tIns="34290" rIns="68580" bIns="34290" rtlCol="0" anchor="ctr">
            <a:normAutofit fontScale="97500"/>
          </a:bodyPr>
          <a:lstStyle>
            <a:lvl1pPr>
              <a:lnSpc>
                <a:spcPct val="90000"/>
              </a:lnSpc>
              <a:spcBef>
                <a:spcPct val="0"/>
              </a:spcBef>
              <a:buNone/>
              <a:defRPr sz="4000">
                <a:solidFill>
                  <a:srgbClr val="C00000"/>
                </a:solidFill>
                <a:latin typeface="+mj-lt"/>
                <a:ea typeface="+mj-ea"/>
                <a:cs typeface="+mj-cs"/>
              </a:defRPr>
            </a:lvl1pPr>
          </a:lstStyle>
          <a:p>
            <a:r>
              <a:rPr lang="en-US" sz="2400" dirty="0"/>
              <a:t>Ultrasonic B-Scan signature</a:t>
            </a:r>
            <a:endParaRPr lang="pt-BR" altLang="pt-BR" sz="2400" dirty="0"/>
          </a:p>
        </p:txBody>
      </p:sp>
    </p:spTree>
    <p:extLst>
      <p:ext uri="{BB962C8B-B14F-4D97-AF65-F5344CB8AC3E}">
        <p14:creationId xmlns:p14="http://schemas.microsoft.com/office/powerpoint/2010/main" val="19815475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4294967295"/>
          </p:nvPr>
        </p:nvSpPr>
        <p:spPr>
          <a:xfrm>
            <a:off x="849665" y="1419622"/>
            <a:ext cx="7886700" cy="1368728"/>
          </a:xfrm>
          <a:prstGeom prst="rect">
            <a:avLst/>
          </a:prstGeom>
        </p:spPr>
        <p:txBody>
          <a:bodyPr>
            <a:noAutofit/>
          </a:bodyPr>
          <a:lstStyle/>
          <a:p>
            <a:r>
              <a:rPr lang="en-US" sz="2000" dirty="0"/>
              <a:t> Resistance curve VS B-scan correlation;</a:t>
            </a:r>
          </a:p>
          <a:p>
            <a:endParaRPr lang="en-US" sz="2000" dirty="0"/>
          </a:p>
          <a:p>
            <a:r>
              <a:rPr lang="en-US" sz="2000" dirty="0"/>
              <a:t>Ultrasonic Key event detection capability;</a:t>
            </a:r>
          </a:p>
        </p:txBody>
      </p:sp>
      <p:sp>
        <p:nvSpPr>
          <p:cNvPr id="6" name="Title 1">
            <a:extLst>
              <a:ext uri="{FF2B5EF4-FFF2-40B4-BE49-F238E27FC236}">
                <a16:creationId xmlns:a16="http://schemas.microsoft.com/office/drawing/2014/main" id="{B3110BD6-F717-446B-A281-B5DABC35936B}"/>
              </a:ext>
            </a:extLst>
          </p:cNvPr>
          <p:cNvSpPr txBox="1">
            <a:spLocks/>
          </p:cNvSpPr>
          <p:nvPr/>
        </p:nvSpPr>
        <p:spPr>
          <a:xfrm>
            <a:off x="626006" y="123478"/>
            <a:ext cx="6587455" cy="484748"/>
          </a:xfrm>
          <a:prstGeom prst="rect">
            <a:avLst/>
          </a:prstGeom>
          <a:effectLst>
            <a:outerShdw blurRad="12700" dist="12700" dir="2700000" algn="tl" rotWithShape="0">
              <a:schemeClr val="tx1"/>
            </a:outerShdw>
          </a:effectLst>
        </p:spPr>
        <p:txBody>
          <a:bodyPr vert="horz" lIns="68580" tIns="34290" rIns="68580" bIns="34290" rtlCol="0" anchor="ctr">
            <a:normAutofit fontScale="97500"/>
          </a:bodyPr>
          <a:lstStyle>
            <a:defPPr>
              <a:defRPr lang="en-US"/>
            </a:defPPr>
            <a:lvl1pPr>
              <a:lnSpc>
                <a:spcPct val="90000"/>
              </a:lnSpc>
              <a:spcBef>
                <a:spcPct val="0"/>
              </a:spcBef>
              <a:buNone/>
              <a:defRPr sz="2400">
                <a:solidFill>
                  <a:srgbClr val="C00000"/>
                </a:solidFill>
                <a:latin typeface="+mj-lt"/>
                <a:ea typeface="+mj-ea"/>
                <a:cs typeface="+mj-cs"/>
              </a:defRPr>
            </a:lvl1pPr>
          </a:lstStyle>
          <a:p>
            <a:r>
              <a:rPr lang="en-US" dirty="0"/>
              <a:t>Experimental studies/results</a:t>
            </a:r>
          </a:p>
        </p:txBody>
      </p:sp>
    </p:spTree>
    <p:extLst>
      <p:ext uri="{BB962C8B-B14F-4D97-AF65-F5344CB8AC3E}">
        <p14:creationId xmlns:p14="http://schemas.microsoft.com/office/powerpoint/2010/main" val="261535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628650" y="368970"/>
            <a:ext cx="7063740" cy="484748"/>
          </a:xfrm>
          <a:prstGeom prst="rect">
            <a:avLst/>
          </a:prstGeom>
          <a:noFill/>
          <a:effectLst>
            <a:outerShdw blurRad="12700" dist="12700" dir="2700000" algn="tl" rotWithShape="0">
              <a:schemeClr val="tx1"/>
            </a:outerShdw>
          </a:effectLst>
        </p:spPr>
        <p:txBody>
          <a:bodyPr vert="horz" wrap="square" lIns="68580" tIns="34290" rIns="68580" bIns="34290" rtlCol="0" anchor="ctr">
            <a:spAutoFit/>
          </a:bodyPr>
          <a:lstStyle/>
          <a:p>
            <a:pPr>
              <a:lnSpc>
                <a:spcPct val="90000"/>
              </a:lnSpc>
            </a:pPr>
            <a:r>
              <a:rPr lang="en-US" sz="3000" b="0" dirty="0">
                <a:solidFill>
                  <a:srgbClr val="C00000"/>
                </a:solidFill>
                <a:latin typeface="Calibri Light"/>
              </a:rPr>
              <a:t>Outline</a:t>
            </a:r>
          </a:p>
        </p:txBody>
      </p:sp>
      <p:sp>
        <p:nvSpPr>
          <p:cNvPr id="3" name="Espace réservé du contenu 2"/>
          <p:cNvSpPr>
            <a:spLocks noGrp="1"/>
          </p:cNvSpPr>
          <p:nvPr>
            <p:ph idx="4294967295"/>
          </p:nvPr>
        </p:nvSpPr>
        <p:spPr>
          <a:xfrm>
            <a:off x="628650" y="1369219"/>
            <a:ext cx="7886700" cy="3263504"/>
          </a:xfrm>
          <a:prstGeom prst="rect">
            <a:avLst/>
          </a:prstGeom>
        </p:spPr>
        <p:txBody>
          <a:bodyPr/>
          <a:lstStyle/>
          <a:p>
            <a:pPr marL="342900" indent="-342900">
              <a:buFont typeface="+mj-lt"/>
              <a:buAutoNum type="arabicPeriod"/>
            </a:pPr>
            <a:r>
              <a:rPr lang="en-US" sz="2000" dirty="0"/>
              <a:t>Research Subject</a:t>
            </a:r>
          </a:p>
          <a:p>
            <a:pPr marL="342900" indent="-342900">
              <a:buFont typeface="+mj-lt"/>
              <a:buAutoNum type="arabicPeriod"/>
            </a:pPr>
            <a:r>
              <a:rPr lang="en-US" sz="2000" dirty="0"/>
              <a:t>Methodology</a:t>
            </a:r>
          </a:p>
          <a:p>
            <a:pPr marL="342900" indent="-342900">
              <a:buFont typeface="+mj-lt"/>
              <a:buAutoNum type="arabicPeriod"/>
            </a:pPr>
            <a:r>
              <a:rPr lang="en-US" sz="2000" dirty="0"/>
              <a:t>Experimental studies/results</a:t>
            </a:r>
          </a:p>
          <a:p>
            <a:pPr marL="342900" indent="-342900">
              <a:buFont typeface="+mj-lt"/>
              <a:buAutoNum type="arabicPeriod"/>
            </a:pPr>
            <a:r>
              <a:rPr lang="en-US" sz="2000" dirty="0"/>
              <a:t>Conclusions</a:t>
            </a:r>
          </a:p>
          <a:p>
            <a:pPr marL="342900" indent="-342900">
              <a:buFont typeface="+mj-lt"/>
              <a:buAutoNum type="arabicPeriod"/>
            </a:pPr>
            <a:r>
              <a:rPr lang="en-US" sz="2000" dirty="0"/>
              <a:t>Future Work</a:t>
            </a:r>
          </a:p>
          <a:p>
            <a:pPr marL="342900" indent="-342900">
              <a:buFont typeface="+mj-lt"/>
              <a:buAutoNum type="arabicPeriod"/>
            </a:pPr>
            <a:endParaRPr lang="en-US" sz="2000" dirty="0"/>
          </a:p>
        </p:txBody>
      </p:sp>
    </p:spTree>
    <p:extLst>
      <p:ext uri="{BB962C8B-B14F-4D97-AF65-F5344CB8AC3E}">
        <p14:creationId xmlns:p14="http://schemas.microsoft.com/office/powerpoint/2010/main" val="556310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3110BD6-F717-446B-A281-B5DABC35936B}"/>
              </a:ext>
            </a:extLst>
          </p:cNvPr>
          <p:cNvSpPr txBox="1">
            <a:spLocks/>
          </p:cNvSpPr>
          <p:nvPr/>
        </p:nvSpPr>
        <p:spPr>
          <a:xfrm>
            <a:off x="626006" y="123478"/>
            <a:ext cx="6587455" cy="484748"/>
          </a:xfrm>
          <a:prstGeom prst="rect">
            <a:avLst/>
          </a:prstGeom>
          <a:effectLst>
            <a:outerShdw blurRad="12700" dist="12700" dir="2700000" algn="tl" rotWithShape="0">
              <a:schemeClr val="tx1"/>
            </a:outerShdw>
          </a:effectLst>
        </p:spPr>
        <p:txBody>
          <a:bodyPr vert="horz" lIns="68580" tIns="34290" rIns="68580" bIns="34290" rtlCol="0" anchor="ctr">
            <a:normAutofit/>
          </a:bodyPr>
          <a:lstStyle>
            <a:lvl1pPr>
              <a:lnSpc>
                <a:spcPct val="90000"/>
              </a:lnSpc>
              <a:spcBef>
                <a:spcPct val="0"/>
              </a:spcBef>
              <a:buNone/>
              <a:defRPr sz="4000">
                <a:solidFill>
                  <a:srgbClr val="C00000"/>
                </a:solidFill>
                <a:latin typeface="+mj-lt"/>
                <a:ea typeface="+mj-ea"/>
                <a:cs typeface="+mj-cs"/>
              </a:defRPr>
            </a:lvl1pPr>
          </a:lstStyle>
          <a:p>
            <a:r>
              <a:rPr lang="en-US" sz="2800" dirty="0"/>
              <a:t>Results - </a:t>
            </a:r>
            <a:r>
              <a:rPr lang="en-US" sz="1400" dirty="0"/>
              <a:t>Resistance curve VS B-scan correlation</a:t>
            </a:r>
            <a:endParaRPr lang="en-US" sz="2800" dirty="0"/>
          </a:p>
        </p:txBody>
      </p:sp>
      <p:pic>
        <p:nvPicPr>
          <p:cNvPr id="8" name="Picture 7">
            <a:extLst>
              <a:ext uri="{FF2B5EF4-FFF2-40B4-BE49-F238E27FC236}">
                <a16:creationId xmlns:a16="http://schemas.microsoft.com/office/drawing/2014/main" id="{C8EACA11-EE3B-4C33-9730-28375C4DC652}"/>
              </a:ext>
            </a:extLst>
          </p:cNvPr>
          <p:cNvPicPr>
            <a:picLocks noChangeAspect="1"/>
          </p:cNvPicPr>
          <p:nvPr/>
        </p:nvPicPr>
        <p:blipFill rotWithShape="1">
          <a:blip r:embed="rId3"/>
          <a:srcRect l="9159" t="4727" r="34837"/>
          <a:stretch/>
        </p:blipFill>
        <p:spPr>
          <a:xfrm>
            <a:off x="1152664" y="2706357"/>
            <a:ext cx="3307178" cy="1859854"/>
          </a:xfrm>
          <a:prstGeom prst="rect">
            <a:avLst/>
          </a:prstGeom>
        </p:spPr>
      </p:pic>
      <p:graphicFrame>
        <p:nvGraphicFramePr>
          <p:cNvPr id="9" name="Chart 8">
            <a:extLst>
              <a:ext uri="{FF2B5EF4-FFF2-40B4-BE49-F238E27FC236}">
                <a16:creationId xmlns:a16="http://schemas.microsoft.com/office/drawing/2014/main" id="{9B7A1EBC-1187-4808-85A0-C8093BC8D97B}"/>
              </a:ext>
            </a:extLst>
          </p:cNvPr>
          <p:cNvGraphicFramePr>
            <a:graphicFrameLocks/>
          </p:cNvGraphicFramePr>
          <p:nvPr/>
        </p:nvGraphicFramePr>
        <p:xfrm>
          <a:off x="4728289" y="2588387"/>
          <a:ext cx="3789726" cy="2046506"/>
        </p:xfrm>
        <a:graphic>
          <a:graphicData uri="http://schemas.openxmlformats.org/drawingml/2006/chart">
            <c:chart xmlns:c="http://schemas.openxmlformats.org/drawingml/2006/chart" xmlns:r="http://schemas.openxmlformats.org/officeDocument/2006/relationships" r:id="rId4"/>
          </a:graphicData>
        </a:graphic>
      </p:graphicFrame>
      <p:sp>
        <p:nvSpPr>
          <p:cNvPr id="7" name="Content Placeholder 2">
            <a:extLst>
              <a:ext uri="{FF2B5EF4-FFF2-40B4-BE49-F238E27FC236}">
                <a16:creationId xmlns:a16="http://schemas.microsoft.com/office/drawing/2014/main" id="{A568A135-805D-1D0D-A10F-8C797F6C3EF6}"/>
              </a:ext>
            </a:extLst>
          </p:cNvPr>
          <p:cNvSpPr txBox="1">
            <a:spLocks/>
          </p:cNvSpPr>
          <p:nvPr/>
        </p:nvSpPr>
        <p:spPr>
          <a:xfrm>
            <a:off x="880816" y="718163"/>
            <a:ext cx="6400800" cy="1543574"/>
          </a:xfr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buFont typeface="Wingdings" pitchFamily="2" charset="2"/>
              <a:buChar char="Ø"/>
            </a:pPr>
            <a:r>
              <a:rPr lang="en-US" sz="1350" dirty="0">
                <a:latin typeface="Tahoma" pitchFamily="34" charset="0"/>
                <a:cs typeface="Tahoma" pitchFamily="34" charset="0"/>
              </a:rPr>
              <a:t>36 Samples of 1.6-1.6 mm and 30 samples of 0.7-0.7 mm plates, welded with different schedules;</a:t>
            </a:r>
          </a:p>
          <a:p>
            <a:pPr>
              <a:buFont typeface="Wingdings" pitchFamily="2" charset="2"/>
              <a:buChar char="Ø"/>
            </a:pPr>
            <a:r>
              <a:rPr lang="en-US" sz="1350" dirty="0">
                <a:latin typeface="Tahoma" pitchFamily="34" charset="0"/>
                <a:cs typeface="Tahoma" pitchFamily="34" charset="0"/>
              </a:rPr>
              <a:t>B-Scans were acquired simultaneously with the respective resistance curve for each spot;</a:t>
            </a:r>
          </a:p>
          <a:p>
            <a:pPr>
              <a:buFont typeface="Wingdings" pitchFamily="2" charset="2"/>
              <a:buChar char="Ø"/>
            </a:pPr>
            <a:r>
              <a:rPr lang="en-US" sz="1350" dirty="0">
                <a:latin typeface="Tahoma" pitchFamily="34" charset="0"/>
                <a:cs typeface="Tahoma" pitchFamily="34" charset="0"/>
              </a:rPr>
              <a:t>Both results were synchronized to look for similarities between them.</a:t>
            </a:r>
          </a:p>
          <a:p>
            <a:pPr marL="0" indent="0">
              <a:buNone/>
            </a:pPr>
            <a:endParaRPr lang="en-US" sz="1350" dirty="0">
              <a:latin typeface="Tahoma" pitchFamily="34" charset="0"/>
              <a:cs typeface="Tahoma" pitchFamily="34" charset="0"/>
            </a:endParaRPr>
          </a:p>
        </p:txBody>
      </p:sp>
    </p:spTree>
    <p:extLst>
      <p:ext uri="{BB962C8B-B14F-4D97-AF65-F5344CB8AC3E}">
        <p14:creationId xmlns:p14="http://schemas.microsoft.com/office/powerpoint/2010/main" val="17082302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10;&#10;Description automatically generated">
            <a:extLst>
              <a:ext uri="{FF2B5EF4-FFF2-40B4-BE49-F238E27FC236}">
                <a16:creationId xmlns:a16="http://schemas.microsoft.com/office/drawing/2014/main" id="{70F5BCBB-B4D2-6DA0-030F-8142D3DA856F}"/>
              </a:ext>
            </a:extLst>
          </p:cNvPr>
          <p:cNvPicPr>
            <a:picLocks noChangeAspect="1"/>
          </p:cNvPicPr>
          <p:nvPr/>
        </p:nvPicPr>
        <p:blipFill rotWithShape="1">
          <a:blip r:embed="rId2">
            <a:extLst>
              <a:ext uri="{28A0092B-C50C-407E-A947-70E740481C1C}">
                <a14:useLocalDpi xmlns:a14="http://schemas.microsoft.com/office/drawing/2010/main" val="0"/>
              </a:ext>
            </a:extLst>
          </a:blip>
          <a:srcRect r="31830"/>
          <a:stretch/>
        </p:blipFill>
        <p:spPr>
          <a:xfrm>
            <a:off x="1450942" y="1203599"/>
            <a:ext cx="6558298" cy="2906053"/>
          </a:xfrm>
          <a:prstGeom prst="rect">
            <a:avLst/>
          </a:prstGeom>
        </p:spPr>
      </p:pic>
      <p:pic>
        <p:nvPicPr>
          <p:cNvPr id="11" name="Picture 10" descr="A screenshot of a computer&#10;&#10;Description automatically generated with medium confidence">
            <a:extLst>
              <a:ext uri="{FF2B5EF4-FFF2-40B4-BE49-F238E27FC236}">
                <a16:creationId xmlns:a16="http://schemas.microsoft.com/office/drawing/2014/main" id="{E76C6E7F-255C-9C52-0C1A-431A9BC8138A}"/>
              </a:ext>
            </a:extLst>
          </p:cNvPr>
          <p:cNvPicPr>
            <a:picLocks noChangeAspect="1"/>
          </p:cNvPicPr>
          <p:nvPr/>
        </p:nvPicPr>
        <p:blipFill rotWithShape="1">
          <a:blip r:embed="rId3">
            <a:extLst>
              <a:ext uri="{28A0092B-C50C-407E-A947-70E740481C1C}">
                <a14:useLocalDpi xmlns:a14="http://schemas.microsoft.com/office/drawing/2010/main" val="0"/>
              </a:ext>
            </a:extLst>
          </a:blip>
          <a:srcRect l="4726" t="15663" r="19675" b="16613"/>
          <a:stretch/>
        </p:blipFill>
        <p:spPr>
          <a:xfrm>
            <a:off x="1331640" y="1203598"/>
            <a:ext cx="6696992" cy="2906053"/>
          </a:xfrm>
          <a:prstGeom prst="rect">
            <a:avLst/>
          </a:prstGeom>
        </p:spPr>
      </p:pic>
      <p:sp>
        <p:nvSpPr>
          <p:cNvPr id="4" name="Title 1">
            <a:extLst>
              <a:ext uri="{FF2B5EF4-FFF2-40B4-BE49-F238E27FC236}">
                <a16:creationId xmlns:a16="http://schemas.microsoft.com/office/drawing/2014/main" id="{E4428D71-FAA2-20DD-78FC-DC2992E6EBB9}"/>
              </a:ext>
            </a:extLst>
          </p:cNvPr>
          <p:cNvSpPr txBox="1">
            <a:spLocks/>
          </p:cNvSpPr>
          <p:nvPr/>
        </p:nvSpPr>
        <p:spPr>
          <a:xfrm>
            <a:off x="626006" y="123478"/>
            <a:ext cx="6587455" cy="484748"/>
          </a:xfrm>
          <a:prstGeom prst="rect">
            <a:avLst/>
          </a:prstGeom>
          <a:effectLst>
            <a:outerShdw blurRad="12700" dist="12700" dir="2700000" algn="tl" rotWithShape="0">
              <a:schemeClr val="tx1"/>
            </a:outerShdw>
          </a:effectLst>
        </p:spPr>
        <p:txBody>
          <a:bodyPr vert="horz" lIns="68580" tIns="34290" rIns="68580" bIns="34290" rtlCol="0" anchor="ctr">
            <a:normAutofit/>
          </a:bodyPr>
          <a:lstStyle>
            <a:lvl1pPr>
              <a:lnSpc>
                <a:spcPct val="90000"/>
              </a:lnSpc>
              <a:spcBef>
                <a:spcPct val="0"/>
              </a:spcBef>
              <a:buNone/>
              <a:defRPr sz="4000">
                <a:solidFill>
                  <a:srgbClr val="C00000"/>
                </a:solidFill>
                <a:latin typeface="+mj-lt"/>
                <a:ea typeface="+mj-ea"/>
                <a:cs typeface="+mj-cs"/>
              </a:defRPr>
            </a:lvl1pPr>
          </a:lstStyle>
          <a:p>
            <a:r>
              <a:rPr lang="en-US" sz="2800" dirty="0"/>
              <a:t>Results - </a:t>
            </a:r>
            <a:r>
              <a:rPr lang="en-US" sz="1400" dirty="0"/>
              <a:t>Resistance curve VS B-scan correlation</a:t>
            </a:r>
            <a:endParaRPr lang="en-US" sz="2800" dirty="0"/>
          </a:p>
        </p:txBody>
      </p:sp>
    </p:spTree>
    <p:extLst>
      <p:ext uri="{BB962C8B-B14F-4D97-AF65-F5344CB8AC3E}">
        <p14:creationId xmlns:p14="http://schemas.microsoft.com/office/powerpoint/2010/main" val="315697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11"/>
                                        </p:tgtEl>
                                        <p:attrNameLst>
                                          <p:attrName>style.opacity</p:attrName>
                                        </p:attrNameLst>
                                      </p:cBhvr>
                                      <p:to>
                                        <p:strVal val="0.5"/>
                                      </p:to>
                                    </p:set>
                                    <p:animEffect filter="image" prLst="opacity: 0.5">
                                      <p:cBhvr rctx="IE">
                                        <p:cTn id="12"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10;&#10;Description automatically generated">
            <a:extLst>
              <a:ext uri="{FF2B5EF4-FFF2-40B4-BE49-F238E27FC236}">
                <a16:creationId xmlns:a16="http://schemas.microsoft.com/office/drawing/2014/main" id="{70F5BCBB-B4D2-6DA0-030F-8142D3DA856F}"/>
              </a:ext>
            </a:extLst>
          </p:cNvPr>
          <p:cNvPicPr>
            <a:picLocks noChangeAspect="1"/>
          </p:cNvPicPr>
          <p:nvPr/>
        </p:nvPicPr>
        <p:blipFill rotWithShape="1">
          <a:blip r:embed="rId2">
            <a:extLst>
              <a:ext uri="{28A0092B-C50C-407E-A947-70E740481C1C}">
                <a14:useLocalDpi xmlns:a14="http://schemas.microsoft.com/office/drawing/2010/main" val="0"/>
              </a:ext>
            </a:extLst>
          </a:blip>
          <a:srcRect r="31830"/>
          <a:stretch/>
        </p:blipFill>
        <p:spPr>
          <a:xfrm>
            <a:off x="1450942" y="1203599"/>
            <a:ext cx="6558298" cy="2906053"/>
          </a:xfrm>
          <a:prstGeom prst="rect">
            <a:avLst/>
          </a:prstGeom>
        </p:spPr>
      </p:pic>
      <p:sp>
        <p:nvSpPr>
          <p:cNvPr id="4" name="Title 1">
            <a:extLst>
              <a:ext uri="{FF2B5EF4-FFF2-40B4-BE49-F238E27FC236}">
                <a16:creationId xmlns:a16="http://schemas.microsoft.com/office/drawing/2014/main" id="{0EC380AF-295D-EE45-FEE3-8891DB5F908A}"/>
              </a:ext>
            </a:extLst>
          </p:cNvPr>
          <p:cNvSpPr txBox="1">
            <a:spLocks/>
          </p:cNvSpPr>
          <p:nvPr/>
        </p:nvSpPr>
        <p:spPr>
          <a:xfrm>
            <a:off x="626006" y="123478"/>
            <a:ext cx="6587455" cy="484748"/>
          </a:xfrm>
          <a:prstGeom prst="rect">
            <a:avLst/>
          </a:prstGeom>
          <a:effectLst>
            <a:outerShdw blurRad="12700" dist="12700" dir="2700000" algn="tl" rotWithShape="0">
              <a:schemeClr val="tx1"/>
            </a:outerShdw>
          </a:effectLst>
        </p:spPr>
        <p:txBody>
          <a:bodyPr vert="horz" lIns="68580" tIns="34290" rIns="68580" bIns="34290" rtlCol="0" anchor="ctr">
            <a:normAutofit/>
          </a:bodyPr>
          <a:lstStyle>
            <a:lvl1pPr>
              <a:lnSpc>
                <a:spcPct val="90000"/>
              </a:lnSpc>
              <a:spcBef>
                <a:spcPct val="0"/>
              </a:spcBef>
              <a:buNone/>
              <a:defRPr sz="4000">
                <a:solidFill>
                  <a:srgbClr val="C00000"/>
                </a:solidFill>
                <a:latin typeface="+mj-lt"/>
                <a:ea typeface="+mj-ea"/>
                <a:cs typeface="+mj-cs"/>
              </a:defRPr>
            </a:lvl1pPr>
          </a:lstStyle>
          <a:p>
            <a:r>
              <a:rPr lang="en-US" sz="2800" dirty="0"/>
              <a:t>Results - </a:t>
            </a:r>
            <a:r>
              <a:rPr lang="en-US" sz="1400" dirty="0"/>
              <a:t>Resistance curve VS B-scan correlation</a:t>
            </a:r>
            <a:endParaRPr lang="en-US" sz="2800" dirty="0"/>
          </a:p>
        </p:txBody>
      </p:sp>
    </p:spTree>
    <p:extLst>
      <p:ext uri="{BB962C8B-B14F-4D97-AF65-F5344CB8AC3E}">
        <p14:creationId xmlns:p14="http://schemas.microsoft.com/office/powerpoint/2010/main" val="370870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04C7030-7116-4A0B-8046-6BC6D0B90A46}"/>
              </a:ext>
            </a:extLst>
          </p:cNvPr>
          <p:cNvSpPr txBox="1"/>
          <p:nvPr/>
        </p:nvSpPr>
        <p:spPr>
          <a:xfrm>
            <a:off x="1311304" y="3585086"/>
            <a:ext cx="6178492" cy="1938992"/>
          </a:xfrm>
          <a:prstGeom prst="rect">
            <a:avLst/>
          </a:prstGeom>
          <a:noFill/>
        </p:spPr>
        <p:txBody>
          <a:bodyPr wrap="square" rtlCol="0">
            <a:spAutoFit/>
          </a:bodyPr>
          <a:lstStyle/>
          <a:p>
            <a:pPr marL="214313" indent="-214313">
              <a:buFont typeface="Arial" panose="020B0604020202020204" pitchFamily="34" charset="0"/>
              <a:buChar char="•"/>
            </a:pPr>
            <a:r>
              <a:rPr lang="en-CA" sz="1500" dirty="0"/>
              <a:t>MFDC Inverter;</a:t>
            </a:r>
          </a:p>
          <a:p>
            <a:pPr marL="214313" indent="-214313">
              <a:buFont typeface="Arial" panose="020B0604020202020204" pitchFamily="34" charset="0"/>
              <a:buChar char="•"/>
            </a:pPr>
            <a:r>
              <a:rPr lang="en-CA" sz="1500" dirty="0"/>
              <a:t>Stationary type C gun;</a:t>
            </a:r>
          </a:p>
          <a:p>
            <a:pPr marL="214313" indent="-214313">
              <a:buFont typeface="Arial" panose="020B0604020202020204" pitchFamily="34" charset="0"/>
              <a:buChar char="•"/>
            </a:pPr>
            <a:r>
              <a:rPr lang="en-CA" sz="1500" dirty="0" err="1"/>
              <a:t>Obara</a:t>
            </a:r>
            <a:r>
              <a:rPr lang="en-CA" sz="1500" dirty="0"/>
              <a:t> “Hawkeye” Adaptive Controller;</a:t>
            </a:r>
          </a:p>
          <a:p>
            <a:pPr marL="214313" indent="-214313">
              <a:buFont typeface="Arial" panose="020B0604020202020204" pitchFamily="34" charset="0"/>
              <a:buChar char="•"/>
            </a:pPr>
            <a:r>
              <a:rPr lang="en-CA" sz="1500" dirty="0"/>
              <a:t>Pneumatic driven force, proportional valve;</a:t>
            </a:r>
          </a:p>
          <a:p>
            <a:pPr marL="214313" indent="-214313">
              <a:buFont typeface="Arial" panose="020B0604020202020204" pitchFamily="34" charset="0"/>
              <a:buChar char="•"/>
            </a:pPr>
            <a:r>
              <a:rPr lang="en-CA" sz="1500" dirty="0"/>
              <a:t>350 </a:t>
            </a:r>
            <a:r>
              <a:rPr lang="en-CA" sz="1500" dirty="0" err="1"/>
              <a:t>KgF</a:t>
            </a:r>
            <a:r>
              <a:rPr lang="en-CA" sz="1500" dirty="0"/>
              <a:t> max force;</a:t>
            </a:r>
          </a:p>
          <a:p>
            <a:pPr marL="214313" indent="-214313">
              <a:buFont typeface="Arial" panose="020B0604020202020204" pitchFamily="34" charset="0"/>
              <a:buChar char="•"/>
            </a:pPr>
            <a:r>
              <a:rPr lang="en-CA" sz="1500" dirty="0"/>
              <a:t>90KVA, 15 kA maximum</a:t>
            </a:r>
          </a:p>
          <a:p>
            <a:pPr marL="214313" indent="-214313">
              <a:buFont typeface="Arial" panose="020B0604020202020204" pitchFamily="34" charset="0"/>
              <a:buChar char="•"/>
            </a:pPr>
            <a:endParaRPr lang="en-CA" sz="1500" dirty="0"/>
          </a:p>
          <a:p>
            <a:pPr marL="214313" indent="-214313">
              <a:buFont typeface="Arial" panose="020B0604020202020204" pitchFamily="34" charset="0"/>
              <a:buChar char="•"/>
            </a:pPr>
            <a:endParaRPr lang="en-CA" sz="1500" dirty="0"/>
          </a:p>
        </p:txBody>
      </p:sp>
      <p:sp>
        <p:nvSpPr>
          <p:cNvPr id="8" name="Title 1">
            <a:extLst>
              <a:ext uri="{FF2B5EF4-FFF2-40B4-BE49-F238E27FC236}">
                <a16:creationId xmlns:a16="http://schemas.microsoft.com/office/drawing/2014/main" id="{CBDA7541-7472-9262-31E5-9E266BC22836}"/>
              </a:ext>
            </a:extLst>
          </p:cNvPr>
          <p:cNvSpPr txBox="1">
            <a:spLocks/>
          </p:cNvSpPr>
          <p:nvPr/>
        </p:nvSpPr>
        <p:spPr>
          <a:xfrm>
            <a:off x="467544" y="149159"/>
            <a:ext cx="8686800" cy="433965"/>
          </a:xfrm>
          <a:prstGeom prst="rect">
            <a:avLst/>
          </a:prstGeom>
          <a:effectLst>
            <a:outerShdw blurRad="12700" dist="12700" dir="2700000" algn="tl" rotWithShape="0">
              <a:schemeClr val="tx1"/>
            </a:outerShdw>
          </a:effectLst>
        </p:spPr>
        <p:txBody>
          <a:bodyPr vert="horz" lIns="68580" tIns="34290" rIns="68580" bIns="34290" rtlCol="0" anchor="ctr">
            <a:normAutofit fontScale="97500"/>
          </a:bodyPr>
          <a:lstStyle>
            <a:defPPr>
              <a:defRPr lang="en-US"/>
            </a:defPPr>
            <a:lvl1pPr>
              <a:lnSpc>
                <a:spcPct val="90000"/>
              </a:lnSpc>
              <a:spcBef>
                <a:spcPct val="0"/>
              </a:spcBef>
              <a:buNone/>
              <a:defRPr sz="2400">
                <a:solidFill>
                  <a:srgbClr val="C00000"/>
                </a:solidFill>
                <a:latin typeface="+mj-lt"/>
                <a:ea typeface="+mj-ea"/>
                <a:cs typeface="+mj-cs"/>
              </a:defRPr>
            </a:lvl1pPr>
          </a:lstStyle>
          <a:p>
            <a:r>
              <a:rPr lang="en-US" dirty="0"/>
              <a:t>Tools and available resources</a:t>
            </a:r>
          </a:p>
        </p:txBody>
      </p:sp>
      <p:pic>
        <p:nvPicPr>
          <p:cNvPr id="7" name="Picture 2" descr="Obara - Buy Obara Machinery &amp; Equipment for sale Australia wide">
            <a:extLst>
              <a:ext uri="{FF2B5EF4-FFF2-40B4-BE49-F238E27FC236}">
                <a16:creationId xmlns:a16="http://schemas.microsoft.com/office/drawing/2014/main" id="{8CAAC2FB-7AE1-7805-F04C-7A7F892BA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256888"/>
            <a:ext cx="2595167" cy="15174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38C9D1-A953-493F-0010-4D034DEF51FA}"/>
              </a:ext>
            </a:extLst>
          </p:cNvPr>
          <p:cNvPicPr>
            <a:picLocks noChangeAspect="1"/>
          </p:cNvPicPr>
          <p:nvPr/>
        </p:nvPicPr>
        <p:blipFill>
          <a:blip r:embed="rId3"/>
          <a:stretch>
            <a:fillRect/>
          </a:stretch>
        </p:blipFill>
        <p:spPr>
          <a:xfrm>
            <a:off x="1311305" y="678005"/>
            <a:ext cx="3692744" cy="2780418"/>
          </a:xfrm>
          <a:prstGeom prst="rect">
            <a:avLst/>
          </a:prstGeom>
        </p:spPr>
      </p:pic>
    </p:spTree>
    <p:extLst>
      <p:ext uri="{BB962C8B-B14F-4D97-AF65-F5344CB8AC3E}">
        <p14:creationId xmlns:p14="http://schemas.microsoft.com/office/powerpoint/2010/main" val="1463530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57D7C1EF-EE4D-4B71-AB86-3F087596C897}"/>
              </a:ext>
            </a:extLst>
          </p:cNvPr>
          <p:cNvSpPr txBox="1">
            <a:spLocks noChangeArrowheads="1"/>
          </p:cNvSpPr>
          <p:nvPr/>
        </p:nvSpPr>
        <p:spPr bwMode="auto">
          <a:xfrm>
            <a:off x="1143000" y="2056570"/>
            <a:ext cx="6858000" cy="433965"/>
          </a:xfrm>
          <a:prstGeom prst="rect">
            <a:avLst/>
          </a:prstGeom>
          <a:effectLst>
            <a:outerShdw blurRad="12700" dist="12700" dir="2700000" algn="tl" rotWithShape="0">
              <a:schemeClr val="tx1"/>
            </a:outerShdw>
          </a:effectLst>
        </p:spPr>
        <p:txBody>
          <a:bodyPr vert="horz" lIns="68580" tIns="34290" rIns="68580" bIns="34290" rtlCol="0" anchor="ctr">
            <a:normAutofit fontScale="97500"/>
          </a:bodyPr>
          <a:lstStyle>
            <a:defPPr>
              <a:defRPr lang="en-US"/>
            </a:defPPr>
            <a:lvl1pPr>
              <a:lnSpc>
                <a:spcPct val="90000"/>
              </a:lnSpc>
              <a:spcBef>
                <a:spcPct val="0"/>
              </a:spcBef>
              <a:buNone/>
              <a:defRPr sz="2400">
                <a:solidFill>
                  <a:srgbClr val="C00000"/>
                </a:solidFill>
                <a:latin typeface="+mj-lt"/>
                <a:ea typeface="+mj-ea"/>
                <a:cs typeface="+mj-cs"/>
              </a:defRPr>
            </a:lvl1pPr>
          </a:lstStyle>
          <a:p>
            <a:pPr algn="ctr"/>
            <a:r>
              <a:rPr lang="pt-BR" dirty="0"/>
              <a:t>Syncronization results</a:t>
            </a:r>
          </a:p>
        </p:txBody>
      </p:sp>
    </p:spTree>
    <p:extLst>
      <p:ext uri="{BB962C8B-B14F-4D97-AF65-F5344CB8AC3E}">
        <p14:creationId xmlns:p14="http://schemas.microsoft.com/office/powerpoint/2010/main" val="1642584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6A1035-2A66-09FA-208F-54F9816EFDFA}"/>
              </a:ext>
            </a:extLst>
          </p:cNvPr>
          <p:cNvSpPr/>
          <p:nvPr/>
        </p:nvSpPr>
        <p:spPr>
          <a:xfrm>
            <a:off x="6372200" y="4371950"/>
            <a:ext cx="2695060" cy="742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a:extLst>
              <a:ext uri="{FF2B5EF4-FFF2-40B4-BE49-F238E27FC236}">
                <a16:creationId xmlns:a16="http://schemas.microsoft.com/office/drawing/2014/main" id="{2C018083-5AB5-4981-BC80-7AAD8909A108}"/>
              </a:ext>
            </a:extLst>
          </p:cNvPr>
          <p:cNvPicPr>
            <a:picLocks noChangeAspect="1"/>
          </p:cNvPicPr>
          <p:nvPr/>
        </p:nvPicPr>
        <p:blipFill rotWithShape="1">
          <a:blip r:embed="rId2"/>
          <a:srcRect l="8847" t="3787" r="35503"/>
          <a:stretch/>
        </p:blipFill>
        <p:spPr>
          <a:xfrm>
            <a:off x="936784" y="0"/>
            <a:ext cx="3927788" cy="2964483"/>
          </a:xfrm>
          <a:prstGeom prst="rect">
            <a:avLst/>
          </a:prstGeom>
        </p:spPr>
      </p:pic>
      <p:graphicFrame>
        <p:nvGraphicFramePr>
          <p:cNvPr id="13" name="Chart 12">
            <a:extLst>
              <a:ext uri="{FF2B5EF4-FFF2-40B4-BE49-F238E27FC236}">
                <a16:creationId xmlns:a16="http://schemas.microsoft.com/office/drawing/2014/main" id="{DD30CBC2-FA3A-40FE-BE8C-2EDED597EA51}"/>
              </a:ext>
            </a:extLst>
          </p:cNvPr>
          <p:cNvGraphicFramePr>
            <a:graphicFrameLocks/>
          </p:cNvGraphicFramePr>
          <p:nvPr>
            <p:extLst>
              <p:ext uri="{D42A27DB-BD31-4B8C-83A1-F6EECF244321}">
                <p14:modId xmlns:p14="http://schemas.microsoft.com/office/powerpoint/2010/main" val="989351770"/>
              </p:ext>
            </p:extLst>
          </p:nvPr>
        </p:nvGraphicFramePr>
        <p:xfrm>
          <a:off x="666665" y="2964483"/>
          <a:ext cx="4265375" cy="222555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8D7C12F-7E86-4A5B-A9ED-A27E760F0983}"/>
              </a:ext>
            </a:extLst>
          </p:cNvPr>
          <p:cNvSpPr txBox="1"/>
          <p:nvPr/>
        </p:nvSpPr>
        <p:spPr>
          <a:xfrm>
            <a:off x="2492426" y="0"/>
            <a:ext cx="872937" cy="300082"/>
          </a:xfrm>
          <a:prstGeom prst="rect">
            <a:avLst/>
          </a:prstGeom>
          <a:noFill/>
        </p:spPr>
        <p:txBody>
          <a:bodyPr wrap="square" rtlCol="0">
            <a:spAutoFit/>
          </a:bodyPr>
          <a:lstStyle/>
          <a:p>
            <a:pPr defTabSz="685800">
              <a:defRPr/>
            </a:pPr>
            <a:r>
              <a:rPr lang="en-CA" sz="1350" dirty="0">
                <a:solidFill>
                  <a:prstClr val="black"/>
                </a:solidFill>
                <a:latin typeface="Calibri" panose="020F0502020204030204"/>
              </a:rPr>
              <a:t>Spot 5</a:t>
            </a:r>
            <a:endParaRPr lang="en-US" sz="1350" dirty="0">
              <a:solidFill>
                <a:prstClr val="black"/>
              </a:solidFill>
              <a:latin typeface="Calibri" panose="020F0502020204030204"/>
            </a:endParaRPr>
          </a:p>
        </p:txBody>
      </p:sp>
      <p:cxnSp>
        <p:nvCxnSpPr>
          <p:cNvPr id="15" name="Straight Connector 14">
            <a:extLst>
              <a:ext uri="{FF2B5EF4-FFF2-40B4-BE49-F238E27FC236}">
                <a16:creationId xmlns:a16="http://schemas.microsoft.com/office/drawing/2014/main" id="{016A67E9-5C2B-43F5-9665-4BBDE68A083C}"/>
              </a:ext>
            </a:extLst>
          </p:cNvPr>
          <p:cNvCxnSpPr/>
          <p:nvPr/>
        </p:nvCxnSpPr>
        <p:spPr>
          <a:xfrm>
            <a:off x="1895960" y="3801"/>
            <a:ext cx="56626" cy="514350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9722199-4C88-423B-816B-494638D565DF}"/>
              </a:ext>
            </a:extLst>
          </p:cNvPr>
          <p:cNvPicPr>
            <a:picLocks noChangeAspect="1"/>
          </p:cNvPicPr>
          <p:nvPr/>
        </p:nvPicPr>
        <p:blipFill rotWithShape="1">
          <a:blip r:embed="rId4"/>
          <a:srcRect l="8073" t="5416" r="33663"/>
          <a:stretch/>
        </p:blipFill>
        <p:spPr>
          <a:xfrm>
            <a:off x="5429147" y="-1"/>
            <a:ext cx="3681303" cy="3051496"/>
          </a:xfrm>
          <a:prstGeom prst="rect">
            <a:avLst/>
          </a:prstGeom>
        </p:spPr>
      </p:pic>
      <p:cxnSp>
        <p:nvCxnSpPr>
          <p:cNvPr id="11" name="Straight Connector 10">
            <a:extLst>
              <a:ext uri="{FF2B5EF4-FFF2-40B4-BE49-F238E27FC236}">
                <a16:creationId xmlns:a16="http://schemas.microsoft.com/office/drawing/2014/main" id="{6C3985D2-EE0B-421E-8EFF-8420372FCFE5}"/>
              </a:ext>
            </a:extLst>
          </p:cNvPr>
          <p:cNvCxnSpPr/>
          <p:nvPr/>
        </p:nvCxnSpPr>
        <p:spPr>
          <a:xfrm>
            <a:off x="6348969" y="60427"/>
            <a:ext cx="56626" cy="514350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2" name="Chart 11">
            <a:extLst>
              <a:ext uri="{FF2B5EF4-FFF2-40B4-BE49-F238E27FC236}">
                <a16:creationId xmlns:a16="http://schemas.microsoft.com/office/drawing/2014/main" id="{9C6198C2-5F33-42D2-91B6-0F2315B7211A}"/>
              </a:ext>
            </a:extLst>
          </p:cNvPr>
          <p:cNvGraphicFramePr>
            <a:graphicFrameLocks/>
          </p:cNvGraphicFramePr>
          <p:nvPr/>
        </p:nvGraphicFramePr>
        <p:xfrm>
          <a:off x="5228445" y="2967599"/>
          <a:ext cx="3951214" cy="2236328"/>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5CCAC07E-C417-4161-B263-1BA79C5FD47F}"/>
              </a:ext>
            </a:extLst>
          </p:cNvPr>
          <p:cNvSpPr txBox="1"/>
          <p:nvPr/>
        </p:nvSpPr>
        <p:spPr>
          <a:xfrm>
            <a:off x="7151067" y="0"/>
            <a:ext cx="807253" cy="300082"/>
          </a:xfrm>
          <a:prstGeom prst="rect">
            <a:avLst/>
          </a:prstGeom>
          <a:noFill/>
        </p:spPr>
        <p:txBody>
          <a:bodyPr wrap="square" rtlCol="0">
            <a:spAutoFit/>
          </a:bodyPr>
          <a:lstStyle/>
          <a:p>
            <a:pPr defTabSz="685800">
              <a:defRPr/>
            </a:pPr>
            <a:r>
              <a:rPr lang="en-CA" sz="1350" dirty="0">
                <a:solidFill>
                  <a:prstClr val="black"/>
                </a:solidFill>
                <a:latin typeface="Calibri" panose="020F0502020204030204"/>
              </a:rPr>
              <a:t>Spot 7</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686955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57D7C1EF-EE4D-4B71-AB86-3F087596C897}"/>
              </a:ext>
            </a:extLst>
          </p:cNvPr>
          <p:cNvSpPr txBox="1">
            <a:spLocks noChangeArrowheads="1"/>
          </p:cNvSpPr>
          <p:nvPr/>
        </p:nvSpPr>
        <p:spPr bwMode="auto">
          <a:xfrm>
            <a:off x="1143000" y="2056570"/>
            <a:ext cx="6858000" cy="433965"/>
          </a:xfrm>
          <a:prstGeom prst="rect">
            <a:avLst/>
          </a:prstGeom>
          <a:effectLst>
            <a:outerShdw blurRad="12700" dist="12700" dir="2700000" algn="tl" rotWithShape="0">
              <a:schemeClr val="tx1"/>
            </a:outerShdw>
          </a:effectLst>
        </p:spPr>
        <p:txBody>
          <a:bodyPr vert="horz" lIns="68580" tIns="34290" rIns="68580" bIns="34290" rtlCol="0" anchor="ctr">
            <a:normAutofit fontScale="97500"/>
          </a:bodyPr>
          <a:lstStyle>
            <a:defPPr>
              <a:defRPr lang="en-US"/>
            </a:defPPr>
            <a:lvl1pPr>
              <a:lnSpc>
                <a:spcPct val="90000"/>
              </a:lnSpc>
              <a:spcBef>
                <a:spcPct val="0"/>
              </a:spcBef>
              <a:buNone/>
              <a:defRPr sz="2400">
                <a:solidFill>
                  <a:srgbClr val="C00000"/>
                </a:solidFill>
                <a:latin typeface="+mj-lt"/>
                <a:ea typeface="+mj-ea"/>
                <a:cs typeface="+mj-cs"/>
              </a:defRPr>
            </a:lvl1pPr>
          </a:lstStyle>
          <a:p>
            <a:pPr algn="ctr"/>
            <a:r>
              <a:rPr lang="pt-BR" dirty="0"/>
              <a:t>Expulsions</a:t>
            </a:r>
          </a:p>
        </p:txBody>
      </p:sp>
    </p:spTree>
    <p:extLst>
      <p:ext uri="{BB962C8B-B14F-4D97-AF65-F5344CB8AC3E}">
        <p14:creationId xmlns:p14="http://schemas.microsoft.com/office/powerpoint/2010/main" val="3993080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3738C3-558D-497A-B320-0D97C950F7E9}"/>
              </a:ext>
            </a:extLst>
          </p:cNvPr>
          <p:cNvSpPr/>
          <p:nvPr/>
        </p:nvSpPr>
        <p:spPr>
          <a:xfrm>
            <a:off x="6372200" y="4371950"/>
            <a:ext cx="2695060" cy="742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11">
            <a:extLst>
              <a:ext uri="{FF2B5EF4-FFF2-40B4-BE49-F238E27FC236}">
                <a16:creationId xmlns:a16="http://schemas.microsoft.com/office/drawing/2014/main" id="{1BEFC676-A6B6-420C-B76E-4AAAAFE1F360}"/>
              </a:ext>
            </a:extLst>
          </p:cNvPr>
          <p:cNvPicPr>
            <a:picLocks noChangeAspect="1"/>
          </p:cNvPicPr>
          <p:nvPr/>
        </p:nvPicPr>
        <p:blipFill rotWithShape="1">
          <a:blip r:embed="rId2"/>
          <a:srcRect l="8418" t="6190" r="33868"/>
          <a:stretch/>
        </p:blipFill>
        <p:spPr>
          <a:xfrm>
            <a:off x="804097" y="0"/>
            <a:ext cx="3845360" cy="3047802"/>
          </a:xfrm>
          <a:prstGeom prst="rect">
            <a:avLst/>
          </a:prstGeom>
        </p:spPr>
      </p:pic>
      <p:sp>
        <p:nvSpPr>
          <p:cNvPr id="17" name="TextBox 16">
            <a:extLst>
              <a:ext uri="{FF2B5EF4-FFF2-40B4-BE49-F238E27FC236}">
                <a16:creationId xmlns:a16="http://schemas.microsoft.com/office/drawing/2014/main" id="{BCC387C3-B81B-4038-A891-83393DAB738F}"/>
              </a:ext>
            </a:extLst>
          </p:cNvPr>
          <p:cNvSpPr txBox="1"/>
          <p:nvPr/>
        </p:nvSpPr>
        <p:spPr>
          <a:xfrm>
            <a:off x="2398595" y="0"/>
            <a:ext cx="730135" cy="300082"/>
          </a:xfrm>
          <a:prstGeom prst="rect">
            <a:avLst/>
          </a:prstGeom>
          <a:noFill/>
        </p:spPr>
        <p:txBody>
          <a:bodyPr wrap="square" rtlCol="0">
            <a:spAutoFit/>
          </a:bodyPr>
          <a:lstStyle/>
          <a:p>
            <a:pPr defTabSz="685800">
              <a:defRPr/>
            </a:pPr>
            <a:r>
              <a:rPr lang="en-CA" sz="1350" dirty="0">
                <a:solidFill>
                  <a:prstClr val="black"/>
                </a:solidFill>
                <a:latin typeface="Calibri" panose="020F0502020204030204"/>
              </a:rPr>
              <a:t>Spot 17</a:t>
            </a:r>
            <a:endParaRPr lang="en-US" sz="1350" dirty="0">
              <a:solidFill>
                <a:prstClr val="black"/>
              </a:solidFill>
              <a:latin typeface="Calibri" panose="020F0502020204030204"/>
            </a:endParaRPr>
          </a:p>
        </p:txBody>
      </p:sp>
      <p:cxnSp>
        <p:nvCxnSpPr>
          <p:cNvPr id="18" name="Straight Connector 17">
            <a:extLst>
              <a:ext uri="{FF2B5EF4-FFF2-40B4-BE49-F238E27FC236}">
                <a16:creationId xmlns:a16="http://schemas.microsoft.com/office/drawing/2014/main" id="{765208E0-0E20-48F1-BD19-E97FE01E2B19}"/>
              </a:ext>
            </a:extLst>
          </p:cNvPr>
          <p:cNvCxnSpPr/>
          <p:nvPr/>
        </p:nvCxnSpPr>
        <p:spPr>
          <a:xfrm>
            <a:off x="1736974" y="-4376"/>
            <a:ext cx="56626" cy="514350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9" name="Chart 18">
            <a:extLst>
              <a:ext uri="{FF2B5EF4-FFF2-40B4-BE49-F238E27FC236}">
                <a16:creationId xmlns:a16="http://schemas.microsoft.com/office/drawing/2014/main" id="{99BBB674-AE09-4FDD-B841-528FBF664DB7}"/>
              </a:ext>
            </a:extLst>
          </p:cNvPr>
          <p:cNvGraphicFramePr>
            <a:graphicFrameLocks/>
          </p:cNvGraphicFramePr>
          <p:nvPr>
            <p:extLst>
              <p:ext uri="{D42A27DB-BD31-4B8C-83A1-F6EECF244321}">
                <p14:modId xmlns:p14="http://schemas.microsoft.com/office/powerpoint/2010/main" val="3916359403"/>
              </p:ext>
            </p:extLst>
          </p:nvPr>
        </p:nvGraphicFramePr>
        <p:xfrm>
          <a:off x="563465" y="2978486"/>
          <a:ext cx="4152551" cy="2202765"/>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Straight Connector 19">
            <a:extLst>
              <a:ext uri="{FF2B5EF4-FFF2-40B4-BE49-F238E27FC236}">
                <a16:creationId xmlns:a16="http://schemas.microsoft.com/office/drawing/2014/main" id="{E4B3B054-312E-4D8E-A8B2-28CA65AF95A4}"/>
              </a:ext>
            </a:extLst>
          </p:cNvPr>
          <p:cNvCxnSpPr/>
          <p:nvPr/>
        </p:nvCxnSpPr>
        <p:spPr>
          <a:xfrm>
            <a:off x="2945939" y="-28575"/>
            <a:ext cx="56626" cy="514350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EC73E91-326C-462C-9F32-A470DD365033}"/>
              </a:ext>
            </a:extLst>
          </p:cNvPr>
          <p:cNvPicPr>
            <a:picLocks noChangeAspect="1"/>
          </p:cNvPicPr>
          <p:nvPr/>
        </p:nvPicPr>
        <p:blipFill rotWithShape="1">
          <a:blip r:embed="rId4"/>
          <a:srcRect l="9276" t="3870" r="35334"/>
          <a:stretch/>
        </p:blipFill>
        <p:spPr>
          <a:xfrm>
            <a:off x="5024006" y="1"/>
            <a:ext cx="4099880" cy="3014444"/>
          </a:xfrm>
          <a:prstGeom prst="rect">
            <a:avLst/>
          </a:prstGeom>
        </p:spPr>
      </p:pic>
      <p:sp>
        <p:nvSpPr>
          <p:cNvPr id="10" name="TextBox 9">
            <a:extLst>
              <a:ext uri="{FF2B5EF4-FFF2-40B4-BE49-F238E27FC236}">
                <a16:creationId xmlns:a16="http://schemas.microsoft.com/office/drawing/2014/main" id="{A8D7C12F-7E86-4A5B-A9ED-A27E760F0983}"/>
              </a:ext>
            </a:extLst>
          </p:cNvPr>
          <p:cNvSpPr txBox="1"/>
          <p:nvPr/>
        </p:nvSpPr>
        <p:spPr>
          <a:xfrm>
            <a:off x="6626561" y="0"/>
            <a:ext cx="798554" cy="300082"/>
          </a:xfrm>
          <a:prstGeom prst="rect">
            <a:avLst/>
          </a:prstGeom>
          <a:noFill/>
        </p:spPr>
        <p:txBody>
          <a:bodyPr wrap="square" rtlCol="0">
            <a:spAutoFit/>
          </a:bodyPr>
          <a:lstStyle/>
          <a:p>
            <a:pPr defTabSz="685800">
              <a:defRPr/>
            </a:pPr>
            <a:r>
              <a:rPr lang="en-CA" sz="1350" dirty="0">
                <a:solidFill>
                  <a:prstClr val="black"/>
                </a:solidFill>
                <a:latin typeface="Calibri" panose="020F0502020204030204"/>
              </a:rPr>
              <a:t>Spot 16</a:t>
            </a:r>
            <a:endParaRPr lang="en-US" sz="1350" dirty="0">
              <a:solidFill>
                <a:prstClr val="black"/>
              </a:solidFill>
              <a:latin typeface="Calibri" panose="020F0502020204030204"/>
            </a:endParaRPr>
          </a:p>
        </p:txBody>
      </p:sp>
      <p:cxnSp>
        <p:nvCxnSpPr>
          <p:cNvPr id="16" name="Straight Connector 15">
            <a:extLst>
              <a:ext uri="{FF2B5EF4-FFF2-40B4-BE49-F238E27FC236}">
                <a16:creationId xmlns:a16="http://schemas.microsoft.com/office/drawing/2014/main" id="{016A67E9-5C2B-43F5-9665-4BBDE68A083C}"/>
              </a:ext>
            </a:extLst>
          </p:cNvPr>
          <p:cNvCxnSpPr/>
          <p:nvPr/>
        </p:nvCxnSpPr>
        <p:spPr>
          <a:xfrm>
            <a:off x="5850837" y="28968"/>
            <a:ext cx="56626" cy="514350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4" name="Chart 13">
            <a:extLst>
              <a:ext uri="{FF2B5EF4-FFF2-40B4-BE49-F238E27FC236}">
                <a16:creationId xmlns:a16="http://schemas.microsoft.com/office/drawing/2014/main" id="{1C37A767-B9CE-4818-BC42-B01F2BCB1584}"/>
              </a:ext>
            </a:extLst>
          </p:cNvPr>
          <p:cNvGraphicFramePr>
            <a:graphicFrameLocks/>
          </p:cNvGraphicFramePr>
          <p:nvPr>
            <p:extLst>
              <p:ext uri="{D42A27DB-BD31-4B8C-83A1-F6EECF244321}">
                <p14:modId xmlns:p14="http://schemas.microsoft.com/office/powerpoint/2010/main" val="389761303"/>
              </p:ext>
            </p:extLst>
          </p:nvPr>
        </p:nvGraphicFramePr>
        <p:xfrm>
          <a:off x="4805653" y="3005470"/>
          <a:ext cx="4374859" cy="2138030"/>
        </p:xfrm>
        <a:graphic>
          <a:graphicData uri="http://schemas.openxmlformats.org/drawingml/2006/chart">
            <c:chart xmlns:c="http://schemas.openxmlformats.org/drawingml/2006/chart" xmlns:r="http://schemas.openxmlformats.org/officeDocument/2006/relationships" r:id="rId5"/>
          </a:graphicData>
        </a:graphic>
      </p:graphicFrame>
      <p:cxnSp>
        <p:nvCxnSpPr>
          <p:cNvPr id="11" name="Straight Connector 10">
            <a:extLst>
              <a:ext uri="{FF2B5EF4-FFF2-40B4-BE49-F238E27FC236}">
                <a16:creationId xmlns:a16="http://schemas.microsoft.com/office/drawing/2014/main" id="{ED9EF280-EA0C-44EF-B68D-D8C3C01DDE7F}"/>
              </a:ext>
            </a:extLst>
          </p:cNvPr>
          <p:cNvCxnSpPr/>
          <p:nvPr/>
        </p:nvCxnSpPr>
        <p:spPr>
          <a:xfrm>
            <a:off x="7682782" y="-1442"/>
            <a:ext cx="56626" cy="51435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648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57D7C1EF-EE4D-4B71-AB86-3F087596C897}"/>
              </a:ext>
            </a:extLst>
          </p:cNvPr>
          <p:cNvSpPr txBox="1">
            <a:spLocks noChangeArrowheads="1"/>
          </p:cNvSpPr>
          <p:nvPr/>
        </p:nvSpPr>
        <p:spPr bwMode="auto">
          <a:xfrm>
            <a:off x="1143000" y="2056570"/>
            <a:ext cx="6858000" cy="433965"/>
          </a:xfrm>
          <a:prstGeom prst="rect">
            <a:avLst/>
          </a:prstGeom>
          <a:effectLst>
            <a:outerShdw blurRad="12700" dist="12700" dir="2700000" algn="tl" rotWithShape="0">
              <a:schemeClr val="tx1"/>
            </a:outerShdw>
          </a:effectLst>
        </p:spPr>
        <p:txBody>
          <a:bodyPr vert="horz" lIns="68580" tIns="34290" rIns="68580" bIns="34290" rtlCol="0" anchor="ctr">
            <a:normAutofit fontScale="97500"/>
          </a:bodyPr>
          <a:lstStyle>
            <a:defPPr>
              <a:defRPr lang="en-US"/>
            </a:defPPr>
            <a:lvl1pPr>
              <a:lnSpc>
                <a:spcPct val="90000"/>
              </a:lnSpc>
              <a:spcBef>
                <a:spcPct val="0"/>
              </a:spcBef>
              <a:buNone/>
              <a:defRPr sz="2400">
                <a:solidFill>
                  <a:srgbClr val="C00000"/>
                </a:solidFill>
                <a:latin typeface="+mj-lt"/>
                <a:ea typeface="+mj-ea"/>
                <a:cs typeface="+mj-cs"/>
              </a:defRPr>
            </a:lvl1pPr>
          </a:lstStyle>
          <a:p>
            <a:pPr algn="ctr"/>
            <a:r>
              <a:rPr lang="pt-BR" dirty="0"/>
              <a:t>False </a:t>
            </a:r>
            <a:r>
              <a:rPr lang="pt-BR" dirty="0" err="1"/>
              <a:t>resistance</a:t>
            </a:r>
            <a:r>
              <a:rPr lang="pt-BR" dirty="0"/>
              <a:t> </a:t>
            </a:r>
            <a:r>
              <a:rPr lang="pt-BR" dirty="0" err="1"/>
              <a:t>calls</a:t>
            </a:r>
            <a:endParaRPr lang="pt-BR" dirty="0"/>
          </a:p>
        </p:txBody>
      </p:sp>
    </p:spTree>
    <p:extLst>
      <p:ext uri="{BB962C8B-B14F-4D97-AF65-F5344CB8AC3E}">
        <p14:creationId xmlns:p14="http://schemas.microsoft.com/office/powerpoint/2010/main" val="4735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710300-7664-BE86-850B-9F9BB23D2982}"/>
              </a:ext>
            </a:extLst>
          </p:cNvPr>
          <p:cNvSpPr/>
          <p:nvPr/>
        </p:nvSpPr>
        <p:spPr>
          <a:xfrm>
            <a:off x="6372200" y="4371950"/>
            <a:ext cx="2695060" cy="742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a:extLst>
              <a:ext uri="{FF2B5EF4-FFF2-40B4-BE49-F238E27FC236}">
                <a16:creationId xmlns:a16="http://schemas.microsoft.com/office/drawing/2014/main" id="{8D9A977C-AB8C-40AA-B75F-6AEFF61E2928}"/>
              </a:ext>
            </a:extLst>
          </p:cNvPr>
          <p:cNvPicPr>
            <a:picLocks noChangeAspect="1"/>
          </p:cNvPicPr>
          <p:nvPr/>
        </p:nvPicPr>
        <p:blipFill rotWithShape="1">
          <a:blip r:embed="rId2"/>
          <a:srcRect l="7753" t="3359" r="33115"/>
          <a:stretch/>
        </p:blipFill>
        <p:spPr>
          <a:xfrm>
            <a:off x="724703" y="7602"/>
            <a:ext cx="3575471" cy="2825525"/>
          </a:xfrm>
          <a:prstGeom prst="rect">
            <a:avLst/>
          </a:prstGeom>
        </p:spPr>
      </p:pic>
      <p:sp>
        <p:nvSpPr>
          <p:cNvPr id="6" name="TextBox 5">
            <a:extLst>
              <a:ext uri="{FF2B5EF4-FFF2-40B4-BE49-F238E27FC236}">
                <a16:creationId xmlns:a16="http://schemas.microsoft.com/office/drawing/2014/main" id="{A8D7C12F-7E86-4A5B-A9ED-A27E760F0983}"/>
              </a:ext>
            </a:extLst>
          </p:cNvPr>
          <p:cNvSpPr txBox="1"/>
          <p:nvPr/>
        </p:nvSpPr>
        <p:spPr>
          <a:xfrm>
            <a:off x="2272656" y="0"/>
            <a:ext cx="892837" cy="300082"/>
          </a:xfrm>
          <a:prstGeom prst="rect">
            <a:avLst/>
          </a:prstGeom>
          <a:noFill/>
        </p:spPr>
        <p:txBody>
          <a:bodyPr wrap="square" rtlCol="0">
            <a:spAutoFit/>
          </a:bodyPr>
          <a:lstStyle/>
          <a:p>
            <a:pPr defTabSz="685800">
              <a:defRPr/>
            </a:pPr>
            <a:r>
              <a:rPr lang="en-CA" sz="1350" dirty="0">
                <a:solidFill>
                  <a:prstClr val="black"/>
                </a:solidFill>
                <a:latin typeface="Calibri" panose="020F0502020204030204"/>
              </a:rPr>
              <a:t>Spot 13</a:t>
            </a:r>
            <a:endParaRPr lang="en-US" sz="1350" dirty="0">
              <a:solidFill>
                <a:prstClr val="black"/>
              </a:solidFill>
              <a:latin typeface="Calibri" panose="020F0502020204030204"/>
            </a:endParaRPr>
          </a:p>
        </p:txBody>
      </p:sp>
      <p:cxnSp>
        <p:nvCxnSpPr>
          <p:cNvPr id="15" name="Straight Connector 14">
            <a:extLst>
              <a:ext uri="{FF2B5EF4-FFF2-40B4-BE49-F238E27FC236}">
                <a16:creationId xmlns:a16="http://schemas.microsoft.com/office/drawing/2014/main" id="{016A67E9-5C2B-43F5-9665-4BBDE68A083C}"/>
              </a:ext>
            </a:extLst>
          </p:cNvPr>
          <p:cNvCxnSpPr/>
          <p:nvPr/>
        </p:nvCxnSpPr>
        <p:spPr>
          <a:xfrm>
            <a:off x="1612848" y="40896"/>
            <a:ext cx="56626" cy="514350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3" name="Chart 12">
            <a:extLst>
              <a:ext uri="{FF2B5EF4-FFF2-40B4-BE49-F238E27FC236}">
                <a16:creationId xmlns:a16="http://schemas.microsoft.com/office/drawing/2014/main" id="{90791FDC-AAA1-46D0-A7EC-5F76E584A4A5}"/>
              </a:ext>
            </a:extLst>
          </p:cNvPr>
          <p:cNvGraphicFramePr>
            <a:graphicFrameLocks/>
          </p:cNvGraphicFramePr>
          <p:nvPr>
            <p:extLst>
              <p:ext uri="{D42A27DB-BD31-4B8C-83A1-F6EECF244321}">
                <p14:modId xmlns:p14="http://schemas.microsoft.com/office/powerpoint/2010/main" val="591782492"/>
              </p:ext>
            </p:extLst>
          </p:nvPr>
        </p:nvGraphicFramePr>
        <p:xfrm>
          <a:off x="490511" y="2917410"/>
          <a:ext cx="3865465" cy="2266987"/>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a:extLst>
              <a:ext uri="{FF2B5EF4-FFF2-40B4-BE49-F238E27FC236}">
                <a16:creationId xmlns:a16="http://schemas.microsoft.com/office/drawing/2014/main" id="{84981006-18E6-4147-B0A8-2BF3A9359BFD}"/>
              </a:ext>
            </a:extLst>
          </p:cNvPr>
          <p:cNvPicPr>
            <a:picLocks noChangeAspect="1"/>
          </p:cNvPicPr>
          <p:nvPr/>
        </p:nvPicPr>
        <p:blipFill rotWithShape="1">
          <a:blip r:embed="rId4"/>
          <a:srcRect l="8198" t="3744" r="32541"/>
          <a:stretch/>
        </p:blipFill>
        <p:spPr>
          <a:xfrm>
            <a:off x="4900366" y="0"/>
            <a:ext cx="4134578" cy="2965121"/>
          </a:xfrm>
          <a:prstGeom prst="rect">
            <a:avLst/>
          </a:prstGeom>
        </p:spPr>
      </p:pic>
      <p:sp>
        <p:nvSpPr>
          <p:cNvPr id="12" name="TextBox 11">
            <a:extLst>
              <a:ext uri="{FF2B5EF4-FFF2-40B4-BE49-F238E27FC236}">
                <a16:creationId xmlns:a16="http://schemas.microsoft.com/office/drawing/2014/main" id="{17C904D4-CDB4-4F2A-9F4E-64769DE16E16}"/>
              </a:ext>
            </a:extLst>
          </p:cNvPr>
          <p:cNvSpPr txBox="1"/>
          <p:nvPr/>
        </p:nvSpPr>
        <p:spPr>
          <a:xfrm>
            <a:off x="6449533" y="0"/>
            <a:ext cx="828670" cy="300082"/>
          </a:xfrm>
          <a:prstGeom prst="rect">
            <a:avLst/>
          </a:prstGeom>
          <a:noFill/>
        </p:spPr>
        <p:txBody>
          <a:bodyPr wrap="square" rtlCol="0">
            <a:spAutoFit/>
          </a:bodyPr>
          <a:lstStyle/>
          <a:p>
            <a:pPr defTabSz="685800">
              <a:defRPr/>
            </a:pPr>
            <a:r>
              <a:rPr lang="en-CA" sz="1350" dirty="0">
                <a:solidFill>
                  <a:prstClr val="black"/>
                </a:solidFill>
                <a:latin typeface="Calibri" panose="020F0502020204030204"/>
              </a:rPr>
              <a:t>Spot 12</a:t>
            </a:r>
            <a:endParaRPr lang="en-US" sz="1350" dirty="0">
              <a:solidFill>
                <a:prstClr val="black"/>
              </a:solidFill>
              <a:latin typeface="Calibri" panose="020F0502020204030204"/>
            </a:endParaRPr>
          </a:p>
        </p:txBody>
      </p:sp>
      <p:cxnSp>
        <p:nvCxnSpPr>
          <p:cNvPr id="17" name="Straight Connector 16">
            <a:extLst>
              <a:ext uri="{FF2B5EF4-FFF2-40B4-BE49-F238E27FC236}">
                <a16:creationId xmlns:a16="http://schemas.microsoft.com/office/drawing/2014/main" id="{5FB13B72-6C37-49B6-A47E-D6CA51E5E6DB}"/>
              </a:ext>
            </a:extLst>
          </p:cNvPr>
          <p:cNvCxnSpPr/>
          <p:nvPr/>
        </p:nvCxnSpPr>
        <p:spPr>
          <a:xfrm>
            <a:off x="5852315" y="138500"/>
            <a:ext cx="56626" cy="514350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8" name="Chart 17">
            <a:extLst>
              <a:ext uri="{FF2B5EF4-FFF2-40B4-BE49-F238E27FC236}">
                <a16:creationId xmlns:a16="http://schemas.microsoft.com/office/drawing/2014/main" id="{4C32F7A4-D697-4FA4-BAB4-F7EBD1E051E8}"/>
              </a:ext>
            </a:extLst>
          </p:cNvPr>
          <p:cNvGraphicFramePr>
            <a:graphicFrameLocks/>
          </p:cNvGraphicFramePr>
          <p:nvPr/>
        </p:nvGraphicFramePr>
        <p:xfrm>
          <a:off x="4718968" y="3039246"/>
          <a:ext cx="4368407" cy="216468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58071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3">
            <a:extLst>
              <a:ext uri="{FF2B5EF4-FFF2-40B4-BE49-F238E27FC236}">
                <a16:creationId xmlns:a16="http://schemas.microsoft.com/office/drawing/2014/main" id="{9D7C011D-2338-464F-A4BA-24DFB21C87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4070" y="1388120"/>
            <a:ext cx="3659547" cy="2604886"/>
          </a:xfrm>
          <a:prstGeom prst="rect">
            <a:avLst/>
          </a:prstGeom>
        </p:spPr>
      </p:pic>
      <p:sp>
        <p:nvSpPr>
          <p:cNvPr id="20" name="Retângulo 10">
            <a:extLst>
              <a:ext uri="{FF2B5EF4-FFF2-40B4-BE49-F238E27FC236}">
                <a16:creationId xmlns:a16="http://schemas.microsoft.com/office/drawing/2014/main" id="{BA27047E-EB99-4F03-8E35-DA2014854535}"/>
              </a:ext>
            </a:extLst>
          </p:cNvPr>
          <p:cNvSpPr/>
          <p:nvPr/>
        </p:nvSpPr>
        <p:spPr>
          <a:xfrm>
            <a:off x="2564953" y="3468198"/>
            <a:ext cx="2565462" cy="53091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b="1" dirty="0"/>
              <a:t>Adhesive</a:t>
            </a:r>
          </a:p>
          <a:p>
            <a:r>
              <a:rPr lang="en-US" dirty="0">
                <a:solidFill>
                  <a:schemeClr val="tx2"/>
                </a:solidFill>
                <a:latin typeface="+mj-lt"/>
                <a:ea typeface="+mj-ea"/>
                <a:cs typeface="+mj-cs"/>
              </a:rPr>
              <a:t>~</a:t>
            </a:r>
            <a:r>
              <a:rPr lang="en-US" sz="825" dirty="0"/>
              <a:t> </a:t>
            </a:r>
            <a:r>
              <a:rPr lang="en-US" dirty="0">
                <a:solidFill>
                  <a:schemeClr val="tx2"/>
                </a:solidFill>
                <a:latin typeface="+mj-lt"/>
                <a:ea typeface="+mj-ea"/>
                <a:cs typeface="+mj-cs"/>
              </a:rPr>
              <a:t>90.0 m</a:t>
            </a:r>
            <a:endParaRPr lang="pt-BR" dirty="0">
              <a:solidFill>
                <a:schemeClr val="tx2"/>
              </a:solidFill>
              <a:latin typeface="+mj-lt"/>
              <a:ea typeface="+mj-ea"/>
              <a:cs typeface="+mj-cs"/>
            </a:endParaRPr>
          </a:p>
        </p:txBody>
      </p:sp>
      <p:sp>
        <p:nvSpPr>
          <p:cNvPr id="22" name="Retângulo 9">
            <a:extLst>
              <a:ext uri="{FF2B5EF4-FFF2-40B4-BE49-F238E27FC236}">
                <a16:creationId xmlns:a16="http://schemas.microsoft.com/office/drawing/2014/main" id="{914E982D-08DD-4315-9E06-3890463FFE59}"/>
              </a:ext>
            </a:extLst>
          </p:cNvPr>
          <p:cNvSpPr/>
          <p:nvPr/>
        </p:nvSpPr>
        <p:spPr>
          <a:xfrm>
            <a:off x="907441" y="2005307"/>
            <a:ext cx="3311720" cy="8309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t>Spot Welds</a:t>
            </a:r>
          </a:p>
          <a:p>
            <a:pPr algn="ctr"/>
            <a:r>
              <a:rPr lang="en-US" sz="3000" dirty="0">
                <a:solidFill>
                  <a:schemeClr val="tx2"/>
                </a:solidFill>
                <a:latin typeface="+mj-lt"/>
                <a:ea typeface="+mj-ea"/>
                <a:cs typeface="+mj-cs"/>
              </a:rPr>
              <a:t>5000 - 7000</a:t>
            </a:r>
            <a:endParaRPr lang="pt-BR" sz="3000" dirty="0">
              <a:solidFill>
                <a:schemeClr val="tx2"/>
              </a:solidFill>
              <a:latin typeface="+mj-lt"/>
              <a:ea typeface="+mj-ea"/>
              <a:cs typeface="+mj-cs"/>
            </a:endParaRPr>
          </a:p>
        </p:txBody>
      </p:sp>
      <p:sp>
        <p:nvSpPr>
          <p:cNvPr id="23" name="Retângulo 12">
            <a:extLst>
              <a:ext uri="{FF2B5EF4-FFF2-40B4-BE49-F238E27FC236}">
                <a16:creationId xmlns:a16="http://schemas.microsoft.com/office/drawing/2014/main" id="{A38FDAF1-E24B-4552-8509-0947E0F94897}"/>
              </a:ext>
            </a:extLst>
          </p:cNvPr>
          <p:cNvSpPr/>
          <p:nvPr/>
        </p:nvSpPr>
        <p:spPr>
          <a:xfrm>
            <a:off x="938712" y="3480995"/>
            <a:ext cx="2069848" cy="53091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b="1" dirty="0" err="1"/>
              <a:t>Mig</a:t>
            </a:r>
            <a:r>
              <a:rPr lang="en-US" sz="1050" b="1" dirty="0"/>
              <a:t> Welds</a:t>
            </a:r>
          </a:p>
          <a:p>
            <a:r>
              <a:rPr lang="en-US" dirty="0">
                <a:solidFill>
                  <a:schemeClr val="tx2"/>
                </a:solidFill>
                <a:latin typeface="+mj-lt"/>
                <a:ea typeface="+mj-ea"/>
                <a:cs typeface="+mj-cs"/>
              </a:rPr>
              <a:t>~5.0 m</a:t>
            </a:r>
            <a:r>
              <a:rPr lang="en-US" sz="825" dirty="0"/>
              <a:t> </a:t>
            </a:r>
            <a:endParaRPr lang="pt-BR" sz="825" dirty="0"/>
          </a:p>
        </p:txBody>
      </p:sp>
      <p:sp>
        <p:nvSpPr>
          <p:cNvPr id="25" name="Rectangle 24">
            <a:extLst>
              <a:ext uri="{FF2B5EF4-FFF2-40B4-BE49-F238E27FC236}">
                <a16:creationId xmlns:a16="http://schemas.microsoft.com/office/drawing/2014/main" id="{E6EF2723-FAD4-4962-9BC2-C78156CC1A47}"/>
              </a:ext>
            </a:extLst>
          </p:cNvPr>
          <p:cNvSpPr/>
          <p:nvPr/>
        </p:nvSpPr>
        <p:spPr>
          <a:xfrm>
            <a:off x="6343650" y="3727812"/>
            <a:ext cx="2891669" cy="230832"/>
          </a:xfrm>
          <a:prstGeom prst="rect">
            <a:avLst/>
          </a:prstGeom>
        </p:spPr>
        <p:txBody>
          <a:bodyPr wrap="square">
            <a:spAutoFit/>
          </a:bodyPr>
          <a:lstStyle/>
          <a:p>
            <a:r>
              <a:rPr lang="en-CA" sz="900" dirty="0">
                <a:ea typeface="Times New Roman" panose="02020603050405020304" pitchFamily="18" charset="0"/>
              </a:rPr>
              <a:t>Schematics of an automotive body (SAE 2017)</a:t>
            </a:r>
            <a:endParaRPr lang="en-US" sz="900" dirty="0"/>
          </a:p>
        </p:txBody>
      </p:sp>
      <p:sp>
        <p:nvSpPr>
          <p:cNvPr id="27" name="Content Placeholder 3">
            <a:extLst>
              <a:ext uri="{FF2B5EF4-FFF2-40B4-BE49-F238E27FC236}">
                <a16:creationId xmlns:a16="http://schemas.microsoft.com/office/drawing/2014/main" id="{39A0AA41-4DE5-41F8-AA7E-96E7EAD511B0}"/>
              </a:ext>
            </a:extLst>
          </p:cNvPr>
          <p:cNvSpPr txBox="1">
            <a:spLocks/>
          </p:cNvSpPr>
          <p:nvPr/>
        </p:nvSpPr>
        <p:spPr>
          <a:xfrm>
            <a:off x="783735" y="1099525"/>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800"/>
              </a:spcBef>
              <a:buFontTx/>
              <a:buBlip>
                <a:blip r:embed="rId4"/>
              </a:buBlip>
              <a:defRPr sz="2400" kern="1200">
                <a:solidFill>
                  <a:schemeClr val="tx1"/>
                </a:solidFill>
                <a:latin typeface="+mn-lt"/>
                <a:ea typeface="+mn-ea"/>
                <a:cs typeface="+mn-cs"/>
              </a:defRPr>
            </a:lvl1pPr>
            <a:lvl2pPr marL="720000" indent="-216000" algn="l" defTabSz="914400" rtl="0" eaLnBrk="1" latinLnBrk="0" hangingPunct="1">
              <a:lnSpc>
                <a:spcPct val="100000"/>
              </a:lnSpc>
              <a:spcBef>
                <a:spcPts val="600"/>
              </a:spcBef>
              <a:buSzPct val="80000"/>
              <a:buFont typeface="Webdings" panose="05030102010509060703" pitchFamily="18" charset="2"/>
              <a:buChar char="&lt;"/>
              <a:defRPr sz="2000" kern="1200">
                <a:solidFill>
                  <a:schemeClr val="tx1"/>
                </a:solidFill>
                <a:latin typeface="+mn-lt"/>
                <a:ea typeface="+mn-ea"/>
                <a:cs typeface="+mn-cs"/>
              </a:defRPr>
            </a:lvl2pPr>
            <a:lvl3pPr marL="1080000" indent="-216000" algn="l" defTabSz="914400" rtl="0" eaLnBrk="1" latinLnBrk="0" hangingPunct="1">
              <a:lnSpc>
                <a:spcPct val="100000"/>
              </a:lnSpc>
              <a:spcBef>
                <a:spcPts val="600"/>
              </a:spcBef>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1800" dirty="0"/>
              <a:t>A typical automotive body: </a:t>
            </a:r>
          </a:p>
        </p:txBody>
      </p:sp>
      <p:sp>
        <p:nvSpPr>
          <p:cNvPr id="2" name="Oval 1">
            <a:extLst>
              <a:ext uri="{FF2B5EF4-FFF2-40B4-BE49-F238E27FC236}">
                <a16:creationId xmlns:a16="http://schemas.microsoft.com/office/drawing/2014/main" id="{D17CD9D0-7094-4F34-AE30-C5E77DBD5EA3}"/>
              </a:ext>
            </a:extLst>
          </p:cNvPr>
          <p:cNvSpPr/>
          <p:nvPr/>
        </p:nvSpPr>
        <p:spPr>
          <a:xfrm>
            <a:off x="611560" y="1884779"/>
            <a:ext cx="3967641" cy="10470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14" name="Title 4">
            <a:extLst>
              <a:ext uri="{FF2B5EF4-FFF2-40B4-BE49-F238E27FC236}">
                <a16:creationId xmlns:a16="http://schemas.microsoft.com/office/drawing/2014/main" id="{DA1C0D05-635F-4FA7-B7E2-C9CF7A81A454}"/>
              </a:ext>
            </a:extLst>
          </p:cNvPr>
          <p:cNvSpPr>
            <a:spLocks noGrp="1"/>
          </p:cNvSpPr>
          <p:nvPr>
            <p:ph type="title" idx="4294967295"/>
          </p:nvPr>
        </p:nvSpPr>
        <p:spPr>
          <a:xfrm>
            <a:off x="559166" y="139912"/>
            <a:ext cx="8335838" cy="734047"/>
          </a:xfrm>
          <a:prstGeom prst="rect">
            <a:avLst/>
          </a:prstGeom>
          <a:noFill/>
          <a:effectLst>
            <a:outerShdw blurRad="12700" dist="12700" dir="2700000" algn="tl" rotWithShape="0">
              <a:schemeClr val="tx1"/>
            </a:outerShdw>
          </a:effectLst>
        </p:spPr>
        <p:txBody>
          <a:bodyPr vert="horz" wrap="square" lIns="68580" tIns="34290" rIns="68580" bIns="34290" rtlCol="0" anchor="ctr">
            <a:spAutoFit/>
          </a:bodyPr>
          <a:lstStyle/>
          <a:p>
            <a:pPr>
              <a:lnSpc>
                <a:spcPct val="90000"/>
              </a:lnSpc>
            </a:pPr>
            <a:r>
              <a:rPr lang="en-US" sz="2400" b="0" dirty="0">
                <a:solidFill>
                  <a:srgbClr val="C00000"/>
                </a:solidFill>
                <a:latin typeface="Calibri Light"/>
              </a:rPr>
              <a:t>Research Subject - </a:t>
            </a:r>
            <a:r>
              <a:rPr lang="pt-BR" altLang="pt-BR" sz="2400" b="0" dirty="0">
                <a:solidFill>
                  <a:srgbClr val="C00000"/>
                </a:solidFill>
                <a:latin typeface="Calibri Light"/>
              </a:rPr>
              <a:t>RESISTANCE SPOT WELDING (RSW)</a:t>
            </a:r>
            <a:br>
              <a:rPr lang="pt-BR" altLang="pt-BR" sz="2400" b="0" dirty="0">
                <a:solidFill>
                  <a:srgbClr val="C00000"/>
                </a:solidFill>
                <a:latin typeface="Calibri Light"/>
              </a:rPr>
            </a:br>
            <a:endParaRPr lang="en-US" sz="2400" b="0" dirty="0">
              <a:solidFill>
                <a:srgbClr val="C00000"/>
              </a:solidFill>
              <a:latin typeface="Calibri Light"/>
            </a:endParaRPr>
          </a:p>
        </p:txBody>
      </p:sp>
    </p:spTree>
    <p:extLst>
      <p:ext uri="{BB962C8B-B14F-4D97-AF65-F5344CB8AC3E}">
        <p14:creationId xmlns:p14="http://schemas.microsoft.com/office/powerpoint/2010/main" val="3021189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15DC29D-E61E-4AEF-A695-2003EB4983AC}"/>
              </a:ext>
            </a:extLst>
          </p:cNvPr>
          <p:cNvSpPr txBox="1">
            <a:spLocks/>
          </p:cNvSpPr>
          <p:nvPr/>
        </p:nvSpPr>
        <p:spPr>
          <a:xfrm>
            <a:off x="4572001" y="1837436"/>
            <a:ext cx="4265375" cy="1838549"/>
          </a:xfrm>
        </p:spPr>
        <p:txBody>
          <a:bodyPr vert="horz" lIns="68580" tIns="34290" rIns="68580" bIns="34290" rtlCol="0">
            <a:normAutofit fontScale="85000" lnSpcReduction="20000"/>
          </a:bodyPr>
          <a:lstStyle>
            <a:lvl1pPr marL="228600" indent="-228600">
              <a:lnSpc>
                <a:spcPct val="90000"/>
              </a:lnSpc>
              <a:spcBef>
                <a:spcPts val="1800"/>
              </a:spcBef>
              <a:buFontTx/>
              <a:buBlip>
                <a:blip r:embed="rId3"/>
              </a:buBlip>
              <a:defRPr sz="2400"/>
            </a:lvl1pPr>
            <a:lvl2pPr marL="720000" indent="-216000">
              <a:lnSpc>
                <a:spcPct val="100000"/>
              </a:lnSpc>
              <a:spcBef>
                <a:spcPts val="600"/>
              </a:spcBef>
              <a:buSzPct val="80000"/>
              <a:buFont typeface="Webdings" panose="05030102010509060703" pitchFamily="18" charset="2"/>
              <a:buChar char="&lt;"/>
              <a:defRPr sz="2000"/>
            </a:lvl2pPr>
            <a:lvl3pPr marL="1080000" indent="-216000">
              <a:lnSpc>
                <a:spcPct val="100000"/>
              </a:lnSpc>
              <a:spcBef>
                <a:spcPts val="600"/>
              </a:spcBef>
              <a:buFont typeface="Calibri" panose="020F0502020204030204" pitchFamily="34" charset="0"/>
              <a:buChar char="−"/>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Font typeface="Arial" panose="020B0604020202020204" pitchFamily="34" charset="0"/>
              <a:buChar char="•"/>
            </a:pPr>
            <a:r>
              <a:rPr lang="en-US" sz="1800" dirty="0"/>
              <a:t>In the studied joints and weld schedules, the resistance peak registered in the curve matches in time with the beginning of melting, as registered by the B-scans collected;</a:t>
            </a:r>
          </a:p>
          <a:p>
            <a:pPr>
              <a:buFont typeface="Arial" panose="020B0604020202020204" pitchFamily="34" charset="0"/>
              <a:buChar char="•"/>
            </a:pPr>
            <a:r>
              <a:rPr lang="en-US" sz="1800" dirty="0"/>
              <a:t>The return of the resistance to its initial lower state show a correlation within the “saturation point” of the vertical nugget growth.</a:t>
            </a:r>
          </a:p>
          <a:p>
            <a:pPr>
              <a:buFont typeface="Arial" panose="020B0604020202020204" pitchFamily="34" charset="0"/>
              <a:buChar char="•"/>
            </a:pPr>
            <a:endParaRPr lang="en-US" sz="1800" dirty="0"/>
          </a:p>
          <a:p>
            <a:pPr marL="0" indent="0">
              <a:buNone/>
            </a:pPr>
            <a:endParaRPr lang="en-US" sz="1800" dirty="0"/>
          </a:p>
        </p:txBody>
      </p:sp>
      <p:sp>
        <p:nvSpPr>
          <p:cNvPr id="17" name="TextBox 16">
            <a:extLst>
              <a:ext uri="{FF2B5EF4-FFF2-40B4-BE49-F238E27FC236}">
                <a16:creationId xmlns:a16="http://schemas.microsoft.com/office/drawing/2014/main" id="{9CC35C51-039E-4E0A-BE20-4706F6EFBDD3}"/>
              </a:ext>
            </a:extLst>
          </p:cNvPr>
          <p:cNvSpPr txBox="1"/>
          <p:nvPr/>
        </p:nvSpPr>
        <p:spPr>
          <a:xfrm>
            <a:off x="3780556" y="1041944"/>
            <a:ext cx="1582889" cy="264544"/>
          </a:xfrm>
          <a:prstGeom prst="rect">
            <a:avLst/>
          </a:prstGeom>
        </p:spPr>
        <p:txBody>
          <a:bodyPr/>
          <a:lstStyle>
            <a:defPPr>
              <a:defRPr lang="en-US"/>
            </a:defPPr>
            <a:lvl1pPr marL="384048" indent="-384048" defTabSz="914400">
              <a:lnSpc>
                <a:spcPct val="94000"/>
              </a:lnSpc>
              <a:spcBef>
                <a:spcPts val="1000"/>
              </a:spcBef>
              <a:spcAft>
                <a:spcPts val="200"/>
              </a:spcAft>
              <a:buFont typeface="Wingdings" pitchFamily="2" charset="2"/>
              <a:buChar char="Ø"/>
              <a:defRPr baseline="0">
                <a:solidFill>
                  <a:schemeClr val="tx2"/>
                </a:solidFill>
                <a:latin typeface="Tahoma" pitchFamily="34" charset="0"/>
                <a:cs typeface="Tahoma" pitchFamily="34" charset="0"/>
              </a:defRPr>
            </a:lvl1pPr>
            <a:lvl2pPr marL="914400" indent="-384048" defTabSz="914400">
              <a:lnSpc>
                <a:spcPct val="94000"/>
              </a:lnSpc>
              <a:spcBef>
                <a:spcPts val="500"/>
              </a:spcBef>
              <a:spcAft>
                <a:spcPts val="200"/>
              </a:spcAft>
              <a:buFont typeface="Franklin Gothic Book" panose="020B0503020102020204" pitchFamily="34" charset="0"/>
              <a:buChar char="–"/>
              <a:defRPr sz="2000" i="1" baseline="0">
                <a:solidFill>
                  <a:schemeClr val="tx2"/>
                </a:solidFill>
              </a:defRPr>
            </a:lvl2pPr>
            <a:lvl3pPr marL="1371600" indent="-384048" defTabSz="914400">
              <a:lnSpc>
                <a:spcPct val="94000"/>
              </a:lnSpc>
              <a:spcBef>
                <a:spcPts val="500"/>
              </a:spcBef>
              <a:spcAft>
                <a:spcPts val="200"/>
              </a:spcAft>
              <a:buFont typeface="Franklin Gothic Book" panose="020B0503020102020204" pitchFamily="34" charset="0"/>
              <a:buChar char="■"/>
              <a:defRPr baseline="0">
                <a:solidFill>
                  <a:schemeClr val="tx2"/>
                </a:solidFill>
              </a:defRPr>
            </a:lvl3pPr>
            <a:lvl4pPr marL="1828800" indent="-384048" defTabSz="914400">
              <a:lnSpc>
                <a:spcPct val="94000"/>
              </a:lnSpc>
              <a:spcBef>
                <a:spcPts val="500"/>
              </a:spcBef>
              <a:spcAft>
                <a:spcPts val="200"/>
              </a:spcAft>
              <a:buFont typeface="Franklin Gothic Book" panose="020B0503020102020204" pitchFamily="34" charset="0"/>
              <a:buChar char="–"/>
              <a:defRPr i="1" baseline="0">
                <a:solidFill>
                  <a:schemeClr val="tx2"/>
                </a:solidFill>
              </a:defRPr>
            </a:lvl4pPr>
            <a:lvl5pPr marL="2286000" indent="-384048" defTabSz="914400">
              <a:lnSpc>
                <a:spcPct val="94000"/>
              </a:lnSpc>
              <a:spcBef>
                <a:spcPts val="500"/>
              </a:spcBef>
              <a:spcAft>
                <a:spcPts val="200"/>
              </a:spcAft>
              <a:buFont typeface="Franklin Gothic Book" panose="020B0503020102020204" pitchFamily="34" charset="0"/>
              <a:buChar char="■"/>
              <a:defRPr sz="1600" baseline="0">
                <a:solidFill>
                  <a:schemeClr val="tx2"/>
                </a:solidFill>
              </a:defRPr>
            </a:lvl5pPr>
            <a:lvl6pPr marL="2743200" indent="-384048" defTabSz="914400">
              <a:lnSpc>
                <a:spcPct val="94000"/>
              </a:lnSpc>
              <a:spcBef>
                <a:spcPts val="500"/>
              </a:spcBef>
              <a:spcAft>
                <a:spcPts val="200"/>
              </a:spcAft>
              <a:buFont typeface="Franklin Gothic Book" panose="020B0503020102020204" pitchFamily="34" charset="0"/>
              <a:buChar char="–"/>
              <a:defRPr sz="1600" i="1" baseline="0">
                <a:solidFill>
                  <a:schemeClr val="tx2"/>
                </a:solidFill>
              </a:defRPr>
            </a:lvl6pPr>
            <a:lvl7pPr marL="3200400" indent="-384048" defTabSz="914400">
              <a:lnSpc>
                <a:spcPct val="94000"/>
              </a:lnSpc>
              <a:spcBef>
                <a:spcPts val="500"/>
              </a:spcBef>
              <a:spcAft>
                <a:spcPts val="200"/>
              </a:spcAft>
              <a:buFont typeface="Franklin Gothic Book" panose="020B0503020102020204" pitchFamily="34" charset="0"/>
              <a:buChar char="■"/>
              <a:defRPr sz="1400" baseline="0">
                <a:solidFill>
                  <a:schemeClr val="tx2"/>
                </a:solidFill>
              </a:defRPr>
            </a:lvl7pPr>
            <a:lvl8pPr marL="3657600" indent="-384048" defTabSz="914400">
              <a:lnSpc>
                <a:spcPct val="94000"/>
              </a:lnSpc>
              <a:spcBef>
                <a:spcPts val="500"/>
              </a:spcBef>
              <a:spcAft>
                <a:spcPts val="200"/>
              </a:spcAft>
              <a:buFont typeface="Franklin Gothic Book" panose="020B0503020102020204" pitchFamily="34" charset="0"/>
              <a:buChar char="–"/>
              <a:defRPr sz="1400" i="1" baseline="0">
                <a:solidFill>
                  <a:schemeClr val="tx2"/>
                </a:solidFill>
              </a:defRPr>
            </a:lvl8pPr>
            <a:lvl9pPr marL="4114800" indent="-384048" defTabSz="914400">
              <a:lnSpc>
                <a:spcPct val="94000"/>
              </a:lnSpc>
              <a:spcBef>
                <a:spcPts val="500"/>
              </a:spcBef>
              <a:spcAft>
                <a:spcPts val="200"/>
              </a:spcAft>
              <a:buFont typeface="Franklin Gothic Book" panose="020B0503020102020204" pitchFamily="34" charset="0"/>
              <a:buChar char="■"/>
              <a:defRPr sz="1400" baseline="0">
                <a:solidFill>
                  <a:schemeClr val="tx2"/>
                </a:solidFill>
              </a:defRPr>
            </a:lvl9pPr>
          </a:lstStyle>
          <a:p>
            <a:pPr marL="0" indent="0" algn="ctr">
              <a:buNone/>
            </a:pPr>
            <a:r>
              <a:rPr lang="en-CA" sz="1500" dirty="0">
                <a:solidFill>
                  <a:schemeClr val="tx1"/>
                </a:solidFill>
              </a:rPr>
              <a:t>Findings</a:t>
            </a:r>
            <a:endParaRPr lang="en-US" sz="1500" dirty="0">
              <a:solidFill>
                <a:schemeClr val="tx1"/>
              </a:solidFill>
            </a:endParaRPr>
          </a:p>
        </p:txBody>
      </p:sp>
      <p:pic>
        <p:nvPicPr>
          <p:cNvPr id="3" name="Picture 2">
            <a:extLst>
              <a:ext uri="{FF2B5EF4-FFF2-40B4-BE49-F238E27FC236}">
                <a16:creationId xmlns:a16="http://schemas.microsoft.com/office/drawing/2014/main" id="{D0A4416E-FDFD-4205-BBB4-7AE542B418E1}"/>
              </a:ext>
            </a:extLst>
          </p:cNvPr>
          <p:cNvPicPr>
            <a:picLocks noChangeAspect="1"/>
          </p:cNvPicPr>
          <p:nvPr/>
        </p:nvPicPr>
        <p:blipFill>
          <a:blip r:embed="rId4"/>
          <a:stretch>
            <a:fillRect/>
          </a:stretch>
        </p:blipFill>
        <p:spPr>
          <a:xfrm>
            <a:off x="869097" y="1306488"/>
            <a:ext cx="3245702" cy="3733381"/>
          </a:xfrm>
          <a:prstGeom prst="rect">
            <a:avLst/>
          </a:prstGeom>
        </p:spPr>
      </p:pic>
      <p:sp>
        <p:nvSpPr>
          <p:cNvPr id="6" name="Title 1">
            <a:extLst>
              <a:ext uri="{FF2B5EF4-FFF2-40B4-BE49-F238E27FC236}">
                <a16:creationId xmlns:a16="http://schemas.microsoft.com/office/drawing/2014/main" id="{47C312F9-90A5-45DA-B900-833815D3893D}"/>
              </a:ext>
            </a:extLst>
          </p:cNvPr>
          <p:cNvSpPr txBox="1">
            <a:spLocks/>
          </p:cNvSpPr>
          <p:nvPr/>
        </p:nvSpPr>
        <p:spPr>
          <a:xfrm>
            <a:off x="626006" y="373400"/>
            <a:ext cx="6587455" cy="484748"/>
          </a:xfrm>
          <a:prstGeom prst="rect">
            <a:avLst/>
          </a:prstGeom>
          <a:effectLst>
            <a:outerShdw blurRad="12700" dist="12700" dir="2700000" algn="tl" rotWithShape="0">
              <a:schemeClr val="tx1"/>
            </a:outerShdw>
          </a:effectLst>
        </p:spPr>
        <p:txBody>
          <a:bodyPr vert="horz" lIns="68580" tIns="34290" rIns="68580" bIns="34290" rtlCol="0" anchor="ctr">
            <a:normAutofit lnSpcReduction="10000"/>
          </a:bodyPr>
          <a:lstStyle>
            <a:lvl1pPr>
              <a:lnSpc>
                <a:spcPct val="90000"/>
              </a:lnSpc>
              <a:spcBef>
                <a:spcPct val="0"/>
              </a:spcBef>
              <a:buNone/>
              <a:defRPr sz="4000">
                <a:solidFill>
                  <a:srgbClr val="C00000"/>
                </a:solidFill>
                <a:latin typeface="+mj-lt"/>
                <a:ea typeface="+mj-ea"/>
                <a:cs typeface="+mj-cs"/>
              </a:defRPr>
            </a:lvl1pPr>
          </a:lstStyle>
          <a:p>
            <a:r>
              <a:rPr lang="en-US" sz="3000" dirty="0"/>
              <a:t>Results - </a:t>
            </a:r>
            <a:r>
              <a:rPr lang="en-US" sz="1500" dirty="0"/>
              <a:t>Adaptive curve VS B-scan correlation</a:t>
            </a:r>
            <a:endParaRPr lang="en-US" sz="3000" dirty="0"/>
          </a:p>
        </p:txBody>
      </p:sp>
    </p:spTree>
    <p:extLst>
      <p:ext uri="{BB962C8B-B14F-4D97-AF65-F5344CB8AC3E}">
        <p14:creationId xmlns:p14="http://schemas.microsoft.com/office/powerpoint/2010/main" val="2285422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980B5CA-4F81-43C5-AD56-81875EC6A593}"/>
              </a:ext>
            </a:extLst>
          </p:cNvPr>
          <p:cNvSpPr txBox="1">
            <a:spLocks/>
          </p:cNvSpPr>
          <p:nvPr/>
        </p:nvSpPr>
        <p:spPr>
          <a:xfrm>
            <a:off x="526649" y="1760868"/>
            <a:ext cx="4127413" cy="2743492"/>
          </a:xfrm>
        </p:spPr>
        <p:txBody>
          <a:bodyPr vert="horz" lIns="68580" tIns="34290" rIns="68580" bIns="34290" rtlCol="0">
            <a:noAutofit/>
          </a:bodyPr>
          <a:lstStyle>
            <a:lvl1pPr marL="228600" indent="-228600">
              <a:lnSpc>
                <a:spcPct val="90000"/>
              </a:lnSpc>
              <a:spcBef>
                <a:spcPts val="1800"/>
              </a:spcBef>
              <a:buFontTx/>
              <a:buBlip>
                <a:blip r:embed="rId3"/>
              </a:buBlip>
              <a:defRPr sz="2400"/>
            </a:lvl1pPr>
            <a:lvl2pPr marL="720000" indent="-216000">
              <a:lnSpc>
                <a:spcPct val="100000"/>
              </a:lnSpc>
              <a:spcBef>
                <a:spcPts val="600"/>
              </a:spcBef>
              <a:buSzPct val="80000"/>
              <a:buFont typeface="Webdings" panose="05030102010509060703" pitchFamily="18" charset="2"/>
              <a:buChar char="&lt;"/>
              <a:defRPr sz="2000"/>
            </a:lvl2pPr>
            <a:lvl3pPr marL="1080000" indent="-216000">
              <a:lnSpc>
                <a:spcPct val="100000"/>
              </a:lnSpc>
              <a:spcBef>
                <a:spcPts val="600"/>
              </a:spcBef>
              <a:buFont typeface="Calibri" panose="020F0502020204030204" pitchFamily="34" charset="0"/>
              <a:buChar char="−"/>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Font typeface="Arial" panose="020B0604020202020204" pitchFamily="34" charset="0"/>
              <a:buChar char="•"/>
            </a:pPr>
            <a:r>
              <a:rPr lang="en-US" sz="1650" dirty="0"/>
              <a:t>Tooling and contact conditions may affect resistance based adaptive algorithm;</a:t>
            </a:r>
          </a:p>
          <a:p>
            <a:pPr>
              <a:buFont typeface="Arial" panose="020B0604020202020204" pitchFamily="34" charset="0"/>
              <a:buChar char="•"/>
            </a:pPr>
            <a:r>
              <a:rPr lang="en-US" sz="1650" dirty="0"/>
              <a:t>For those specific conditions, B-scan signatures are currently offering an advantage against the existing system.</a:t>
            </a:r>
          </a:p>
        </p:txBody>
      </p:sp>
      <p:sp>
        <p:nvSpPr>
          <p:cNvPr id="12" name="TextBox 11">
            <a:extLst>
              <a:ext uri="{FF2B5EF4-FFF2-40B4-BE49-F238E27FC236}">
                <a16:creationId xmlns:a16="http://schemas.microsoft.com/office/drawing/2014/main" id="{301EEE0F-ADDD-44AA-94EB-416FCAD29BB1}"/>
              </a:ext>
            </a:extLst>
          </p:cNvPr>
          <p:cNvSpPr txBox="1"/>
          <p:nvPr/>
        </p:nvSpPr>
        <p:spPr>
          <a:xfrm>
            <a:off x="1652050" y="1235365"/>
            <a:ext cx="1582889" cy="264544"/>
          </a:xfrm>
          <a:prstGeom prst="rect">
            <a:avLst/>
          </a:prstGeom>
        </p:spPr>
        <p:txBody>
          <a:bodyPr/>
          <a:lstStyle>
            <a:defPPr>
              <a:defRPr lang="en-US"/>
            </a:defPPr>
            <a:lvl1pPr marL="384048" indent="-384048" defTabSz="914400">
              <a:lnSpc>
                <a:spcPct val="94000"/>
              </a:lnSpc>
              <a:spcBef>
                <a:spcPts val="1000"/>
              </a:spcBef>
              <a:spcAft>
                <a:spcPts val="200"/>
              </a:spcAft>
              <a:buFont typeface="Wingdings" pitchFamily="2" charset="2"/>
              <a:buChar char="Ø"/>
              <a:defRPr baseline="0">
                <a:solidFill>
                  <a:schemeClr val="tx2"/>
                </a:solidFill>
                <a:latin typeface="Tahoma" pitchFamily="34" charset="0"/>
                <a:cs typeface="Tahoma" pitchFamily="34" charset="0"/>
              </a:defRPr>
            </a:lvl1pPr>
            <a:lvl2pPr marL="914400" indent="-384048" defTabSz="914400">
              <a:lnSpc>
                <a:spcPct val="94000"/>
              </a:lnSpc>
              <a:spcBef>
                <a:spcPts val="500"/>
              </a:spcBef>
              <a:spcAft>
                <a:spcPts val="200"/>
              </a:spcAft>
              <a:buFont typeface="Franklin Gothic Book" panose="020B0503020102020204" pitchFamily="34" charset="0"/>
              <a:buChar char="–"/>
              <a:defRPr sz="2000" i="1" baseline="0">
                <a:solidFill>
                  <a:schemeClr val="tx2"/>
                </a:solidFill>
              </a:defRPr>
            </a:lvl2pPr>
            <a:lvl3pPr marL="1371600" indent="-384048" defTabSz="914400">
              <a:lnSpc>
                <a:spcPct val="94000"/>
              </a:lnSpc>
              <a:spcBef>
                <a:spcPts val="500"/>
              </a:spcBef>
              <a:spcAft>
                <a:spcPts val="200"/>
              </a:spcAft>
              <a:buFont typeface="Franklin Gothic Book" panose="020B0503020102020204" pitchFamily="34" charset="0"/>
              <a:buChar char="■"/>
              <a:defRPr baseline="0">
                <a:solidFill>
                  <a:schemeClr val="tx2"/>
                </a:solidFill>
              </a:defRPr>
            </a:lvl3pPr>
            <a:lvl4pPr marL="1828800" indent="-384048" defTabSz="914400">
              <a:lnSpc>
                <a:spcPct val="94000"/>
              </a:lnSpc>
              <a:spcBef>
                <a:spcPts val="500"/>
              </a:spcBef>
              <a:spcAft>
                <a:spcPts val="200"/>
              </a:spcAft>
              <a:buFont typeface="Franklin Gothic Book" panose="020B0503020102020204" pitchFamily="34" charset="0"/>
              <a:buChar char="–"/>
              <a:defRPr i="1" baseline="0">
                <a:solidFill>
                  <a:schemeClr val="tx2"/>
                </a:solidFill>
              </a:defRPr>
            </a:lvl4pPr>
            <a:lvl5pPr marL="2286000" indent="-384048" defTabSz="914400">
              <a:lnSpc>
                <a:spcPct val="94000"/>
              </a:lnSpc>
              <a:spcBef>
                <a:spcPts val="500"/>
              </a:spcBef>
              <a:spcAft>
                <a:spcPts val="200"/>
              </a:spcAft>
              <a:buFont typeface="Franklin Gothic Book" panose="020B0503020102020204" pitchFamily="34" charset="0"/>
              <a:buChar char="■"/>
              <a:defRPr sz="1600" baseline="0">
                <a:solidFill>
                  <a:schemeClr val="tx2"/>
                </a:solidFill>
              </a:defRPr>
            </a:lvl5pPr>
            <a:lvl6pPr marL="2743200" indent="-384048" defTabSz="914400">
              <a:lnSpc>
                <a:spcPct val="94000"/>
              </a:lnSpc>
              <a:spcBef>
                <a:spcPts val="500"/>
              </a:spcBef>
              <a:spcAft>
                <a:spcPts val="200"/>
              </a:spcAft>
              <a:buFont typeface="Franklin Gothic Book" panose="020B0503020102020204" pitchFamily="34" charset="0"/>
              <a:buChar char="–"/>
              <a:defRPr sz="1600" i="1" baseline="0">
                <a:solidFill>
                  <a:schemeClr val="tx2"/>
                </a:solidFill>
              </a:defRPr>
            </a:lvl6pPr>
            <a:lvl7pPr marL="3200400" indent="-384048" defTabSz="914400">
              <a:lnSpc>
                <a:spcPct val="94000"/>
              </a:lnSpc>
              <a:spcBef>
                <a:spcPts val="500"/>
              </a:spcBef>
              <a:spcAft>
                <a:spcPts val="200"/>
              </a:spcAft>
              <a:buFont typeface="Franklin Gothic Book" panose="020B0503020102020204" pitchFamily="34" charset="0"/>
              <a:buChar char="■"/>
              <a:defRPr sz="1400" baseline="0">
                <a:solidFill>
                  <a:schemeClr val="tx2"/>
                </a:solidFill>
              </a:defRPr>
            </a:lvl7pPr>
            <a:lvl8pPr marL="3657600" indent="-384048" defTabSz="914400">
              <a:lnSpc>
                <a:spcPct val="94000"/>
              </a:lnSpc>
              <a:spcBef>
                <a:spcPts val="500"/>
              </a:spcBef>
              <a:spcAft>
                <a:spcPts val="200"/>
              </a:spcAft>
              <a:buFont typeface="Franklin Gothic Book" panose="020B0503020102020204" pitchFamily="34" charset="0"/>
              <a:buChar char="–"/>
              <a:defRPr sz="1400" i="1" baseline="0">
                <a:solidFill>
                  <a:schemeClr val="tx2"/>
                </a:solidFill>
              </a:defRPr>
            </a:lvl8pPr>
            <a:lvl9pPr marL="4114800" indent="-384048" defTabSz="914400">
              <a:lnSpc>
                <a:spcPct val="94000"/>
              </a:lnSpc>
              <a:spcBef>
                <a:spcPts val="500"/>
              </a:spcBef>
              <a:spcAft>
                <a:spcPts val="200"/>
              </a:spcAft>
              <a:buFont typeface="Franklin Gothic Book" panose="020B0503020102020204" pitchFamily="34" charset="0"/>
              <a:buChar char="■"/>
              <a:defRPr sz="1400" baseline="0">
                <a:solidFill>
                  <a:schemeClr val="tx2"/>
                </a:solidFill>
              </a:defRPr>
            </a:lvl9pPr>
          </a:lstStyle>
          <a:p>
            <a:pPr marL="0" indent="0" algn="ctr">
              <a:buNone/>
            </a:pPr>
            <a:r>
              <a:rPr lang="en-CA" sz="1500" dirty="0">
                <a:solidFill>
                  <a:schemeClr val="tx1"/>
                </a:solidFill>
              </a:rPr>
              <a:t>Findings</a:t>
            </a:r>
            <a:endParaRPr lang="en-US" sz="1500" dirty="0">
              <a:solidFill>
                <a:schemeClr val="tx1"/>
              </a:solidFill>
            </a:endParaRPr>
          </a:p>
        </p:txBody>
      </p:sp>
      <p:pic>
        <p:nvPicPr>
          <p:cNvPr id="6" name="Picture 5">
            <a:extLst>
              <a:ext uri="{FF2B5EF4-FFF2-40B4-BE49-F238E27FC236}">
                <a16:creationId xmlns:a16="http://schemas.microsoft.com/office/drawing/2014/main" id="{28B4F37C-B45C-48E8-AAC3-4E481EFBD586}"/>
              </a:ext>
            </a:extLst>
          </p:cNvPr>
          <p:cNvPicPr>
            <a:picLocks noChangeAspect="1"/>
          </p:cNvPicPr>
          <p:nvPr/>
        </p:nvPicPr>
        <p:blipFill>
          <a:blip r:embed="rId4"/>
          <a:stretch>
            <a:fillRect/>
          </a:stretch>
        </p:blipFill>
        <p:spPr>
          <a:xfrm>
            <a:off x="4989727" y="843558"/>
            <a:ext cx="2970761" cy="3563043"/>
          </a:xfrm>
          <a:prstGeom prst="rect">
            <a:avLst/>
          </a:prstGeom>
        </p:spPr>
      </p:pic>
      <p:sp>
        <p:nvSpPr>
          <p:cNvPr id="8" name="Title 1">
            <a:extLst>
              <a:ext uri="{FF2B5EF4-FFF2-40B4-BE49-F238E27FC236}">
                <a16:creationId xmlns:a16="http://schemas.microsoft.com/office/drawing/2014/main" id="{D17D5108-C9D1-432A-B40D-F896AC590F7D}"/>
              </a:ext>
            </a:extLst>
          </p:cNvPr>
          <p:cNvSpPr txBox="1">
            <a:spLocks/>
          </p:cNvSpPr>
          <p:nvPr/>
        </p:nvSpPr>
        <p:spPr>
          <a:xfrm>
            <a:off x="626006" y="373400"/>
            <a:ext cx="6587455" cy="484748"/>
          </a:xfrm>
          <a:prstGeom prst="rect">
            <a:avLst/>
          </a:prstGeom>
          <a:effectLst>
            <a:outerShdw blurRad="12700" dist="12700" dir="2700000" algn="tl" rotWithShape="0">
              <a:schemeClr val="tx1"/>
            </a:outerShdw>
          </a:effectLst>
        </p:spPr>
        <p:txBody>
          <a:bodyPr vert="horz" lIns="68580" tIns="34290" rIns="68580" bIns="34290" rtlCol="0" anchor="ctr">
            <a:normAutofit lnSpcReduction="10000"/>
          </a:bodyPr>
          <a:lstStyle>
            <a:lvl1pPr>
              <a:lnSpc>
                <a:spcPct val="90000"/>
              </a:lnSpc>
              <a:spcBef>
                <a:spcPct val="0"/>
              </a:spcBef>
              <a:buNone/>
              <a:defRPr sz="4000">
                <a:solidFill>
                  <a:srgbClr val="C00000"/>
                </a:solidFill>
                <a:latin typeface="+mj-lt"/>
                <a:ea typeface="+mj-ea"/>
                <a:cs typeface="+mj-cs"/>
              </a:defRPr>
            </a:lvl1pPr>
          </a:lstStyle>
          <a:p>
            <a:r>
              <a:rPr lang="en-US" sz="3000" dirty="0"/>
              <a:t>Results - </a:t>
            </a:r>
            <a:r>
              <a:rPr lang="en-US" sz="1500" dirty="0"/>
              <a:t>Adaptive curve VS B-scan correlation</a:t>
            </a:r>
            <a:endParaRPr lang="en-US" sz="3000" dirty="0"/>
          </a:p>
        </p:txBody>
      </p:sp>
    </p:spTree>
    <p:extLst>
      <p:ext uri="{BB962C8B-B14F-4D97-AF65-F5344CB8AC3E}">
        <p14:creationId xmlns:p14="http://schemas.microsoft.com/office/powerpoint/2010/main" val="1860681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DF1B179-7EE8-451C-BEE5-08A1A8CEA95C}"/>
              </a:ext>
            </a:extLst>
          </p:cNvPr>
          <p:cNvPicPr>
            <a:picLocks noChangeAspect="1"/>
          </p:cNvPicPr>
          <p:nvPr/>
        </p:nvPicPr>
        <p:blipFill rotWithShape="1">
          <a:blip r:embed="rId3"/>
          <a:srcRect r="23148" b="46773"/>
          <a:stretch/>
        </p:blipFill>
        <p:spPr>
          <a:xfrm>
            <a:off x="815724" y="1413806"/>
            <a:ext cx="7883790" cy="2968364"/>
          </a:xfrm>
          <a:prstGeom prst="rect">
            <a:avLst/>
          </a:prstGeom>
        </p:spPr>
      </p:pic>
      <p:cxnSp>
        <p:nvCxnSpPr>
          <p:cNvPr id="22" name="Straight Connector 21">
            <a:extLst>
              <a:ext uri="{FF2B5EF4-FFF2-40B4-BE49-F238E27FC236}">
                <a16:creationId xmlns:a16="http://schemas.microsoft.com/office/drawing/2014/main" id="{36E3B88D-6370-46E3-9058-D92C4B241816}"/>
              </a:ext>
            </a:extLst>
          </p:cNvPr>
          <p:cNvCxnSpPr/>
          <p:nvPr/>
        </p:nvCxnSpPr>
        <p:spPr>
          <a:xfrm>
            <a:off x="1499777" y="1413806"/>
            <a:ext cx="0" cy="29683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0950EC-10DE-4783-9D7B-509B14CA67B2}"/>
              </a:ext>
            </a:extLst>
          </p:cNvPr>
          <p:cNvCxnSpPr/>
          <p:nvPr/>
        </p:nvCxnSpPr>
        <p:spPr>
          <a:xfrm>
            <a:off x="6673601" y="1422235"/>
            <a:ext cx="0" cy="29683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32F6660-BB92-42CE-8B26-411DAEB6634A}"/>
              </a:ext>
            </a:extLst>
          </p:cNvPr>
          <p:cNvCxnSpPr/>
          <p:nvPr/>
        </p:nvCxnSpPr>
        <p:spPr>
          <a:xfrm>
            <a:off x="2738751" y="1413805"/>
            <a:ext cx="0" cy="296836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88E142-BE21-4DFF-BEE9-0194DBD32D40}"/>
              </a:ext>
            </a:extLst>
          </p:cNvPr>
          <p:cNvCxnSpPr/>
          <p:nvPr/>
        </p:nvCxnSpPr>
        <p:spPr>
          <a:xfrm>
            <a:off x="3692908" y="1413806"/>
            <a:ext cx="0" cy="296836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Conector de Seta Reta 27">
            <a:extLst>
              <a:ext uri="{FF2B5EF4-FFF2-40B4-BE49-F238E27FC236}">
                <a16:creationId xmlns:a16="http://schemas.microsoft.com/office/drawing/2014/main" id="{12E81734-E469-475E-B7DD-1BC2FBB6D201}"/>
              </a:ext>
            </a:extLst>
          </p:cNvPr>
          <p:cNvCxnSpPr>
            <a:cxnSpLocks/>
          </p:cNvCxnSpPr>
          <p:nvPr/>
        </p:nvCxnSpPr>
        <p:spPr>
          <a:xfrm flipH="1">
            <a:off x="1809551" y="4301908"/>
            <a:ext cx="929200" cy="27699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de Seta Reta 29">
            <a:extLst>
              <a:ext uri="{FF2B5EF4-FFF2-40B4-BE49-F238E27FC236}">
                <a16:creationId xmlns:a16="http://schemas.microsoft.com/office/drawing/2014/main" id="{81401411-8AAF-499D-8B8B-0AD99429A42C}"/>
              </a:ext>
            </a:extLst>
          </p:cNvPr>
          <p:cNvCxnSpPr>
            <a:cxnSpLocks/>
          </p:cNvCxnSpPr>
          <p:nvPr/>
        </p:nvCxnSpPr>
        <p:spPr>
          <a:xfrm flipV="1">
            <a:off x="3667951" y="1180813"/>
            <a:ext cx="1131515" cy="24142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CaixaDeTexto 30">
            <a:extLst>
              <a:ext uri="{FF2B5EF4-FFF2-40B4-BE49-F238E27FC236}">
                <a16:creationId xmlns:a16="http://schemas.microsoft.com/office/drawing/2014/main" id="{4DFCF7D9-9EC5-4D87-B156-8DE72E659B4F}"/>
              </a:ext>
            </a:extLst>
          </p:cNvPr>
          <p:cNvSpPr txBox="1"/>
          <p:nvPr/>
        </p:nvSpPr>
        <p:spPr>
          <a:xfrm>
            <a:off x="4799465" y="1036948"/>
            <a:ext cx="3528809" cy="300082"/>
          </a:xfrm>
          <a:prstGeom prst="rect">
            <a:avLst/>
          </a:prstGeom>
          <a:noFill/>
          <a:ln>
            <a:solidFill>
              <a:srgbClr val="92D050"/>
            </a:solidFill>
          </a:ln>
        </p:spPr>
        <p:txBody>
          <a:bodyPr wrap="square" rtlCol="0">
            <a:spAutoFit/>
          </a:bodyPr>
          <a:lstStyle/>
          <a:p>
            <a:r>
              <a:rPr lang="pt-BR" sz="1350" dirty="0" err="1">
                <a:solidFill>
                  <a:srgbClr val="00B050"/>
                </a:solidFill>
              </a:rPr>
              <a:t>Saturation</a:t>
            </a:r>
            <a:r>
              <a:rPr lang="pt-BR" sz="1350" dirty="0">
                <a:solidFill>
                  <a:srgbClr val="00B050"/>
                </a:solidFill>
              </a:rPr>
              <a:t> point – 125 </a:t>
            </a:r>
            <a:r>
              <a:rPr lang="pt-BR" sz="1350" dirty="0" err="1">
                <a:solidFill>
                  <a:srgbClr val="00B050"/>
                </a:solidFill>
              </a:rPr>
              <a:t>ms</a:t>
            </a:r>
            <a:r>
              <a:rPr lang="pt-BR" sz="1350" dirty="0">
                <a:solidFill>
                  <a:srgbClr val="00B050"/>
                </a:solidFill>
              </a:rPr>
              <a:t> </a:t>
            </a:r>
            <a:r>
              <a:rPr lang="pt-BR" sz="1350" dirty="0" err="1">
                <a:solidFill>
                  <a:srgbClr val="00B050"/>
                </a:solidFill>
              </a:rPr>
              <a:t>after</a:t>
            </a:r>
            <a:r>
              <a:rPr lang="pt-BR" sz="1350" dirty="0">
                <a:solidFill>
                  <a:srgbClr val="00B050"/>
                </a:solidFill>
              </a:rPr>
              <a:t> CON </a:t>
            </a:r>
          </a:p>
        </p:txBody>
      </p:sp>
      <p:sp>
        <p:nvSpPr>
          <p:cNvPr id="32" name="CaixaDeTexto 31">
            <a:extLst>
              <a:ext uri="{FF2B5EF4-FFF2-40B4-BE49-F238E27FC236}">
                <a16:creationId xmlns:a16="http://schemas.microsoft.com/office/drawing/2014/main" id="{6AAD14D0-4D7C-43D6-9E1B-0EF066876856}"/>
              </a:ext>
            </a:extLst>
          </p:cNvPr>
          <p:cNvSpPr txBox="1"/>
          <p:nvPr/>
        </p:nvSpPr>
        <p:spPr>
          <a:xfrm>
            <a:off x="683568" y="4578907"/>
            <a:ext cx="2856607" cy="300082"/>
          </a:xfrm>
          <a:prstGeom prst="rect">
            <a:avLst/>
          </a:prstGeom>
          <a:noFill/>
          <a:ln>
            <a:solidFill>
              <a:srgbClr val="7030A0"/>
            </a:solidFill>
          </a:ln>
        </p:spPr>
        <p:txBody>
          <a:bodyPr wrap="square" rtlCol="0">
            <a:spAutoFit/>
          </a:bodyPr>
          <a:lstStyle/>
          <a:p>
            <a:r>
              <a:rPr lang="pt-BR" sz="1350" dirty="0" err="1">
                <a:solidFill>
                  <a:srgbClr val="7030A0"/>
                </a:solidFill>
              </a:rPr>
              <a:t>Melting</a:t>
            </a:r>
            <a:r>
              <a:rPr lang="pt-BR" sz="1350" dirty="0">
                <a:solidFill>
                  <a:srgbClr val="7030A0"/>
                </a:solidFill>
              </a:rPr>
              <a:t> start – 70 </a:t>
            </a:r>
            <a:r>
              <a:rPr lang="pt-BR" sz="1350" dirty="0" err="1">
                <a:solidFill>
                  <a:srgbClr val="7030A0"/>
                </a:solidFill>
              </a:rPr>
              <a:t>ms</a:t>
            </a:r>
            <a:r>
              <a:rPr lang="pt-BR" sz="1350" dirty="0">
                <a:solidFill>
                  <a:srgbClr val="7030A0"/>
                </a:solidFill>
              </a:rPr>
              <a:t> </a:t>
            </a:r>
            <a:r>
              <a:rPr lang="pt-BR" sz="1350" dirty="0" err="1">
                <a:solidFill>
                  <a:srgbClr val="7030A0"/>
                </a:solidFill>
              </a:rPr>
              <a:t>after</a:t>
            </a:r>
            <a:r>
              <a:rPr lang="pt-BR" sz="1350" dirty="0">
                <a:solidFill>
                  <a:srgbClr val="7030A0"/>
                </a:solidFill>
              </a:rPr>
              <a:t> CON </a:t>
            </a:r>
          </a:p>
        </p:txBody>
      </p:sp>
      <p:sp>
        <p:nvSpPr>
          <p:cNvPr id="3" name="Content Placeholder 2">
            <a:extLst>
              <a:ext uri="{FF2B5EF4-FFF2-40B4-BE49-F238E27FC236}">
                <a16:creationId xmlns:a16="http://schemas.microsoft.com/office/drawing/2014/main" id="{1C7636AC-19A9-4A6E-BC01-AB5D9495DB38}"/>
              </a:ext>
            </a:extLst>
          </p:cNvPr>
          <p:cNvSpPr>
            <a:spLocks noGrp="1"/>
          </p:cNvSpPr>
          <p:nvPr>
            <p:ph idx="4294967295"/>
          </p:nvPr>
        </p:nvSpPr>
        <p:spPr>
          <a:xfrm>
            <a:off x="401185" y="1047074"/>
            <a:ext cx="7886700" cy="267478"/>
          </a:xfrm>
          <a:prstGeom prst="rect">
            <a:avLst/>
          </a:prstGeom>
        </p:spPr>
        <p:txBody>
          <a:bodyPr>
            <a:normAutofit fontScale="85000" lnSpcReduction="20000"/>
          </a:bodyPr>
          <a:lstStyle/>
          <a:p>
            <a:r>
              <a:rPr lang="en-US" sz="1500" dirty="0"/>
              <a:t>Initial B-scan @350 </a:t>
            </a:r>
            <a:r>
              <a:rPr lang="en-US" sz="1500" dirty="0" err="1"/>
              <a:t>ms</a:t>
            </a:r>
            <a:r>
              <a:rPr lang="en-US" sz="1500" dirty="0"/>
              <a:t> – sample B1</a:t>
            </a:r>
          </a:p>
        </p:txBody>
      </p:sp>
      <p:sp>
        <p:nvSpPr>
          <p:cNvPr id="17" name="Title 1">
            <a:extLst>
              <a:ext uri="{FF2B5EF4-FFF2-40B4-BE49-F238E27FC236}">
                <a16:creationId xmlns:a16="http://schemas.microsoft.com/office/drawing/2014/main" id="{50ECD615-6203-44DD-99EB-B1DAAEC8E91A}"/>
              </a:ext>
            </a:extLst>
          </p:cNvPr>
          <p:cNvSpPr txBox="1">
            <a:spLocks/>
          </p:cNvSpPr>
          <p:nvPr/>
        </p:nvSpPr>
        <p:spPr>
          <a:xfrm>
            <a:off x="528496" y="242957"/>
            <a:ext cx="8458245" cy="484748"/>
          </a:xfrm>
          <a:prstGeom prst="rect">
            <a:avLst/>
          </a:prstGeom>
          <a:noFill/>
          <a:effectLst>
            <a:outerShdw blurRad="12700" dist="12700" dir="2700000" algn="tl" rotWithShape="0">
              <a:schemeClr val="tx1"/>
            </a:outerShdw>
          </a:effectLst>
        </p:spPr>
        <p:txBody>
          <a:bodyPr vert="horz" wrap="square" lIns="68580" tIns="34290" rIns="68580" bIns="34290" rtlCol="0" anchor="ctr">
            <a:spAutoFit/>
          </a:bodyPr>
          <a:lstStyle>
            <a:defPPr>
              <a:defRPr lang="en-US"/>
            </a:defPPr>
            <a:lvl1pPr>
              <a:lnSpc>
                <a:spcPct val="90000"/>
              </a:lnSpc>
              <a:spcBef>
                <a:spcPct val="0"/>
              </a:spcBef>
              <a:buNone/>
              <a:defRPr sz="3000">
                <a:solidFill>
                  <a:srgbClr val="C00000"/>
                </a:solidFill>
                <a:latin typeface="Calibri Light"/>
                <a:ea typeface="+mj-ea"/>
                <a:cs typeface="+mj-cs"/>
              </a:defRPr>
            </a:lvl1pPr>
          </a:lstStyle>
          <a:p>
            <a:r>
              <a:rPr lang="en-US" dirty="0"/>
              <a:t>Experimental procedure – </a:t>
            </a:r>
            <a:r>
              <a:rPr lang="en-US" sz="2000" dirty="0"/>
              <a:t>Melting start and saturation point events</a:t>
            </a:r>
            <a:endParaRPr lang="en-US" dirty="0"/>
          </a:p>
        </p:txBody>
      </p:sp>
    </p:spTree>
    <p:extLst>
      <p:ext uri="{BB962C8B-B14F-4D97-AF65-F5344CB8AC3E}">
        <p14:creationId xmlns:p14="http://schemas.microsoft.com/office/powerpoint/2010/main" val="368570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19ED152-36CB-4984-887D-72A1C242C415}"/>
              </a:ext>
            </a:extLst>
          </p:cNvPr>
          <p:cNvSpPr>
            <a:spLocks noGrp="1"/>
          </p:cNvSpPr>
          <p:nvPr>
            <p:ph type="title" idx="4294967295"/>
          </p:nvPr>
        </p:nvSpPr>
        <p:spPr>
          <a:xfrm>
            <a:off x="694480" y="273246"/>
            <a:ext cx="8270005" cy="484748"/>
          </a:xfrm>
          <a:prstGeom prst="rect">
            <a:avLst/>
          </a:prstGeom>
          <a:noFill/>
          <a:effectLst>
            <a:outerShdw blurRad="12700" dist="12700" dir="2700000" algn="tl" rotWithShape="0">
              <a:schemeClr val="tx1"/>
            </a:outerShdw>
          </a:effectLst>
        </p:spPr>
        <p:txBody>
          <a:bodyPr vert="horz" wrap="square" lIns="68580" tIns="34290" rIns="68580" bIns="34290" rtlCol="0" anchor="ctr">
            <a:spAutoFit/>
          </a:bodyPr>
          <a:lstStyle/>
          <a:p>
            <a:pPr>
              <a:lnSpc>
                <a:spcPct val="90000"/>
              </a:lnSpc>
            </a:pPr>
            <a:r>
              <a:rPr lang="en-US" sz="3000" b="0" dirty="0">
                <a:solidFill>
                  <a:srgbClr val="C00000"/>
                </a:solidFill>
                <a:latin typeface="Calibri Light"/>
              </a:rPr>
              <a:t>Results – Key event detection</a:t>
            </a:r>
          </a:p>
        </p:txBody>
      </p:sp>
      <p:cxnSp>
        <p:nvCxnSpPr>
          <p:cNvPr id="10" name="Straight Connector 9">
            <a:extLst>
              <a:ext uri="{FF2B5EF4-FFF2-40B4-BE49-F238E27FC236}">
                <a16:creationId xmlns:a16="http://schemas.microsoft.com/office/drawing/2014/main" id="{87491C5D-2230-4323-AB48-765FC155BCB8}"/>
              </a:ext>
            </a:extLst>
          </p:cNvPr>
          <p:cNvCxnSpPr/>
          <p:nvPr/>
        </p:nvCxnSpPr>
        <p:spPr>
          <a:xfrm>
            <a:off x="1560545" y="1023154"/>
            <a:ext cx="0" cy="29683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DCA6573-C9CD-4027-B80A-F9608BA4238A}"/>
              </a:ext>
            </a:extLst>
          </p:cNvPr>
          <p:cNvCxnSpPr/>
          <p:nvPr/>
        </p:nvCxnSpPr>
        <p:spPr>
          <a:xfrm>
            <a:off x="3795227" y="1038580"/>
            <a:ext cx="0" cy="29683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08C3B9D-1C06-4235-81AA-4B307E00EF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5037" y="1684327"/>
            <a:ext cx="2523804" cy="2132698"/>
          </a:xfrm>
          <a:prstGeom prst="rect">
            <a:avLst/>
          </a:prstGeom>
        </p:spPr>
      </p:pic>
      <p:cxnSp>
        <p:nvCxnSpPr>
          <p:cNvPr id="18" name="Straight Arrow Connector 17">
            <a:extLst>
              <a:ext uri="{FF2B5EF4-FFF2-40B4-BE49-F238E27FC236}">
                <a16:creationId xmlns:a16="http://schemas.microsoft.com/office/drawing/2014/main" id="{EB0FCBED-841E-4C1E-9218-7D36D60A574C}"/>
              </a:ext>
            </a:extLst>
          </p:cNvPr>
          <p:cNvCxnSpPr/>
          <p:nvPr/>
        </p:nvCxnSpPr>
        <p:spPr>
          <a:xfrm>
            <a:off x="6325037" y="1541721"/>
            <a:ext cx="25238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6D5F01E-5FB6-4969-9C51-DE7B9CCDB7A3}"/>
              </a:ext>
            </a:extLst>
          </p:cNvPr>
          <p:cNvCxnSpPr>
            <a:cxnSpLocks/>
          </p:cNvCxnSpPr>
          <p:nvPr/>
        </p:nvCxnSpPr>
        <p:spPr>
          <a:xfrm flipH="1">
            <a:off x="6169983" y="1684327"/>
            <a:ext cx="1" cy="21326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7CA4922-DDBE-4727-95AF-5E1E16885115}"/>
              </a:ext>
            </a:extLst>
          </p:cNvPr>
          <p:cNvSpPr txBox="1"/>
          <p:nvPr/>
        </p:nvSpPr>
        <p:spPr>
          <a:xfrm>
            <a:off x="7306324" y="1262736"/>
            <a:ext cx="918844" cy="346249"/>
          </a:xfrm>
          <a:prstGeom prst="rect">
            <a:avLst/>
          </a:prstGeom>
          <a:noFill/>
        </p:spPr>
        <p:txBody>
          <a:bodyPr wrap="square" rtlCol="0">
            <a:spAutoFit/>
          </a:bodyPr>
          <a:lstStyle/>
          <a:p>
            <a:r>
              <a:rPr lang="en-CA" sz="1650" dirty="0"/>
              <a:t>Time</a:t>
            </a:r>
            <a:endParaRPr lang="en-US" sz="1650" dirty="0"/>
          </a:p>
        </p:txBody>
      </p:sp>
      <p:sp>
        <p:nvSpPr>
          <p:cNvPr id="21" name="TextBox 20">
            <a:extLst>
              <a:ext uri="{FF2B5EF4-FFF2-40B4-BE49-F238E27FC236}">
                <a16:creationId xmlns:a16="http://schemas.microsoft.com/office/drawing/2014/main" id="{509D24B2-59A6-4B8F-9CC7-2B802BA8ED84}"/>
              </a:ext>
            </a:extLst>
          </p:cNvPr>
          <p:cNvSpPr txBox="1"/>
          <p:nvPr/>
        </p:nvSpPr>
        <p:spPr>
          <a:xfrm rot="16200000">
            <a:off x="5311198" y="2246438"/>
            <a:ext cx="1470472" cy="346249"/>
          </a:xfrm>
          <a:prstGeom prst="rect">
            <a:avLst/>
          </a:prstGeom>
          <a:noFill/>
        </p:spPr>
        <p:txBody>
          <a:bodyPr wrap="square" rtlCol="0">
            <a:spAutoFit/>
          </a:bodyPr>
          <a:lstStyle/>
          <a:p>
            <a:r>
              <a:rPr lang="en-CA" sz="1650" dirty="0"/>
              <a:t>Arrival Time</a:t>
            </a:r>
            <a:endParaRPr lang="en-US" sz="1650" dirty="0"/>
          </a:p>
        </p:txBody>
      </p:sp>
      <p:sp>
        <p:nvSpPr>
          <p:cNvPr id="22" name="Rectangle 21">
            <a:extLst>
              <a:ext uri="{FF2B5EF4-FFF2-40B4-BE49-F238E27FC236}">
                <a16:creationId xmlns:a16="http://schemas.microsoft.com/office/drawing/2014/main" id="{5A29696B-80D4-4EFD-8377-0CFE69B227D4}"/>
              </a:ext>
            </a:extLst>
          </p:cNvPr>
          <p:cNvSpPr/>
          <p:nvPr/>
        </p:nvSpPr>
        <p:spPr>
          <a:xfrm flipH="1">
            <a:off x="6325035" y="1684327"/>
            <a:ext cx="2523804" cy="21503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Content Placeholder 2">
            <a:extLst>
              <a:ext uri="{FF2B5EF4-FFF2-40B4-BE49-F238E27FC236}">
                <a16:creationId xmlns:a16="http://schemas.microsoft.com/office/drawing/2014/main" id="{554D9327-B373-41D5-9DF1-6402E379D3B2}"/>
              </a:ext>
            </a:extLst>
          </p:cNvPr>
          <p:cNvSpPr txBox="1">
            <a:spLocks/>
          </p:cNvSpPr>
          <p:nvPr/>
        </p:nvSpPr>
        <p:spPr>
          <a:xfrm>
            <a:off x="714217" y="1482334"/>
            <a:ext cx="5053614" cy="2554286"/>
          </a:xfrm>
          <a:prstGeom prst="rect">
            <a:avLst/>
          </a:prstGeom>
        </p:spPr>
        <p:txBody>
          <a:bodyPr vert="horz" lIns="68580" tIns="34290" rIns="68580" bIns="34290" rtlCol="0">
            <a:normAutofit fontScale="85000" lnSpcReduction="10000"/>
          </a:bodyPr>
          <a:lstStyle>
            <a:lvl1pPr marL="228600" indent="-228600">
              <a:lnSpc>
                <a:spcPct val="90000"/>
              </a:lnSpc>
              <a:spcBef>
                <a:spcPts val="1800"/>
              </a:spcBef>
              <a:buFontTx/>
              <a:buBlip>
                <a:blip r:embed="rId4"/>
              </a:buBlip>
              <a:defRPr sz="2400"/>
            </a:lvl1pPr>
            <a:lvl2pPr marL="720000" indent="-216000">
              <a:lnSpc>
                <a:spcPct val="100000"/>
              </a:lnSpc>
              <a:spcBef>
                <a:spcPts val="600"/>
              </a:spcBef>
              <a:buSzPct val="80000"/>
              <a:buFont typeface="Webdings" panose="05030102010509060703" pitchFamily="18" charset="2"/>
              <a:buChar char="&lt;"/>
              <a:defRPr sz="2000"/>
            </a:lvl2pPr>
            <a:lvl3pPr marL="1080000" indent="-216000">
              <a:lnSpc>
                <a:spcPct val="100000"/>
              </a:lnSpc>
              <a:spcBef>
                <a:spcPts val="600"/>
              </a:spcBef>
              <a:buFont typeface="Calibri" panose="020F0502020204030204" pitchFamily="34" charset="0"/>
              <a:buChar char="−"/>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Font typeface="Arial" panose="020B0604020202020204" pitchFamily="34" charset="0"/>
              <a:buChar char="•"/>
            </a:pPr>
            <a:r>
              <a:rPr lang="en-US" sz="1500" dirty="0"/>
              <a:t>In-process weld characterization (regression)</a:t>
            </a:r>
          </a:p>
          <a:p>
            <a:pPr lvl="1"/>
            <a:r>
              <a:rPr lang="en-CA" sz="1350" dirty="0"/>
              <a:t>Identifies key events throughout weld process</a:t>
            </a:r>
          </a:p>
          <a:p>
            <a:pPr lvl="1"/>
            <a:r>
              <a:rPr lang="en-CA" sz="1350" dirty="0"/>
              <a:t>Real-time key event detection (SSID, saturation, expulsion);</a:t>
            </a:r>
          </a:p>
          <a:p>
            <a:pPr lvl="1"/>
            <a:r>
              <a:rPr lang="en-CA" sz="1350" dirty="0"/>
              <a:t>Ultrasonic A-scans sampled every 1ms</a:t>
            </a:r>
          </a:p>
          <a:p>
            <a:pPr lvl="1"/>
            <a:r>
              <a:rPr lang="en-CA" sz="1350" dirty="0"/>
              <a:t>AI conducts inference in ~0.5ms per A-scan</a:t>
            </a:r>
          </a:p>
          <a:p>
            <a:pPr>
              <a:buFont typeface="Arial" panose="020B0604020202020204" pitchFamily="34" charset="0"/>
              <a:buChar char="•"/>
            </a:pPr>
            <a:r>
              <a:rPr lang="en-CA" sz="1500" dirty="0"/>
              <a:t>Key features to determine quality: liquid formation point, steel-steel interface disappearance point, nugget saturation point, vertical size of nugget as proportion of stack.</a:t>
            </a:r>
          </a:p>
          <a:p>
            <a:pPr>
              <a:buFont typeface="Arial" panose="020B0604020202020204" pitchFamily="34" charset="0"/>
              <a:buChar char="•"/>
            </a:pPr>
            <a:r>
              <a:rPr lang="en-CA" sz="1350" dirty="0">
                <a:solidFill>
                  <a:srgbClr val="333333"/>
                </a:solidFill>
                <a:latin typeface="Arial" panose="020B0604020202020204" pitchFamily="34" charset="0"/>
                <a:ea typeface="Calibri" panose="020F0502020204030204" pitchFamily="34" charset="0"/>
                <a:cs typeface="Times New Roman" panose="02020603050405020304" pitchFamily="18" charset="0"/>
              </a:rPr>
              <a:t>Number of welding samples in this trial was 200. Initial welding current used in the trial was 6kA.</a:t>
            </a:r>
            <a:endParaRPr lang="en-US" sz="1800" dirty="0"/>
          </a:p>
        </p:txBody>
      </p:sp>
    </p:spTree>
    <p:extLst>
      <p:ext uri="{BB962C8B-B14F-4D97-AF65-F5344CB8AC3E}">
        <p14:creationId xmlns:p14="http://schemas.microsoft.com/office/powerpoint/2010/main" val="3644135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714217" y="1482334"/>
            <a:ext cx="5053614" cy="2554286"/>
          </a:xfrm>
          <a:prstGeom prst="rect">
            <a:avLst/>
          </a:prstGeom>
        </p:spPr>
        <p:txBody>
          <a:bodyPr vert="horz" lIns="68580" tIns="34290" rIns="68580" bIns="34290" rtlCol="0">
            <a:normAutofit fontScale="85000" lnSpcReduction="10000"/>
          </a:bodyPr>
          <a:lstStyle>
            <a:lvl1pPr marL="228600" indent="-228600">
              <a:lnSpc>
                <a:spcPct val="90000"/>
              </a:lnSpc>
              <a:spcBef>
                <a:spcPts val="1800"/>
              </a:spcBef>
              <a:buFontTx/>
              <a:buBlip>
                <a:blip r:embed="rId3"/>
              </a:buBlip>
              <a:defRPr sz="2400"/>
            </a:lvl1pPr>
            <a:lvl2pPr marL="720000" indent="-216000">
              <a:lnSpc>
                <a:spcPct val="100000"/>
              </a:lnSpc>
              <a:spcBef>
                <a:spcPts val="600"/>
              </a:spcBef>
              <a:buSzPct val="80000"/>
              <a:buFont typeface="Webdings" panose="05030102010509060703" pitchFamily="18" charset="2"/>
              <a:buChar char="&lt;"/>
              <a:defRPr sz="2000"/>
            </a:lvl2pPr>
            <a:lvl3pPr marL="1080000" indent="-216000">
              <a:lnSpc>
                <a:spcPct val="100000"/>
              </a:lnSpc>
              <a:spcBef>
                <a:spcPts val="600"/>
              </a:spcBef>
              <a:buFont typeface="Calibri" panose="020F0502020204030204" pitchFamily="34" charset="0"/>
              <a:buChar char="−"/>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Font typeface="Arial" panose="020B0604020202020204" pitchFamily="34" charset="0"/>
              <a:buChar char="•"/>
            </a:pPr>
            <a:r>
              <a:rPr lang="en-US" sz="1500" dirty="0"/>
              <a:t>In-process weld characterization (regression)</a:t>
            </a:r>
          </a:p>
          <a:p>
            <a:pPr lvl="1"/>
            <a:r>
              <a:rPr lang="en-CA" sz="1350" dirty="0"/>
              <a:t>Identifies key events throughout weld process</a:t>
            </a:r>
          </a:p>
          <a:p>
            <a:pPr lvl="1"/>
            <a:r>
              <a:rPr lang="en-CA" sz="1350" dirty="0"/>
              <a:t>Real-time key event detection (SSID, saturation, expulsion);</a:t>
            </a:r>
          </a:p>
          <a:p>
            <a:pPr lvl="1"/>
            <a:r>
              <a:rPr lang="en-CA" sz="1350" dirty="0"/>
              <a:t>Ultrasonic A-scans sampled every 1ms</a:t>
            </a:r>
          </a:p>
          <a:p>
            <a:pPr lvl="1"/>
            <a:r>
              <a:rPr lang="en-CA" sz="1350" dirty="0"/>
              <a:t>AI conducts inference in ~0.5ms per A-scan</a:t>
            </a:r>
          </a:p>
          <a:p>
            <a:pPr>
              <a:buFont typeface="Arial" panose="020B0604020202020204" pitchFamily="34" charset="0"/>
              <a:buChar char="•"/>
            </a:pPr>
            <a:r>
              <a:rPr lang="en-CA" sz="1500" dirty="0"/>
              <a:t>Key features to determine quality: liquid formation point, steel-steel interface disappearance point, nugget saturation point, vertical size of nugget as proportion of stack.</a:t>
            </a:r>
          </a:p>
          <a:p>
            <a:pPr>
              <a:buFont typeface="Arial" panose="020B0604020202020204" pitchFamily="34" charset="0"/>
              <a:buChar char="•"/>
            </a:pPr>
            <a:r>
              <a:rPr lang="en-CA" sz="1350" dirty="0">
                <a:solidFill>
                  <a:srgbClr val="333333"/>
                </a:solidFill>
                <a:latin typeface="Arial" panose="020B0604020202020204" pitchFamily="34" charset="0"/>
                <a:ea typeface="Calibri" panose="020F0502020204030204" pitchFamily="34" charset="0"/>
                <a:cs typeface="Times New Roman" panose="02020603050405020304" pitchFamily="18" charset="0"/>
              </a:rPr>
              <a:t>Number of welding samples in this trial was 200. Initial welding current used in the trial was 6kA.</a:t>
            </a:r>
            <a:endParaRPr lang="en-US" sz="1800" dirty="0"/>
          </a:p>
        </p:txBody>
      </p:sp>
      <p:sp>
        <p:nvSpPr>
          <p:cNvPr id="12" name="Title 1">
            <a:extLst>
              <a:ext uri="{FF2B5EF4-FFF2-40B4-BE49-F238E27FC236}">
                <a16:creationId xmlns:a16="http://schemas.microsoft.com/office/drawing/2014/main" id="{719ED152-36CB-4984-887D-72A1C242C415}"/>
              </a:ext>
            </a:extLst>
          </p:cNvPr>
          <p:cNvSpPr>
            <a:spLocks noGrp="1"/>
          </p:cNvSpPr>
          <p:nvPr>
            <p:ph type="title" idx="4294967295"/>
          </p:nvPr>
        </p:nvSpPr>
        <p:spPr>
          <a:xfrm>
            <a:off x="694481" y="273246"/>
            <a:ext cx="6515100" cy="484748"/>
          </a:xfrm>
          <a:prstGeom prst="rect">
            <a:avLst/>
          </a:prstGeom>
          <a:noFill/>
          <a:effectLst>
            <a:outerShdw blurRad="12700" dist="12700" dir="2700000" algn="tl" rotWithShape="0">
              <a:schemeClr val="tx1"/>
            </a:outerShdw>
          </a:effectLst>
        </p:spPr>
        <p:txBody>
          <a:bodyPr vert="horz" wrap="square" lIns="68580" tIns="34290" rIns="68580" bIns="34290" rtlCol="0" anchor="ctr">
            <a:spAutoFit/>
          </a:bodyPr>
          <a:lstStyle/>
          <a:p>
            <a:pPr>
              <a:lnSpc>
                <a:spcPct val="90000"/>
              </a:lnSpc>
            </a:pPr>
            <a:r>
              <a:rPr lang="en-US" sz="3000" b="0" dirty="0">
                <a:solidFill>
                  <a:srgbClr val="C00000"/>
                </a:solidFill>
                <a:latin typeface="Calibri Light"/>
              </a:rPr>
              <a:t>Results – Key event detection</a:t>
            </a:r>
          </a:p>
        </p:txBody>
      </p:sp>
      <p:cxnSp>
        <p:nvCxnSpPr>
          <p:cNvPr id="10" name="Straight Connector 9">
            <a:extLst>
              <a:ext uri="{FF2B5EF4-FFF2-40B4-BE49-F238E27FC236}">
                <a16:creationId xmlns:a16="http://schemas.microsoft.com/office/drawing/2014/main" id="{87491C5D-2230-4323-AB48-765FC155BCB8}"/>
              </a:ext>
            </a:extLst>
          </p:cNvPr>
          <p:cNvCxnSpPr/>
          <p:nvPr/>
        </p:nvCxnSpPr>
        <p:spPr>
          <a:xfrm>
            <a:off x="1560545" y="1023154"/>
            <a:ext cx="0" cy="29683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DCA6573-C9CD-4027-B80A-F9608BA4238A}"/>
              </a:ext>
            </a:extLst>
          </p:cNvPr>
          <p:cNvCxnSpPr/>
          <p:nvPr/>
        </p:nvCxnSpPr>
        <p:spPr>
          <a:xfrm>
            <a:off x="3795227" y="1038580"/>
            <a:ext cx="0" cy="29683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1DBC83D-EC8F-4DD1-9931-8B2CB22D2B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1553" y="1667793"/>
            <a:ext cx="2523804" cy="2132698"/>
          </a:xfrm>
          <a:prstGeom prst="rect">
            <a:avLst/>
          </a:prstGeom>
        </p:spPr>
      </p:pic>
      <p:cxnSp>
        <p:nvCxnSpPr>
          <p:cNvPr id="14" name="Straight Arrow Connector 13">
            <a:extLst>
              <a:ext uri="{FF2B5EF4-FFF2-40B4-BE49-F238E27FC236}">
                <a16:creationId xmlns:a16="http://schemas.microsoft.com/office/drawing/2014/main" id="{B616BD8C-58E1-4441-BF3C-632DD534EED6}"/>
              </a:ext>
            </a:extLst>
          </p:cNvPr>
          <p:cNvCxnSpPr/>
          <p:nvPr/>
        </p:nvCxnSpPr>
        <p:spPr>
          <a:xfrm>
            <a:off x="6321553" y="1525187"/>
            <a:ext cx="25238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30960C3-B036-4DE6-82BB-AF2CF1513C38}"/>
              </a:ext>
            </a:extLst>
          </p:cNvPr>
          <p:cNvCxnSpPr>
            <a:cxnSpLocks/>
          </p:cNvCxnSpPr>
          <p:nvPr/>
        </p:nvCxnSpPr>
        <p:spPr>
          <a:xfrm flipH="1">
            <a:off x="6166498" y="1667793"/>
            <a:ext cx="1" cy="21326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9168632-A388-4D5E-8376-9C48BDC6DC23}"/>
              </a:ext>
            </a:extLst>
          </p:cNvPr>
          <p:cNvSpPr txBox="1"/>
          <p:nvPr/>
        </p:nvSpPr>
        <p:spPr>
          <a:xfrm>
            <a:off x="7302840" y="1246201"/>
            <a:ext cx="918844" cy="346249"/>
          </a:xfrm>
          <a:prstGeom prst="rect">
            <a:avLst/>
          </a:prstGeom>
          <a:noFill/>
        </p:spPr>
        <p:txBody>
          <a:bodyPr wrap="square" rtlCol="0">
            <a:spAutoFit/>
          </a:bodyPr>
          <a:lstStyle/>
          <a:p>
            <a:r>
              <a:rPr lang="en-CA" sz="1650" dirty="0"/>
              <a:t>Time</a:t>
            </a:r>
            <a:endParaRPr lang="en-US" sz="1650" dirty="0"/>
          </a:p>
        </p:txBody>
      </p:sp>
      <p:sp>
        <p:nvSpPr>
          <p:cNvPr id="23" name="TextBox 22">
            <a:extLst>
              <a:ext uri="{FF2B5EF4-FFF2-40B4-BE49-F238E27FC236}">
                <a16:creationId xmlns:a16="http://schemas.microsoft.com/office/drawing/2014/main" id="{34437D48-83BD-4ADE-BE77-97BC008B54A2}"/>
              </a:ext>
            </a:extLst>
          </p:cNvPr>
          <p:cNvSpPr txBox="1"/>
          <p:nvPr/>
        </p:nvSpPr>
        <p:spPr>
          <a:xfrm rot="16200000">
            <a:off x="5270041" y="2192232"/>
            <a:ext cx="1545815" cy="346249"/>
          </a:xfrm>
          <a:prstGeom prst="rect">
            <a:avLst/>
          </a:prstGeom>
          <a:noFill/>
        </p:spPr>
        <p:txBody>
          <a:bodyPr wrap="square" rtlCol="0">
            <a:spAutoFit/>
          </a:bodyPr>
          <a:lstStyle/>
          <a:p>
            <a:r>
              <a:rPr lang="en-CA" sz="1650" dirty="0"/>
              <a:t>Arrival Time</a:t>
            </a:r>
            <a:endParaRPr lang="en-US" sz="1650" dirty="0"/>
          </a:p>
        </p:txBody>
      </p:sp>
      <p:sp>
        <p:nvSpPr>
          <p:cNvPr id="24" name="Rectangle 23">
            <a:extLst>
              <a:ext uri="{FF2B5EF4-FFF2-40B4-BE49-F238E27FC236}">
                <a16:creationId xmlns:a16="http://schemas.microsoft.com/office/drawing/2014/main" id="{AFB56B49-E978-4A20-A0CC-5C49C6D03236}"/>
              </a:ext>
            </a:extLst>
          </p:cNvPr>
          <p:cNvSpPr/>
          <p:nvPr/>
        </p:nvSpPr>
        <p:spPr>
          <a:xfrm>
            <a:off x="6701081" y="1667793"/>
            <a:ext cx="56753" cy="21503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69850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19ED152-36CB-4984-887D-72A1C242C415}"/>
              </a:ext>
            </a:extLst>
          </p:cNvPr>
          <p:cNvSpPr>
            <a:spLocks noGrp="1"/>
          </p:cNvSpPr>
          <p:nvPr>
            <p:ph type="title" idx="4294967295"/>
          </p:nvPr>
        </p:nvSpPr>
        <p:spPr>
          <a:xfrm>
            <a:off x="694481" y="273246"/>
            <a:ext cx="6515100" cy="484748"/>
          </a:xfrm>
          <a:prstGeom prst="rect">
            <a:avLst/>
          </a:prstGeom>
          <a:noFill/>
          <a:effectLst>
            <a:outerShdw blurRad="12700" dist="12700" dir="2700000" algn="tl" rotWithShape="0">
              <a:schemeClr val="tx1"/>
            </a:outerShdw>
          </a:effectLst>
        </p:spPr>
        <p:txBody>
          <a:bodyPr vert="horz" wrap="square" lIns="68580" tIns="34290" rIns="68580" bIns="34290" rtlCol="0" anchor="ctr">
            <a:spAutoFit/>
          </a:bodyPr>
          <a:lstStyle/>
          <a:p>
            <a:pPr>
              <a:lnSpc>
                <a:spcPct val="90000"/>
              </a:lnSpc>
            </a:pPr>
            <a:r>
              <a:rPr lang="en-US" sz="3000" b="0" dirty="0">
                <a:solidFill>
                  <a:srgbClr val="C00000"/>
                </a:solidFill>
                <a:latin typeface="Calibri Light"/>
              </a:rPr>
              <a:t>Results – Key event detection</a:t>
            </a:r>
          </a:p>
        </p:txBody>
      </p:sp>
      <p:cxnSp>
        <p:nvCxnSpPr>
          <p:cNvPr id="10" name="Straight Connector 9">
            <a:extLst>
              <a:ext uri="{FF2B5EF4-FFF2-40B4-BE49-F238E27FC236}">
                <a16:creationId xmlns:a16="http://schemas.microsoft.com/office/drawing/2014/main" id="{87491C5D-2230-4323-AB48-765FC155BCB8}"/>
              </a:ext>
            </a:extLst>
          </p:cNvPr>
          <p:cNvCxnSpPr/>
          <p:nvPr/>
        </p:nvCxnSpPr>
        <p:spPr>
          <a:xfrm>
            <a:off x="1560545" y="1023154"/>
            <a:ext cx="0" cy="29683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DCA6573-C9CD-4027-B80A-F9608BA4238A}"/>
              </a:ext>
            </a:extLst>
          </p:cNvPr>
          <p:cNvCxnSpPr/>
          <p:nvPr/>
        </p:nvCxnSpPr>
        <p:spPr>
          <a:xfrm>
            <a:off x="3795227" y="1038580"/>
            <a:ext cx="0" cy="29683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38F606C-CF54-48B0-84A2-E1D2003A89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0665" y="1666723"/>
            <a:ext cx="2523804" cy="2132698"/>
          </a:xfrm>
          <a:prstGeom prst="rect">
            <a:avLst/>
          </a:prstGeom>
        </p:spPr>
      </p:pic>
      <p:cxnSp>
        <p:nvCxnSpPr>
          <p:cNvPr id="14" name="Straight Arrow Connector 13">
            <a:extLst>
              <a:ext uri="{FF2B5EF4-FFF2-40B4-BE49-F238E27FC236}">
                <a16:creationId xmlns:a16="http://schemas.microsoft.com/office/drawing/2014/main" id="{0D34B074-F34A-49FF-9B65-CDE75D92BFF0}"/>
              </a:ext>
            </a:extLst>
          </p:cNvPr>
          <p:cNvCxnSpPr/>
          <p:nvPr/>
        </p:nvCxnSpPr>
        <p:spPr>
          <a:xfrm>
            <a:off x="6330665" y="1524117"/>
            <a:ext cx="25238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1811CA2-C8E7-412E-8087-87E38BEB91FB}"/>
              </a:ext>
            </a:extLst>
          </p:cNvPr>
          <p:cNvCxnSpPr>
            <a:cxnSpLocks/>
          </p:cNvCxnSpPr>
          <p:nvPr/>
        </p:nvCxnSpPr>
        <p:spPr>
          <a:xfrm flipH="1">
            <a:off x="6175611" y="1666723"/>
            <a:ext cx="1" cy="21326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9E0B96-85E2-431A-980C-3797227746D2}"/>
              </a:ext>
            </a:extLst>
          </p:cNvPr>
          <p:cNvSpPr txBox="1"/>
          <p:nvPr/>
        </p:nvSpPr>
        <p:spPr>
          <a:xfrm>
            <a:off x="7311952" y="1245132"/>
            <a:ext cx="918844" cy="346249"/>
          </a:xfrm>
          <a:prstGeom prst="rect">
            <a:avLst/>
          </a:prstGeom>
          <a:noFill/>
        </p:spPr>
        <p:txBody>
          <a:bodyPr wrap="square" rtlCol="0">
            <a:spAutoFit/>
          </a:bodyPr>
          <a:lstStyle/>
          <a:p>
            <a:r>
              <a:rPr lang="en-CA" sz="1650" dirty="0"/>
              <a:t>Time</a:t>
            </a:r>
            <a:endParaRPr lang="en-US" sz="1650" dirty="0"/>
          </a:p>
        </p:txBody>
      </p:sp>
      <p:sp>
        <p:nvSpPr>
          <p:cNvPr id="23" name="TextBox 22">
            <a:extLst>
              <a:ext uri="{FF2B5EF4-FFF2-40B4-BE49-F238E27FC236}">
                <a16:creationId xmlns:a16="http://schemas.microsoft.com/office/drawing/2014/main" id="{46786FE4-CD8B-4F23-BCD6-AAD6FC3419BB}"/>
              </a:ext>
            </a:extLst>
          </p:cNvPr>
          <p:cNvSpPr txBox="1"/>
          <p:nvPr/>
        </p:nvSpPr>
        <p:spPr>
          <a:xfrm rot="16200000">
            <a:off x="5193275" y="2105283"/>
            <a:ext cx="1717573" cy="346249"/>
          </a:xfrm>
          <a:prstGeom prst="rect">
            <a:avLst/>
          </a:prstGeom>
          <a:noFill/>
        </p:spPr>
        <p:txBody>
          <a:bodyPr wrap="square" rtlCol="0">
            <a:spAutoFit/>
          </a:bodyPr>
          <a:lstStyle/>
          <a:p>
            <a:r>
              <a:rPr lang="en-CA" sz="1650" dirty="0"/>
              <a:t>Arrival Time</a:t>
            </a:r>
            <a:endParaRPr lang="en-US" sz="1650" dirty="0"/>
          </a:p>
        </p:txBody>
      </p:sp>
      <p:sp>
        <p:nvSpPr>
          <p:cNvPr id="24" name="Rectangle 23">
            <a:extLst>
              <a:ext uri="{FF2B5EF4-FFF2-40B4-BE49-F238E27FC236}">
                <a16:creationId xmlns:a16="http://schemas.microsoft.com/office/drawing/2014/main" id="{9F4DF0A6-E520-45CF-A7F0-00E1213D4D47}"/>
              </a:ext>
            </a:extLst>
          </p:cNvPr>
          <p:cNvSpPr/>
          <p:nvPr/>
        </p:nvSpPr>
        <p:spPr>
          <a:xfrm>
            <a:off x="7269487" y="1666723"/>
            <a:ext cx="56753" cy="21503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Content Placeholder 2">
            <a:extLst>
              <a:ext uri="{FF2B5EF4-FFF2-40B4-BE49-F238E27FC236}">
                <a16:creationId xmlns:a16="http://schemas.microsoft.com/office/drawing/2014/main" id="{3A221003-85FC-421A-9798-4CC9F0F94E2F}"/>
              </a:ext>
            </a:extLst>
          </p:cNvPr>
          <p:cNvSpPr txBox="1">
            <a:spLocks/>
          </p:cNvSpPr>
          <p:nvPr/>
        </p:nvSpPr>
        <p:spPr>
          <a:xfrm>
            <a:off x="714217" y="1482334"/>
            <a:ext cx="5053614" cy="2554286"/>
          </a:xfrm>
          <a:prstGeom prst="rect">
            <a:avLst/>
          </a:prstGeom>
        </p:spPr>
        <p:txBody>
          <a:bodyPr vert="horz" lIns="68580" tIns="34290" rIns="68580" bIns="34290" rtlCol="0">
            <a:normAutofit fontScale="85000" lnSpcReduction="10000"/>
          </a:bodyPr>
          <a:lstStyle>
            <a:lvl1pPr marL="228600" indent="-228600">
              <a:lnSpc>
                <a:spcPct val="90000"/>
              </a:lnSpc>
              <a:spcBef>
                <a:spcPts val="1800"/>
              </a:spcBef>
              <a:buFontTx/>
              <a:buBlip>
                <a:blip r:embed="rId4"/>
              </a:buBlip>
              <a:defRPr sz="2400"/>
            </a:lvl1pPr>
            <a:lvl2pPr marL="720000" indent="-216000">
              <a:lnSpc>
                <a:spcPct val="100000"/>
              </a:lnSpc>
              <a:spcBef>
                <a:spcPts val="600"/>
              </a:spcBef>
              <a:buSzPct val="80000"/>
              <a:buFont typeface="Webdings" panose="05030102010509060703" pitchFamily="18" charset="2"/>
              <a:buChar char="&lt;"/>
              <a:defRPr sz="2000"/>
            </a:lvl2pPr>
            <a:lvl3pPr marL="1080000" indent="-216000">
              <a:lnSpc>
                <a:spcPct val="100000"/>
              </a:lnSpc>
              <a:spcBef>
                <a:spcPts val="600"/>
              </a:spcBef>
              <a:buFont typeface="Calibri" panose="020F0502020204030204" pitchFamily="34" charset="0"/>
              <a:buChar char="−"/>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Font typeface="Arial" panose="020B0604020202020204" pitchFamily="34" charset="0"/>
              <a:buChar char="•"/>
            </a:pPr>
            <a:r>
              <a:rPr lang="en-US" sz="1500" dirty="0"/>
              <a:t>In-process weld characterization (regression)</a:t>
            </a:r>
          </a:p>
          <a:p>
            <a:pPr lvl="1"/>
            <a:r>
              <a:rPr lang="en-CA" sz="1350" dirty="0"/>
              <a:t>Identifies key events throughout weld process</a:t>
            </a:r>
          </a:p>
          <a:p>
            <a:pPr lvl="1"/>
            <a:r>
              <a:rPr lang="en-CA" sz="1350" dirty="0"/>
              <a:t>Real-time key event detection (SSID, saturation, expulsion);</a:t>
            </a:r>
          </a:p>
          <a:p>
            <a:pPr lvl="1"/>
            <a:r>
              <a:rPr lang="en-CA" sz="1350" dirty="0"/>
              <a:t>Ultrasonic A-scans sampled every 1ms</a:t>
            </a:r>
          </a:p>
          <a:p>
            <a:pPr lvl="1"/>
            <a:r>
              <a:rPr lang="en-CA" sz="1350" dirty="0"/>
              <a:t>AI conducts inference in ~0.5ms per A-scan</a:t>
            </a:r>
          </a:p>
          <a:p>
            <a:pPr>
              <a:buFont typeface="Arial" panose="020B0604020202020204" pitchFamily="34" charset="0"/>
              <a:buChar char="•"/>
            </a:pPr>
            <a:r>
              <a:rPr lang="en-CA" sz="1500" dirty="0"/>
              <a:t>Key features to determine quality: liquid formation point, steel-steel interface disappearance point, nugget saturation point, vertical size of nugget as proportion of stack.</a:t>
            </a:r>
          </a:p>
          <a:p>
            <a:pPr>
              <a:buFont typeface="Arial" panose="020B0604020202020204" pitchFamily="34" charset="0"/>
              <a:buChar char="•"/>
            </a:pPr>
            <a:r>
              <a:rPr lang="en-CA" sz="1350" dirty="0">
                <a:solidFill>
                  <a:srgbClr val="333333"/>
                </a:solidFill>
                <a:latin typeface="Arial" panose="020B0604020202020204" pitchFamily="34" charset="0"/>
                <a:ea typeface="Calibri" panose="020F0502020204030204" pitchFamily="34" charset="0"/>
                <a:cs typeface="Times New Roman" panose="02020603050405020304" pitchFamily="18" charset="0"/>
              </a:rPr>
              <a:t>Number of welding samples in this trial was 200. Initial welding current used in the trial was 6kA.</a:t>
            </a:r>
            <a:endParaRPr lang="en-US" sz="1800" dirty="0"/>
          </a:p>
        </p:txBody>
      </p:sp>
    </p:spTree>
    <p:extLst>
      <p:ext uri="{BB962C8B-B14F-4D97-AF65-F5344CB8AC3E}">
        <p14:creationId xmlns:p14="http://schemas.microsoft.com/office/powerpoint/2010/main" val="2211411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19ED152-36CB-4984-887D-72A1C242C415}"/>
              </a:ext>
            </a:extLst>
          </p:cNvPr>
          <p:cNvSpPr>
            <a:spLocks noGrp="1"/>
          </p:cNvSpPr>
          <p:nvPr>
            <p:ph type="title" idx="4294967295"/>
          </p:nvPr>
        </p:nvSpPr>
        <p:spPr>
          <a:xfrm>
            <a:off x="683568" y="247941"/>
            <a:ext cx="6515100" cy="484748"/>
          </a:xfrm>
          <a:prstGeom prst="rect">
            <a:avLst/>
          </a:prstGeom>
          <a:noFill/>
          <a:effectLst>
            <a:outerShdw blurRad="12700" dist="12700" dir="2700000" algn="tl" rotWithShape="0">
              <a:schemeClr val="tx1"/>
            </a:outerShdw>
          </a:effectLst>
        </p:spPr>
        <p:txBody>
          <a:bodyPr vert="horz" wrap="square" lIns="68580" tIns="34290" rIns="68580" bIns="34290" rtlCol="0" anchor="ctr">
            <a:spAutoFit/>
          </a:bodyPr>
          <a:lstStyle/>
          <a:p>
            <a:pPr>
              <a:lnSpc>
                <a:spcPct val="90000"/>
              </a:lnSpc>
            </a:pPr>
            <a:r>
              <a:rPr lang="en-US" sz="3000" b="0" dirty="0">
                <a:solidFill>
                  <a:srgbClr val="C00000"/>
                </a:solidFill>
                <a:latin typeface="Calibri Light"/>
              </a:rPr>
              <a:t>Results – Key event detection</a:t>
            </a:r>
          </a:p>
        </p:txBody>
      </p:sp>
      <p:cxnSp>
        <p:nvCxnSpPr>
          <p:cNvPr id="10" name="Straight Connector 9">
            <a:extLst>
              <a:ext uri="{FF2B5EF4-FFF2-40B4-BE49-F238E27FC236}">
                <a16:creationId xmlns:a16="http://schemas.microsoft.com/office/drawing/2014/main" id="{87491C5D-2230-4323-AB48-765FC155BCB8}"/>
              </a:ext>
            </a:extLst>
          </p:cNvPr>
          <p:cNvCxnSpPr/>
          <p:nvPr/>
        </p:nvCxnSpPr>
        <p:spPr>
          <a:xfrm>
            <a:off x="1560545" y="1023154"/>
            <a:ext cx="0" cy="29683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DCA6573-C9CD-4027-B80A-F9608BA4238A}"/>
              </a:ext>
            </a:extLst>
          </p:cNvPr>
          <p:cNvCxnSpPr/>
          <p:nvPr/>
        </p:nvCxnSpPr>
        <p:spPr>
          <a:xfrm>
            <a:off x="3795227" y="1038580"/>
            <a:ext cx="0" cy="29683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27C3B19-6A7A-489B-9C4B-D6C4965EB6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9375" y="1701931"/>
            <a:ext cx="2523804" cy="2132698"/>
          </a:xfrm>
          <a:prstGeom prst="rect">
            <a:avLst/>
          </a:prstGeom>
        </p:spPr>
      </p:pic>
      <p:cxnSp>
        <p:nvCxnSpPr>
          <p:cNvPr id="14" name="Straight Arrow Connector 13">
            <a:extLst>
              <a:ext uri="{FF2B5EF4-FFF2-40B4-BE49-F238E27FC236}">
                <a16:creationId xmlns:a16="http://schemas.microsoft.com/office/drawing/2014/main" id="{F0EB77DB-E9D3-41FB-A1E0-9F2E6CD80F9B}"/>
              </a:ext>
            </a:extLst>
          </p:cNvPr>
          <p:cNvCxnSpPr/>
          <p:nvPr/>
        </p:nvCxnSpPr>
        <p:spPr>
          <a:xfrm>
            <a:off x="6339375" y="1559325"/>
            <a:ext cx="25238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90EBF9D-AE42-4861-89B9-35F50C982F66}"/>
              </a:ext>
            </a:extLst>
          </p:cNvPr>
          <p:cNvCxnSpPr>
            <a:cxnSpLocks/>
          </p:cNvCxnSpPr>
          <p:nvPr/>
        </p:nvCxnSpPr>
        <p:spPr>
          <a:xfrm flipH="1">
            <a:off x="6184320" y="1701931"/>
            <a:ext cx="1" cy="21326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D8B49F8-E330-4E58-9AA8-2F53CB1C312A}"/>
              </a:ext>
            </a:extLst>
          </p:cNvPr>
          <p:cNvSpPr txBox="1"/>
          <p:nvPr/>
        </p:nvSpPr>
        <p:spPr>
          <a:xfrm>
            <a:off x="7320662" y="1280340"/>
            <a:ext cx="918844" cy="346249"/>
          </a:xfrm>
          <a:prstGeom prst="rect">
            <a:avLst/>
          </a:prstGeom>
          <a:noFill/>
        </p:spPr>
        <p:txBody>
          <a:bodyPr wrap="square" rtlCol="0">
            <a:spAutoFit/>
          </a:bodyPr>
          <a:lstStyle/>
          <a:p>
            <a:r>
              <a:rPr lang="en-CA" sz="1650" dirty="0"/>
              <a:t>Time</a:t>
            </a:r>
            <a:endParaRPr lang="en-US" sz="1650" dirty="0"/>
          </a:p>
        </p:txBody>
      </p:sp>
      <p:sp>
        <p:nvSpPr>
          <p:cNvPr id="23" name="TextBox 22">
            <a:extLst>
              <a:ext uri="{FF2B5EF4-FFF2-40B4-BE49-F238E27FC236}">
                <a16:creationId xmlns:a16="http://schemas.microsoft.com/office/drawing/2014/main" id="{709A87A1-A3D7-4868-8FC8-11950F0F5E0C}"/>
              </a:ext>
            </a:extLst>
          </p:cNvPr>
          <p:cNvSpPr txBox="1"/>
          <p:nvPr/>
        </p:nvSpPr>
        <p:spPr>
          <a:xfrm rot="16200000">
            <a:off x="5287865" y="2226371"/>
            <a:ext cx="1545814" cy="346249"/>
          </a:xfrm>
          <a:prstGeom prst="rect">
            <a:avLst/>
          </a:prstGeom>
          <a:noFill/>
        </p:spPr>
        <p:txBody>
          <a:bodyPr wrap="square" rtlCol="0">
            <a:spAutoFit/>
          </a:bodyPr>
          <a:lstStyle/>
          <a:p>
            <a:r>
              <a:rPr lang="en-CA" sz="1650" dirty="0"/>
              <a:t>Arrival Time</a:t>
            </a:r>
            <a:endParaRPr lang="en-US" sz="1650" dirty="0"/>
          </a:p>
        </p:txBody>
      </p:sp>
      <p:sp>
        <p:nvSpPr>
          <p:cNvPr id="24" name="Rectangle 23">
            <a:extLst>
              <a:ext uri="{FF2B5EF4-FFF2-40B4-BE49-F238E27FC236}">
                <a16:creationId xmlns:a16="http://schemas.microsoft.com/office/drawing/2014/main" id="{BF6D52AD-8D82-412A-9548-F9D1CA9EDFD1}"/>
              </a:ext>
            </a:extLst>
          </p:cNvPr>
          <p:cNvSpPr/>
          <p:nvPr/>
        </p:nvSpPr>
        <p:spPr>
          <a:xfrm>
            <a:off x="7797541" y="1701931"/>
            <a:ext cx="56753" cy="21503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Content Placeholder 2">
            <a:extLst>
              <a:ext uri="{FF2B5EF4-FFF2-40B4-BE49-F238E27FC236}">
                <a16:creationId xmlns:a16="http://schemas.microsoft.com/office/drawing/2014/main" id="{9A80D9B7-4F93-421A-9DF2-564106123E0D}"/>
              </a:ext>
            </a:extLst>
          </p:cNvPr>
          <p:cNvSpPr txBox="1">
            <a:spLocks/>
          </p:cNvSpPr>
          <p:nvPr/>
        </p:nvSpPr>
        <p:spPr>
          <a:xfrm>
            <a:off x="714217" y="1482334"/>
            <a:ext cx="5053614" cy="2554286"/>
          </a:xfrm>
          <a:prstGeom prst="rect">
            <a:avLst/>
          </a:prstGeom>
        </p:spPr>
        <p:txBody>
          <a:bodyPr vert="horz" lIns="68580" tIns="34290" rIns="68580" bIns="34290" rtlCol="0">
            <a:normAutofit fontScale="85000" lnSpcReduction="10000"/>
          </a:bodyPr>
          <a:lstStyle>
            <a:lvl1pPr marL="228600" indent="-228600">
              <a:lnSpc>
                <a:spcPct val="90000"/>
              </a:lnSpc>
              <a:spcBef>
                <a:spcPts val="1800"/>
              </a:spcBef>
              <a:buFontTx/>
              <a:buBlip>
                <a:blip r:embed="rId4"/>
              </a:buBlip>
              <a:defRPr sz="2400"/>
            </a:lvl1pPr>
            <a:lvl2pPr marL="720000" indent="-216000">
              <a:lnSpc>
                <a:spcPct val="100000"/>
              </a:lnSpc>
              <a:spcBef>
                <a:spcPts val="600"/>
              </a:spcBef>
              <a:buSzPct val="80000"/>
              <a:buFont typeface="Webdings" panose="05030102010509060703" pitchFamily="18" charset="2"/>
              <a:buChar char="&lt;"/>
              <a:defRPr sz="2000"/>
            </a:lvl2pPr>
            <a:lvl3pPr marL="1080000" indent="-216000">
              <a:lnSpc>
                <a:spcPct val="100000"/>
              </a:lnSpc>
              <a:spcBef>
                <a:spcPts val="600"/>
              </a:spcBef>
              <a:buFont typeface="Calibri" panose="020F0502020204030204" pitchFamily="34" charset="0"/>
              <a:buChar char="−"/>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Font typeface="Arial" panose="020B0604020202020204" pitchFamily="34" charset="0"/>
              <a:buChar char="•"/>
            </a:pPr>
            <a:r>
              <a:rPr lang="en-US" sz="1500" dirty="0"/>
              <a:t>In-process weld characterization (regression)</a:t>
            </a:r>
          </a:p>
          <a:p>
            <a:pPr lvl="1"/>
            <a:r>
              <a:rPr lang="en-CA" sz="1350" dirty="0"/>
              <a:t>Identifies key events throughout weld process</a:t>
            </a:r>
          </a:p>
          <a:p>
            <a:pPr lvl="1"/>
            <a:r>
              <a:rPr lang="en-CA" sz="1350" dirty="0"/>
              <a:t>Real-time key event detection (SSID, saturation, expulsion);</a:t>
            </a:r>
          </a:p>
          <a:p>
            <a:pPr lvl="1"/>
            <a:r>
              <a:rPr lang="en-CA" sz="1350" dirty="0"/>
              <a:t>Ultrasonic A-scans sampled every 1ms</a:t>
            </a:r>
          </a:p>
          <a:p>
            <a:pPr lvl="1"/>
            <a:r>
              <a:rPr lang="en-CA" sz="1350" dirty="0"/>
              <a:t>AI conducts inference in ~0.5ms per A-scan</a:t>
            </a:r>
          </a:p>
          <a:p>
            <a:pPr>
              <a:buFont typeface="Arial" panose="020B0604020202020204" pitchFamily="34" charset="0"/>
              <a:buChar char="•"/>
            </a:pPr>
            <a:r>
              <a:rPr lang="en-CA" sz="1500" dirty="0"/>
              <a:t>Key features to determine quality: liquid formation point, steel-steel interface disappearance point, nugget saturation point, vertical size of nugget as proportion of stack.</a:t>
            </a:r>
          </a:p>
          <a:p>
            <a:pPr>
              <a:buFont typeface="Arial" panose="020B0604020202020204" pitchFamily="34" charset="0"/>
              <a:buChar char="•"/>
            </a:pPr>
            <a:r>
              <a:rPr lang="en-CA" sz="1350" dirty="0">
                <a:solidFill>
                  <a:srgbClr val="333333"/>
                </a:solidFill>
                <a:latin typeface="Arial" panose="020B0604020202020204" pitchFamily="34" charset="0"/>
                <a:ea typeface="Calibri" panose="020F0502020204030204" pitchFamily="34" charset="0"/>
                <a:cs typeface="Times New Roman" panose="02020603050405020304" pitchFamily="18" charset="0"/>
              </a:rPr>
              <a:t>Number of welding samples in this trial was 200. Initial welding current used in the trial was 6kA.</a:t>
            </a:r>
            <a:endParaRPr lang="en-US" sz="1800" dirty="0"/>
          </a:p>
        </p:txBody>
      </p:sp>
    </p:spTree>
    <p:extLst>
      <p:ext uri="{BB962C8B-B14F-4D97-AF65-F5344CB8AC3E}">
        <p14:creationId xmlns:p14="http://schemas.microsoft.com/office/powerpoint/2010/main" val="2738089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628650" y="1174891"/>
            <a:ext cx="7886700" cy="2952938"/>
          </a:xfrm>
          <a:prstGeom prst="rect">
            <a:avLst/>
          </a:prstGeom>
        </p:spPr>
        <p:txBody>
          <a:bodyPr vert="horz" lIns="68580" tIns="34290" rIns="68580" bIns="34290" rtlCol="0">
            <a:normAutofit/>
          </a:bodyPr>
          <a:lstStyle>
            <a:lvl1pPr marL="228600" indent="-228600">
              <a:lnSpc>
                <a:spcPct val="90000"/>
              </a:lnSpc>
              <a:spcBef>
                <a:spcPts val="1800"/>
              </a:spcBef>
              <a:buFontTx/>
              <a:buBlip>
                <a:blip r:embed="rId3"/>
              </a:buBlip>
              <a:defRPr sz="2400"/>
            </a:lvl1pPr>
            <a:lvl2pPr marL="720000" indent="-216000">
              <a:lnSpc>
                <a:spcPct val="100000"/>
              </a:lnSpc>
              <a:spcBef>
                <a:spcPts val="600"/>
              </a:spcBef>
              <a:buSzPct val="80000"/>
              <a:buFont typeface="Webdings" panose="05030102010509060703" pitchFamily="18" charset="2"/>
              <a:buChar char="&lt;"/>
              <a:defRPr sz="2000"/>
            </a:lvl2pPr>
            <a:lvl3pPr marL="1080000" indent="-216000">
              <a:lnSpc>
                <a:spcPct val="100000"/>
              </a:lnSpc>
              <a:spcBef>
                <a:spcPts val="600"/>
              </a:spcBef>
              <a:buFont typeface="Calibri" panose="020F0502020204030204" pitchFamily="34" charset="0"/>
              <a:buChar char="−"/>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Font typeface="Arial" panose="020B0604020202020204" pitchFamily="34" charset="0"/>
              <a:buChar char="•"/>
            </a:pPr>
            <a:r>
              <a:rPr lang="en-US" sz="1600" dirty="0"/>
              <a:t>Research Track : Real-time Key Event Detection</a:t>
            </a:r>
          </a:p>
          <a:p>
            <a:pPr>
              <a:buFont typeface="Arial" panose="020B0604020202020204" pitchFamily="34" charset="0"/>
              <a:buChar char="•"/>
            </a:pPr>
            <a:r>
              <a:rPr lang="en-US" sz="1600" dirty="0"/>
              <a:t>Results:     SSID True Positive Rates </a:t>
            </a:r>
          </a:p>
          <a:p>
            <a:pPr marL="0" indent="0">
              <a:buNone/>
            </a:pPr>
            <a:r>
              <a:rPr lang="en-US" sz="1600" dirty="0"/>
              <a:t>    -within 10ms of expected:	 SSID: 92.5%</a:t>
            </a:r>
          </a:p>
          <a:p>
            <a:pPr>
              <a:buFont typeface="Arial" panose="020B0604020202020204" pitchFamily="34" charset="0"/>
              <a:buChar char="•"/>
            </a:pPr>
            <a:r>
              <a:rPr lang="en-US" sz="1600" dirty="0"/>
              <a:t>Saturation event :  ≥ 93%</a:t>
            </a:r>
          </a:p>
          <a:p>
            <a:pPr>
              <a:buFont typeface="Arial" panose="020B0604020202020204" pitchFamily="34" charset="0"/>
              <a:buChar char="•"/>
            </a:pPr>
            <a:r>
              <a:rPr lang="en-US" sz="1600" dirty="0"/>
              <a:t>Total processing time  ≤ 0.6 </a:t>
            </a:r>
            <a:r>
              <a:rPr lang="en-US" sz="1600" dirty="0" err="1"/>
              <a:t>ms</a:t>
            </a:r>
            <a:endParaRPr lang="en-US" sz="1600" dirty="0"/>
          </a:p>
        </p:txBody>
      </p:sp>
      <p:sp>
        <p:nvSpPr>
          <p:cNvPr id="12" name="Title 1">
            <a:extLst>
              <a:ext uri="{FF2B5EF4-FFF2-40B4-BE49-F238E27FC236}">
                <a16:creationId xmlns:a16="http://schemas.microsoft.com/office/drawing/2014/main" id="{719ED152-36CB-4984-887D-72A1C242C415}"/>
              </a:ext>
            </a:extLst>
          </p:cNvPr>
          <p:cNvSpPr>
            <a:spLocks noGrp="1"/>
          </p:cNvSpPr>
          <p:nvPr>
            <p:ph type="title" idx="4294967295"/>
          </p:nvPr>
        </p:nvSpPr>
        <p:spPr>
          <a:xfrm>
            <a:off x="628650" y="218993"/>
            <a:ext cx="8342015" cy="484748"/>
          </a:xfrm>
          <a:prstGeom prst="rect">
            <a:avLst/>
          </a:prstGeom>
          <a:noFill/>
          <a:effectLst>
            <a:outerShdw blurRad="12700" dist="12700" dir="2700000" algn="tl" rotWithShape="0">
              <a:schemeClr val="tx1"/>
            </a:outerShdw>
          </a:effectLst>
        </p:spPr>
        <p:txBody>
          <a:bodyPr vert="horz" wrap="square" lIns="68580" tIns="34290" rIns="68580" bIns="34290" rtlCol="0" anchor="ctr">
            <a:spAutoFit/>
          </a:bodyPr>
          <a:lstStyle/>
          <a:p>
            <a:pPr>
              <a:lnSpc>
                <a:spcPct val="90000"/>
              </a:lnSpc>
            </a:pPr>
            <a:r>
              <a:rPr lang="en-US" sz="3000" b="0" dirty="0">
                <a:solidFill>
                  <a:srgbClr val="C00000"/>
                </a:solidFill>
                <a:latin typeface="Calibri Light"/>
              </a:rPr>
              <a:t>Results – Key event detection</a:t>
            </a:r>
          </a:p>
        </p:txBody>
      </p:sp>
      <p:cxnSp>
        <p:nvCxnSpPr>
          <p:cNvPr id="10" name="Straight Connector 9">
            <a:extLst>
              <a:ext uri="{FF2B5EF4-FFF2-40B4-BE49-F238E27FC236}">
                <a16:creationId xmlns:a16="http://schemas.microsoft.com/office/drawing/2014/main" id="{87491C5D-2230-4323-AB48-765FC155BCB8}"/>
              </a:ext>
            </a:extLst>
          </p:cNvPr>
          <p:cNvCxnSpPr/>
          <p:nvPr/>
        </p:nvCxnSpPr>
        <p:spPr>
          <a:xfrm>
            <a:off x="1560545" y="1023154"/>
            <a:ext cx="0" cy="29683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DCA6573-C9CD-4027-B80A-F9608BA4238A}"/>
              </a:ext>
            </a:extLst>
          </p:cNvPr>
          <p:cNvCxnSpPr/>
          <p:nvPr/>
        </p:nvCxnSpPr>
        <p:spPr>
          <a:xfrm>
            <a:off x="3795227" y="1038580"/>
            <a:ext cx="0" cy="29683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road&#10;&#10;Description automatically generated">
            <a:extLst>
              <a:ext uri="{FF2B5EF4-FFF2-40B4-BE49-F238E27FC236}">
                <a16:creationId xmlns:a16="http://schemas.microsoft.com/office/drawing/2014/main" id="{C150DFC5-1BB7-4188-9261-32C753E38882}"/>
              </a:ext>
            </a:extLst>
          </p:cNvPr>
          <p:cNvPicPr>
            <a:picLocks noChangeAspect="1"/>
          </p:cNvPicPr>
          <p:nvPr/>
        </p:nvPicPr>
        <p:blipFill>
          <a:blip r:embed="rId4"/>
          <a:stretch>
            <a:fillRect/>
          </a:stretch>
        </p:blipFill>
        <p:spPr>
          <a:xfrm>
            <a:off x="6940937" y="3415358"/>
            <a:ext cx="2014538" cy="914400"/>
          </a:xfrm>
          <a:prstGeom prst="rect">
            <a:avLst/>
          </a:prstGeom>
        </p:spPr>
      </p:pic>
      <p:pic>
        <p:nvPicPr>
          <p:cNvPr id="13" name="Picture 12" descr="A close up of a device&#10;&#10;Description automatically generated">
            <a:extLst>
              <a:ext uri="{FF2B5EF4-FFF2-40B4-BE49-F238E27FC236}">
                <a16:creationId xmlns:a16="http://schemas.microsoft.com/office/drawing/2014/main" id="{EB4F1809-2C66-494A-81D1-2A6B0BE06953}"/>
              </a:ext>
            </a:extLst>
          </p:cNvPr>
          <p:cNvPicPr>
            <a:picLocks noChangeAspect="1"/>
          </p:cNvPicPr>
          <p:nvPr/>
        </p:nvPicPr>
        <p:blipFill>
          <a:blip r:embed="rId5"/>
          <a:stretch>
            <a:fillRect/>
          </a:stretch>
        </p:blipFill>
        <p:spPr>
          <a:xfrm>
            <a:off x="6752049" y="1276413"/>
            <a:ext cx="1171575" cy="914400"/>
          </a:xfrm>
          <a:prstGeom prst="rect">
            <a:avLst/>
          </a:prstGeom>
        </p:spPr>
      </p:pic>
      <p:pic>
        <p:nvPicPr>
          <p:cNvPr id="14" name="Picture 13" descr="A close up of a device&#10;&#10;Description automatically generated">
            <a:extLst>
              <a:ext uri="{FF2B5EF4-FFF2-40B4-BE49-F238E27FC236}">
                <a16:creationId xmlns:a16="http://schemas.microsoft.com/office/drawing/2014/main" id="{5F4B38E3-C268-4A81-B08E-BB3A64B85C9C}"/>
              </a:ext>
            </a:extLst>
          </p:cNvPr>
          <p:cNvPicPr>
            <a:picLocks noChangeAspect="1"/>
          </p:cNvPicPr>
          <p:nvPr/>
        </p:nvPicPr>
        <p:blipFill>
          <a:blip r:embed="rId6"/>
          <a:stretch>
            <a:fillRect/>
          </a:stretch>
        </p:blipFill>
        <p:spPr>
          <a:xfrm>
            <a:off x="6752049" y="2392742"/>
            <a:ext cx="1171575" cy="914400"/>
          </a:xfrm>
          <a:prstGeom prst="rect">
            <a:avLst/>
          </a:prstGeom>
        </p:spPr>
      </p:pic>
      <p:pic>
        <p:nvPicPr>
          <p:cNvPr id="16" name="Picture 15" descr="A close up of a device&#10;&#10;Description automatically generated">
            <a:extLst>
              <a:ext uri="{FF2B5EF4-FFF2-40B4-BE49-F238E27FC236}">
                <a16:creationId xmlns:a16="http://schemas.microsoft.com/office/drawing/2014/main" id="{B1835893-8772-4E6A-864F-C9863644ED52}"/>
              </a:ext>
            </a:extLst>
          </p:cNvPr>
          <p:cNvPicPr>
            <a:picLocks noChangeAspect="1"/>
          </p:cNvPicPr>
          <p:nvPr/>
        </p:nvPicPr>
        <p:blipFill>
          <a:blip r:embed="rId7"/>
          <a:stretch>
            <a:fillRect/>
          </a:stretch>
        </p:blipFill>
        <p:spPr>
          <a:xfrm>
            <a:off x="7936706" y="1276413"/>
            <a:ext cx="1171575" cy="914400"/>
          </a:xfrm>
          <a:prstGeom prst="rect">
            <a:avLst/>
          </a:prstGeom>
        </p:spPr>
      </p:pic>
      <p:pic>
        <p:nvPicPr>
          <p:cNvPr id="17" name="Picture 16" descr="A close up of a device&#10;&#10;Description automatically generated">
            <a:extLst>
              <a:ext uri="{FF2B5EF4-FFF2-40B4-BE49-F238E27FC236}">
                <a16:creationId xmlns:a16="http://schemas.microsoft.com/office/drawing/2014/main" id="{5B47203E-D5A0-4B51-95BA-3B1560844DA5}"/>
              </a:ext>
            </a:extLst>
          </p:cNvPr>
          <p:cNvPicPr>
            <a:picLocks noChangeAspect="1"/>
          </p:cNvPicPr>
          <p:nvPr/>
        </p:nvPicPr>
        <p:blipFill>
          <a:blip r:embed="rId8"/>
          <a:stretch>
            <a:fillRect/>
          </a:stretch>
        </p:blipFill>
        <p:spPr>
          <a:xfrm>
            <a:off x="7943851" y="2392742"/>
            <a:ext cx="1164431" cy="914400"/>
          </a:xfrm>
          <a:prstGeom prst="rect">
            <a:avLst/>
          </a:prstGeom>
        </p:spPr>
      </p:pic>
    </p:spTree>
    <p:extLst>
      <p:ext uri="{BB962C8B-B14F-4D97-AF65-F5344CB8AC3E}">
        <p14:creationId xmlns:p14="http://schemas.microsoft.com/office/powerpoint/2010/main" val="1514479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890214-DBE5-4745-AD92-0CB0149369C7}"/>
              </a:ext>
            </a:extLst>
          </p:cNvPr>
          <p:cNvSpPr txBox="1"/>
          <p:nvPr/>
        </p:nvSpPr>
        <p:spPr>
          <a:xfrm>
            <a:off x="739303" y="1046227"/>
            <a:ext cx="7665395" cy="2862322"/>
          </a:xfrm>
          <a:prstGeom prst="rect">
            <a:avLst/>
          </a:prstGeom>
          <a:noFill/>
        </p:spPr>
        <p:txBody>
          <a:bodyPr wrap="square" rtlCol="0">
            <a:spAutoFit/>
          </a:bodyPr>
          <a:lstStyle/>
          <a:p>
            <a:pPr marL="214313" indent="-214313">
              <a:buFont typeface="Arial" panose="020B0604020202020204" pitchFamily="34" charset="0"/>
              <a:buChar char="•"/>
            </a:pPr>
            <a:r>
              <a:rPr lang="en-CA" sz="1500" dirty="0"/>
              <a:t>It was possible to determine a strong correlation between resistance curve peak vs B-scan indication of melting start; </a:t>
            </a:r>
          </a:p>
          <a:p>
            <a:endParaRPr lang="en-CA" sz="1500" dirty="0"/>
          </a:p>
          <a:p>
            <a:pPr marL="214313" indent="-214313">
              <a:buFont typeface="Arial" panose="020B0604020202020204" pitchFamily="34" charset="0"/>
              <a:buChar char="•"/>
            </a:pPr>
            <a:r>
              <a:rPr lang="en-CA" sz="1500" dirty="0"/>
              <a:t>Some correlation were detected between resistance drop curve and the vertical growth “saturation point” of the nugget. Further investigation will be conduct on these findings;</a:t>
            </a:r>
          </a:p>
          <a:p>
            <a:pPr marL="214313" indent="-214313">
              <a:buFont typeface="Arial" panose="020B0604020202020204" pitchFamily="34" charset="0"/>
              <a:buChar char="•"/>
            </a:pPr>
            <a:endParaRPr lang="en-CA" sz="1500" dirty="0"/>
          </a:p>
          <a:p>
            <a:pPr marL="214313" indent="-214313">
              <a:buFont typeface="Arial" panose="020B0604020202020204" pitchFamily="34" charset="0"/>
              <a:buChar char="•"/>
            </a:pPr>
            <a:r>
              <a:rPr lang="en-CA" sz="1500" dirty="0"/>
              <a:t>Tooling conditions strongly affect results, especially the false resistance calls assessment. Some adjustments are still needed in order to approximate the lab conditions to the real production environment schedules;</a:t>
            </a:r>
          </a:p>
          <a:p>
            <a:pPr marL="214313" indent="-214313">
              <a:buFont typeface="Arial" panose="020B0604020202020204" pitchFamily="34" charset="0"/>
              <a:buChar char="•"/>
            </a:pPr>
            <a:endParaRPr lang="en-CA" sz="1500" dirty="0"/>
          </a:p>
          <a:p>
            <a:pPr marL="214313" indent="-214313">
              <a:buFont typeface="Arial" panose="020B0604020202020204" pitchFamily="34" charset="0"/>
              <a:buChar char="•"/>
            </a:pPr>
            <a:endParaRPr lang="en-CA" sz="1500" dirty="0"/>
          </a:p>
        </p:txBody>
      </p:sp>
      <p:sp>
        <p:nvSpPr>
          <p:cNvPr id="5" name="Title 1">
            <a:extLst>
              <a:ext uri="{FF2B5EF4-FFF2-40B4-BE49-F238E27FC236}">
                <a16:creationId xmlns:a16="http://schemas.microsoft.com/office/drawing/2014/main" id="{15F3A9A5-6896-4780-BA59-077CA290C341}"/>
              </a:ext>
            </a:extLst>
          </p:cNvPr>
          <p:cNvSpPr>
            <a:spLocks noGrp="1"/>
          </p:cNvSpPr>
          <p:nvPr>
            <p:ph type="title"/>
          </p:nvPr>
        </p:nvSpPr>
        <p:spPr>
          <a:xfrm>
            <a:off x="762076" y="195486"/>
            <a:ext cx="6515100" cy="397946"/>
          </a:xfrm>
          <a:noFill/>
          <a:effectLst>
            <a:outerShdw blurRad="12700" dist="12700" dir="2700000" algn="tl" rotWithShape="0">
              <a:schemeClr val="tx1"/>
            </a:outerShdw>
          </a:effectLst>
        </p:spPr>
        <p:txBody>
          <a:bodyPr vert="horz" wrap="square" lIns="68580" tIns="34290" rIns="68580" bIns="34290" rtlCol="0" anchor="ctr">
            <a:spAutoFit/>
          </a:bodyPr>
          <a:lstStyle/>
          <a:p>
            <a:pPr>
              <a:lnSpc>
                <a:spcPct val="90000"/>
              </a:lnSpc>
            </a:pPr>
            <a:r>
              <a:rPr lang="en-CA" sz="3000" dirty="0">
                <a:solidFill>
                  <a:srgbClr val="C00000"/>
                </a:solidFill>
                <a:latin typeface="Calibri Light"/>
              </a:rPr>
              <a:t>Conclusions</a:t>
            </a:r>
            <a:endParaRPr lang="en-US" sz="3000" dirty="0">
              <a:solidFill>
                <a:srgbClr val="C00000"/>
              </a:solidFill>
              <a:latin typeface="Calibri Light"/>
            </a:endParaRPr>
          </a:p>
        </p:txBody>
      </p:sp>
    </p:spTree>
    <p:extLst>
      <p:ext uri="{BB962C8B-B14F-4D97-AF65-F5344CB8AC3E}">
        <p14:creationId xmlns:p14="http://schemas.microsoft.com/office/powerpoint/2010/main" val="4226094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4294967295"/>
          </p:nvPr>
        </p:nvSpPr>
        <p:spPr>
          <a:xfrm>
            <a:off x="628650" y="972070"/>
            <a:ext cx="7886700" cy="3263504"/>
          </a:xfrm>
          <a:prstGeom prst="rect">
            <a:avLst/>
          </a:prstGeom>
        </p:spPr>
        <p:txBody>
          <a:bodyPr>
            <a:noAutofit/>
          </a:bodyPr>
          <a:lstStyle/>
          <a:p>
            <a:r>
              <a:rPr lang="en-US" sz="1650" dirty="0"/>
              <a:t>Initial results on the event detection rate and processing times validate the application of the ultrasonic real time in an adaptive application;</a:t>
            </a:r>
          </a:p>
          <a:p>
            <a:pPr marL="285750" indent="-285750"/>
            <a:endParaRPr lang="en-US" sz="1650" dirty="0"/>
          </a:p>
          <a:p>
            <a:r>
              <a:rPr lang="fr-CA" sz="1650" dirty="0"/>
              <a:t>Prototype system is fully developed, current on the testing phase;</a:t>
            </a:r>
          </a:p>
          <a:p>
            <a:endParaRPr lang="fr-CA" sz="1650" dirty="0"/>
          </a:p>
          <a:p>
            <a:endParaRPr lang="fr-CA" sz="1650" dirty="0"/>
          </a:p>
          <a:p>
            <a:endParaRPr lang="fr-CA" sz="1650" dirty="0"/>
          </a:p>
          <a:p>
            <a:endParaRPr lang="fr-CA" sz="1650" dirty="0"/>
          </a:p>
          <a:p>
            <a:pPr marL="285750" indent="-285750"/>
            <a:endParaRPr lang="en-US" sz="1650" dirty="0"/>
          </a:p>
          <a:p>
            <a:pPr marL="285750" indent="-285750"/>
            <a:endParaRPr lang="en-US" sz="1650" dirty="0"/>
          </a:p>
          <a:p>
            <a:r>
              <a:rPr lang="en-US" sz="1650" dirty="0"/>
              <a:t>The study also demonstrates a potential on reducing the weld time, and consequently the cycle time of production lines, in some cases with reductions of 50 % of the total weld cycle.</a:t>
            </a:r>
          </a:p>
          <a:p>
            <a:pPr marL="285750" indent="-285750"/>
            <a:endParaRPr lang="fr-CA" sz="1650" dirty="0"/>
          </a:p>
        </p:txBody>
      </p:sp>
      <p:pic>
        <p:nvPicPr>
          <p:cNvPr id="6" name="Picture 5">
            <a:extLst>
              <a:ext uri="{FF2B5EF4-FFF2-40B4-BE49-F238E27FC236}">
                <a16:creationId xmlns:a16="http://schemas.microsoft.com/office/drawing/2014/main" id="{BCE317BD-367F-0C33-61F5-3F6C82D3D6DB}"/>
              </a:ext>
            </a:extLst>
          </p:cNvPr>
          <p:cNvPicPr>
            <a:picLocks noChangeAspect="1"/>
          </p:cNvPicPr>
          <p:nvPr/>
        </p:nvPicPr>
        <p:blipFill rotWithShape="1">
          <a:blip r:embed="rId3"/>
          <a:srcRect l="1658" t="16401" r="5374" b="2084"/>
          <a:stretch/>
        </p:blipFill>
        <p:spPr>
          <a:xfrm>
            <a:off x="3491880" y="2211710"/>
            <a:ext cx="1512168" cy="1760958"/>
          </a:xfrm>
          <a:prstGeom prst="rect">
            <a:avLst/>
          </a:prstGeom>
        </p:spPr>
      </p:pic>
      <p:sp>
        <p:nvSpPr>
          <p:cNvPr id="7" name="Title 1">
            <a:extLst>
              <a:ext uri="{FF2B5EF4-FFF2-40B4-BE49-F238E27FC236}">
                <a16:creationId xmlns:a16="http://schemas.microsoft.com/office/drawing/2014/main" id="{0B66B6E5-CAA9-9699-DA03-2DA5BC700A1A}"/>
              </a:ext>
            </a:extLst>
          </p:cNvPr>
          <p:cNvSpPr txBox="1">
            <a:spLocks/>
          </p:cNvSpPr>
          <p:nvPr/>
        </p:nvSpPr>
        <p:spPr>
          <a:xfrm>
            <a:off x="762076" y="195486"/>
            <a:ext cx="6515100" cy="397946"/>
          </a:xfrm>
          <a:noFill/>
          <a:effectLst>
            <a:outerShdw blurRad="12700" dist="12700" dir="2700000" algn="tl" rotWithShape="0">
              <a:schemeClr val="tx1"/>
            </a:outerShdw>
          </a:effectLst>
        </p:spPr>
        <p:txBody>
          <a:bodyPr vert="horz" wrap="square" lIns="68580" tIns="34290" rIns="68580" bIns="34290" rtlCol="0" anchor="ctr">
            <a:sp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nSpc>
                <a:spcPct val="90000"/>
              </a:lnSpc>
            </a:pPr>
            <a:r>
              <a:rPr lang="en-CA" sz="3000" dirty="0">
                <a:solidFill>
                  <a:srgbClr val="C00000"/>
                </a:solidFill>
                <a:latin typeface="Calibri Light"/>
              </a:rPr>
              <a:t>Conclusions</a:t>
            </a:r>
            <a:endParaRPr lang="en-US" sz="3000" dirty="0">
              <a:solidFill>
                <a:srgbClr val="C00000"/>
              </a:solidFill>
              <a:latin typeface="Calibri Light"/>
            </a:endParaRPr>
          </a:p>
        </p:txBody>
      </p:sp>
    </p:spTree>
    <p:extLst>
      <p:ext uri="{BB962C8B-B14F-4D97-AF65-F5344CB8AC3E}">
        <p14:creationId xmlns:p14="http://schemas.microsoft.com/office/powerpoint/2010/main" val="133077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animEffect transition="in" filter="fade">
                                      <p:cBhvr>
                                        <p:cTn id="25" dur="1000"/>
                                        <p:tgtEl>
                                          <p:spTgt spid="5">
                                            <p:txEl>
                                              <p:pRg st="9" end="9"/>
                                            </p:txEl>
                                          </p:spTgt>
                                        </p:tgtEl>
                                      </p:cBhvr>
                                    </p:animEffect>
                                    <p:anim calcmode="lin" valueType="num">
                                      <p:cBhvr>
                                        <p:cTn id="26"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8">
            <a:extLst>
              <a:ext uri="{FF2B5EF4-FFF2-40B4-BE49-F238E27FC236}">
                <a16:creationId xmlns:a16="http://schemas.microsoft.com/office/drawing/2014/main" id="{93F298B5-3398-47F0-8BBD-A3EE7660EA91}"/>
              </a:ext>
            </a:extLst>
          </p:cNvPr>
          <p:cNvSpPr txBox="1">
            <a:spLocks noChangeArrowheads="1"/>
          </p:cNvSpPr>
          <p:nvPr/>
        </p:nvSpPr>
        <p:spPr bwMode="auto">
          <a:xfrm>
            <a:off x="811409" y="2715766"/>
            <a:ext cx="8064896"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257175" indent="-257175" eaLnBrk="1" hangingPunct="1">
              <a:spcBef>
                <a:spcPct val="50000"/>
              </a:spcBef>
              <a:buFont typeface="Wingdings" panose="05000000000000000000" pitchFamily="2" charset="2"/>
              <a:buChar char="§"/>
            </a:pPr>
            <a:r>
              <a:rPr lang="pt-BR" altLang="pt-BR" dirty="0">
                <a:latin typeface="Calibri" panose="020F0502020204030204" pitchFamily="34" charset="0"/>
              </a:rPr>
              <a:t>Total weld cycle: 1 second</a:t>
            </a:r>
          </a:p>
          <a:p>
            <a:pPr marL="257175" indent="-257175" eaLnBrk="1" hangingPunct="1">
              <a:spcBef>
                <a:spcPct val="50000"/>
              </a:spcBef>
              <a:buFont typeface="Wingdings" panose="05000000000000000000" pitchFamily="2" charset="2"/>
              <a:buChar char="§"/>
            </a:pPr>
            <a:r>
              <a:rPr lang="pt-BR" altLang="pt-BR" dirty="0">
                <a:latin typeface="Calibri" panose="020F0502020204030204" pitchFamily="34" charset="0"/>
              </a:rPr>
              <a:t>Highly automated</a:t>
            </a:r>
          </a:p>
          <a:p>
            <a:pPr marL="257175" indent="-257175" eaLnBrk="1" hangingPunct="1">
              <a:spcBef>
                <a:spcPct val="50000"/>
              </a:spcBef>
              <a:buFont typeface="Wingdings" panose="05000000000000000000" pitchFamily="2" charset="2"/>
              <a:buChar char="§"/>
            </a:pPr>
            <a:r>
              <a:rPr lang="pt-BR" altLang="pt-BR" dirty="0">
                <a:latin typeface="Calibri" panose="020F0502020204030204" pitchFamily="34" charset="0"/>
              </a:rPr>
              <a:t>Steel and Aluminum</a:t>
            </a:r>
          </a:p>
          <a:p>
            <a:pPr marL="257175" indent="-257175" eaLnBrk="1" hangingPunct="1">
              <a:spcBef>
                <a:spcPct val="50000"/>
              </a:spcBef>
              <a:buFont typeface="Wingdings" panose="05000000000000000000" pitchFamily="2" charset="2"/>
              <a:buChar char="§"/>
            </a:pPr>
            <a:r>
              <a:rPr lang="en-CA" dirty="0">
                <a:ea typeface="Times New Roman" panose="02020603050405020304" pitchFamily="18" charset="0"/>
              </a:rPr>
              <a:t>A single automotive plant produces daily over </a:t>
            </a:r>
            <a:r>
              <a:rPr lang="en-CA" sz="2400" b="1" dirty="0">
                <a:ea typeface="Times New Roman" panose="02020603050405020304" pitchFamily="18" charset="0"/>
              </a:rPr>
              <a:t>5 000 000</a:t>
            </a:r>
            <a:r>
              <a:rPr lang="en-CA" sz="2000" b="1" dirty="0">
                <a:ea typeface="Times New Roman" panose="02020603050405020304" pitchFamily="18" charset="0"/>
              </a:rPr>
              <a:t> </a:t>
            </a:r>
            <a:r>
              <a:rPr lang="en-CA" dirty="0">
                <a:ea typeface="Times New Roman" panose="02020603050405020304" pitchFamily="18" charset="0"/>
              </a:rPr>
              <a:t>welds</a:t>
            </a:r>
            <a:endParaRPr lang="en-US" dirty="0"/>
          </a:p>
          <a:p>
            <a:pPr marL="257175" indent="-257175" eaLnBrk="1" hangingPunct="1">
              <a:spcBef>
                <a:spcPct val="50000"/>
              </a:spcBef>
              <a:buFont typeface="Wingdings" panose="05000000000000000000" pitchFamily="2" charset="2"/>
              <a:buChar char="§"/>
            </a:pPr>
            <a:endParaRPr lang="pt-BR" altLang="pt-BR" dirty="0">
              <a:latin typeface="Calibri" panose="020F0502020204030204" pitchFamily="34" charset="0"/>
            </a:endParaRPr>
          </a:p>
          <a:p>
            <a:pPr marL="257175" indent="-257175" eaLnBrk="1" hangingPunct="1">
              <a:spcBef>
                <a:spcPct val="50000"/>
              </a:spcBef>
              <a:buFont typeface="Wingdings" panose="05000000000000000000" pitchFamily="2" charset="2"/>
              <a:buChar char="§"/>
            </a:pPr>
            <a:endParaRPr lang="pt-BR" altLang="pt-BR" dirty="0">
              <a:latin typeface="Calibri" panose="020F0502020204030204" pitchFamily="34" charset="0"/>
            </a:endParaRPr>
          </a:p>
        </p:txBody>
      </p:sp>
      <p:pic>
        <p:nvPicPr>
          <p:cNvPr id="10" name="Imagem 3">
            <a:extLst>
              <a:ext uri="{FF2B5EF4-FFF2-40B4-BE49-F238E27FC236}">
                <a16:creationId xmlns:a16="http://schemas.microsoft.com/office/drawing/2014/main" id="{057D21FD-8B74-4FAB-ADE5-84AA0EEB06E8}"/>
              </a:ext>
            </a:extLst>
          </p:cNvPr>
          <p:cNvPicPr>
            <a:picLocks noChangeAspect="1"/>
          </p:cNvPicPr>
          <p:nvPr/>
        </p:nvPicPr>
        <p:blipFill>
          <a:blip r:embed="rId3" cstate="print"/>
          <a:stretch>
            <a:fillRect/>
          </a:stretch>
        </p:blipFill>
        <p:spPr>
          <a:xfrm>
            <a:off x="811409" y="704435"/>
            <a:ext cx="2726922" cy="1824782"/>
          </a:xfrm>
          <a:prstGeom prst="rect">
            <a:avLst/>
          </a:prstGeom>
        </p:spPr>
      </p:pic>
      <p:pic>
        <p:nvPicPr>
          <p:cNvPr id="11" name="Picture 10">
            <a:extLst>
              <a:ext uri="{FF2B5EF4-FFF2-40B4-BE49-F238E27FC236}">
                <a16:creationId xmlns:a16="http://schemas.microsoft.com/office/drawing/2014/main" id="{A2F8CA79-73DB-4428-AE18-6DCCEAC0093E}"/>
              </a:ext>
            </a:extLst>
          </p:cNvPr>
          <p:cNvPicPr>
            <a:picLocks noChangeAspect="1" noChangeArrowheads="1"/>
          </p:cNvPicPr>
          <p:nvPr/>
        </p:nvPicPr>
        <p:blipFill>
          <a:blip r:embed="rId4" cstate="print">
            <a:lum bright="30000" contrast="30000"/>
          </a:blip>
          <a:srcRect/>
          <a:stretch>
            <a:fillRect/>
          </a:stretch>
        </p:blipFill>
        <p:spPr bwMode="auto">
          <a:xfrm>
            <a:off x="3538331" y="703668"/>
            <a:ext cx="2570573" cy="1825549"/>
          </a:xfrm>
          <a:prstGeom prst="rect">
            <a:avLst/>
          </a:prstGeom>
          <a:noFill/>
          <a:ln w="9525">
            <a:noFill/>
            <a:miter lim="800000"/>
            <a:headEnd/>
            <a:tailEnd/>
          </a:ln>
        </p:spPr>
      </p:pic>
      <p:pic>
        <p:nvPicPr>
          <p:cNvPr id="14" name="Imagem 1">
            <a:extLst>
              <a:ext uri="{FF2B5EF4-FFF2-40B4-BE49-F238E27FC236}">
                <a16:creationId xmlns:a16="http://schemas.microsoft.com/office/drawing/2014/main" id="{FA3C0072-96B7-44CB-B96A-7B3E2C76E98B}"/>
              </a:ext>
            </a:extLst>
          </p:cNvPr>
          <p:cNvPicPr>
            <a:picLocks noChangeAspect="1"/>
          </p:cNvPicPr>
          <p:nvPr/>
        </p:nvPicPr>
        <p:blipFill>
          <a:blip r:embed="rId5" cstate="print"/>
          <a:stretch>
            <a:fillRect/>
          </a:stretch>
        </p:blipFill>
        <p:spPr>
          <a:xfrm>
            <a:off x="6108904" y="714709"/>
            <a:ext cx="2711568" cy="1814508"/>
          </a:xfrm>
          <a:prstGeom prst="rect">
            <a:avLst/>
          </a:prstGeom>
        </p:spPr>
      </p:pic>
      <p:sp>
        <p:nvSpPr>
          <p:cNvPr id="15" name="Title 4">
            <a:extLst>
              <a:ext uri="{FF2B5EF4-FFF2-40B4-BE49-F238E27FC236}">
                <a16:creationId xmlns:a16="http://schemas.microsoft.com/office/drawing/2014/main" id="{D9482CDF-97DF-221F-28AE-7B2C4E98B2CE}"/>
              </a:ext>
            </a:extLst>
          </p:cNvPr>
          <p:cNvSpPr txBox="1">
            <a:spLocks/>
          </p:cNvSpPr>
          <p:nvPr/>
        </p:nvSpPr>
        <p:spPr>
          <a:xfrm>
            <a:off x="620486" y="157409"/>
            <a:ext cx="7543750" cy="734047"/>
          </a:xfrm>
          <a:prstGeom prst="rect">
            <a:avLst/>
          </a:prstGeom>
          <a:noFill/>
          <a:effectLst>
            <a:outerShdw blurRad="12700" dist="12700" dir="2700000" algn="tl" rotWithShape="0">
              <a:schemeClr val="tx1"/>
            </a:outerShdw>
          </a:effectLst>
        </p:spPr>
        <p:txBody>
          <a:bodyPr vert="horz" wrap="square" lIns="68580" tIns="34290" rIns="68580" bIns="34290" rtlCol="0" anchor="ctr">
            <a:spAutoFit/>
          </a:bodyPr>
          <a:lstStyle>
            <a:defPPr>
              <a:defRPr lang="en-US"/>
            </a:defPPr>
            <a:lvl1pPr>
              <a:lnSpc>
                <a:spcPct val="90000"/>
              </a:lnSpc>
              <a:spcBef>
                <a:spcPct val="0"/>
              </a:spcBef>
              <a:buNone/>
              <a:defRPr sz="3000">
                <a:solidFill>
                  <a:srgbClr val="C00000"/>
                </a:solidFill>
                <a:latin typeface="Calibri Light"/>
                <a:ea typeface="+mj-ea"/>
                <a:cs typeface="+mj-cs"/>
              </a:defRPr>
            </a:lvl1pPr>
          </a:lstStyle>
          <a:p>
            <a:r>
              <a:rPr lang="pt-BR" altLang="pt-BR" sz="2400" dirty="0"/>
              <a:t>RESISTANCE SPOT WELDING (RSW)</a:t>
            </a:r>
            <a:br>
              <a:rPr lang="pt-BR" altLang="pt-BR" sz="2400" dirty="0"/>
            </a:br>
            <a:endParaRPr lang="en-US" sz="2400" dirty="0"/>
          </a:p>
        </p:txBody>
      </p:sp>
    </p:spTree>
    <p:extLst>
      <p:ext uri="{BB962C8B-B14F-4D97-AF65-F5344CB8AC3E}">
        <p14:creationId xmlns:p14="http://schemas.microsoft.com/office/powerpoint/2010/main" val="267213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4294967295"/>
          </p:nvPr>
        </p:nvSpPr>
        <p:spPr>
          <a:xfrm>
            <a:off x="602988" y="843558"/>
            <a:ext cx="7886700" cy="3263504"/>
          </a:xfrm>
          <a:prstGeom prst="rect">
            <a:avLst/>
          </a:prstGeom>
        </p:spPr>
        <p:txBody>
          <a:bodyPr>
            <a:noAutofit/>
          </a:bodyPr>
          <a:lstStyle/>
          <a:p>
            <a:r>
              <a:rPr lang="en-US" sz="1600" dirty="0"/>
              <a:t>Test additional plates combination and materials to check pattern repetition (3T, Dissimilar thicknesses, Thick plates);</a:t>
            </a:r>
          </a:p>
          <a:p>
            <a:pPr marL="109728" indent="0">
              <a:buNone/>
            </a:pPr>
            <a:endParaRPr lang="en-US" sz="1600" dirty="0"/>
          </a:p>
          <a:p>
            <a:r>
              <a:rPr lang="en-US" sz="1600" dirty="0"/>
              <a:t>Check latency in communication between ultrasonic system and welding controller;</a:t>
            </a:r>
          </a:p>
          <a:p>
            <a:pPr marL="109728" indent="0">
              <a:buNone/>
            </a:pPr>
            <a:endParaRPr lang="en-US" sz="1600" dirty="0"/>
          </a:p>
          <a:p>
            <a:r>
              <a:rPr lang="en-US" sz="1600" dirty="0"/>
              <a:t>Study the effect of the weld current intensity, and the distance between Melting and Saturation events;</a:t>
            </a:r>
          </a:p>
          <a:p>
            <a:pPr marL="109728" indent="0">
              <a:buNone/>
            </a:pPr>
            <a:endParaRPr lang="en-US" sz="1600" dirty="0"/>
          </a:p>
          <a:p>
            <a:r>
              <a:rPr lang="en-US" sz="1600" dirty="0"/>
              <a:t>Testing the novel design schematics for the existing adaptive algorithm (prediction of welding time reduction/current OFF after SP identification plus delta time).</a:t>
            </a:r>
          </a:p>
          <a:p>
            <a:pPr marL="0" indent="0">
              <a:buNone/>
            </a:pPr>
            <a:endParaRPr lang="fr-CA" sz="1000" dirty="0"/>
          </a:p>
        </p:txBody>
      </p:sp>
      <p:sp>
        <p:nvSpPr>
          <p:cNvPr id="6" name="Title 1">
            <a:extLst>
              <a:ext uri="{FF2B5EF4-FFF2-40B4-BE49-F238E27FC236}">
                <a16:creationId xmlns:a16="http://schemas.microsoft.com/office/drawing/2014/main" id="{18B6D17F-CD18-085C-A296-02F80B322A9F}"/>
              </a:ext>
            </a:extLst>
          </p:cNvPr>
          <p:cNvSpPr txBox="1">
            <a:spLocks/>
          </p:cNvSpPr>
          <p:nvPr/>
        </p:nvSpPr>
        <p:spPr>
          <a:xfrm>
            <a:off x="827584" y="195486"/>
            <a:ext cx="6515100" cy="397946"/>
          </a:xfrm>
          <a:noFill/>
          <a:effectLst>
            <a:outerShdw blurRad="12700" dist="12700" dir="2700000" algn="tl" rotWithShape="0">
              <a:schemeClr val="tx1"/>
            </a:outerShdw>
          </a:effectLst>
        </p:spPr>
        <p:txBody>
          <a:bodyPr vert="horz" wrap="square" lIns="68580" tIns="34290" rIns="68580" bIns="34290" rtlCol="0" anchor="ctr">
            <a:sp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nSpc>
                <a:spcPct val="90000"/>
              </a:lnSpc>
            </a:pPr>
            <a:r>
              <a:rPr lang="en-US" sz="3000" dirty="0">
                <a:solidFill>
                  <a:srgbClr val="C00000"/>
                </a:solidFill>
                <a:latin typeface="Calibri Light"/>
              </a:rPr>
              <a:t>Future work</a:t>
            </a:r>
          </a:p>
        </p:txBody>
      </p:sp>
    </p:spTree>
    <p:extLst>
      <p:ext uri="{BB962C8B-B14F-4D97-AF65-F5344CB8AC3E}">
        <p14:creationId xmlns:p14="http://schemas.microsoft.com/office/powerpoint/2010/main" val="142780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DEB855-52F8-451B-ADF3-391D00744FFC}"/>
              </a:ext>
            </a:extLst>
          </p:cNvPr>
          <p:cNvSpPr/>
          <p:nvPr/>
        </p:nvSpPr>
        <p:spPr>
          <a:xfrm>
            <a:off x="5508104" y="4320480"/>
            <a:ext cx="3563888" cy="771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Content Placeholder 1">
            <a:extLst>
              <a:ext uri="{FF2B5EF4-FFF2-40B4-BE49-F238E27FC236}">
                <a16:creationId xmlns:a16="http://schemas.microsoft.com/office/drawing/2014/main" id="{E623826D-97D4-21C5-625D-B85B47EAD463}"/>
              </a:ext>
            </a:extLst>
          </p:cNvPr>
          <p:cNvSpPr>
            <a:spLocks noGrp="1"/>
          </p:cNvSpPr>
          <p:nvPr>
            <p:ph idx="1"/>
          </p:nvPr>
        </p:nvSpPr>
        <p:spPr>
          <a:xfrm>
            <a:off x="539552" y="1110996"/>
            <a:ext cx="8147248" cy="3981033"/>
          </a:xfrm>
        </p:spPr>
        <p:txBody>
          <a:bodyPr/>
          <a:lstStyle/>
          <a:p>
            <a:endParaRPr lang="en-US" sz="2800" dirty="0"/>
          </a:p>
          <a:p>
            <a:endParaRPr lang="en-US" sz="2800" dirty="0"/>
          </a:p>
          <a:p>
            <a:endParaRPr lang="en-US" sz="2800" dirty="0"/>
          </a:p>
          <a:p>
            <a:endParaRPr lang="en-US" sz="2800" dirty="0"/>
          </a:p>
          <a:p>
            <a:pPr marL="109728" indent="0" algn="ctr">
              <a:buNone/>
            </a:pPr>
            <a:endParaRPr lang="en-US" sz="2800" dirty="0"/>
          </a:p>
          <a:p>
            <a:pPr marL="109728" indent="0" algn="ctr">
              <a:buNone/>
            </a:pPr>
            <a:r>
              <a:rPr lang="en-US" sz="2800" b="1" dirty="0"/>
              <a:t>Thanks!</a:t>
            </a:r>
            <a:endParaRPr lang="en-CA" sz="2800" b="1" dirty="0"/>
          </a:p>
        </p:txBody>
      </p:sp>
      <p:sp>
        <p:nvSpPr>
          <p:cNvPr id="3" name="TextBox 2">
            <a:extLst>
              <a:ext uri="{FF2B5EF4-FFF2-40B4-BE49-F238E27FC236}">
                <a16:creationId xmlns:a16="http://schemas.microsoft.com/office/drawing/2014/main" id="{FF66C044-B649-4A7A-AF91-24251D85623A}"/>
              </a:ext>
            </a:extLst>
          </p:cNvPr>
          <p:cNvSpPr txBox="1"/>
          <p:nvPr/>
        </p:nvSpPr>
        <p:spPr>
          <a:xfrm>
            <a:off x="863080" y="114912"/>
            <a:ext cx="8280920" cy="553998"/>
          </a:xfrm>
          <a:prstGeom prst="rect">
            <a:avLst/>
          </a:prstGeom>
          <a:noFill/>
          <a:effectLst>
            <a:outerShdw blurRad="12700" dist="12700" dir="2700000" algn="tl" rotWithShape="0">
              <a:schemeClr val="tx1"/>
            </a:outerShdw>
          </a:effectLst>
        </p:spPr>
        <p:txBody>
          <a:bodyPr vert="horz" wrap="square" lIns="68580" tIns="34290" rIns="68580" bIns="34290" rtlCol="0" anchor="ctr">
            <a:spAutoFit/>
          </a:bodyPr>
          <a:lstStyle>
            <a:defPPr>
              <a:defRPr lang="en-US"/>
            </a:defPPr>
            <a:lvl1pPr>
              <a:lnSpc>
                <a:spcPct val="90000"/>
              </a:lnSpc>
              <a:spcBef>
                <a:spcPct val="0"/>
              </a:spcBef>
              <a:buNone/>
              <a:defRPr sz="3000">
                <a:solidFill>
                  <a:srgbClr val="C00000"/>
                </a:solidFill>
                <a:latin typeface="Calibri Light"/>
                <a:ea typeface="+mj-ea"/>
                <a:cs typeface="+mj-cs"/>
              </a:defRPr>
            </a:lvl1pPr>
          </a:lstStyle>
          <a:p>
            <a:r>
              <a:rPr lang="en-US" dirty="0"/>
              <a:t>Acknowledgements</a:t>
            </a:r>
            <a:endParaRPr lang="en-CA" dirty="0"/>
          </a:p>
        </p:txBody>
      </p:sp>
      <p:pic>
        <p:nvPicPr>
          <p:cNvPr id="6" name="Picture 5">
            <a:extLst>
              <a:ext uri="{FF2B5EF4-FFF2-40B4-BE49-F238E27FC236}">
                <a16:creationId xmlns:a16="http://schemas.microsoft.com/office/drawing/2014/main" id="{A86ACD7D-3D50-465B-A28A-F0CE733B302B}"/>
              </a:ext>
            </a:extLst>
          </p:cNvPr>
          <p:cNvPicPr>
            <a:picLocks noChangeAspect="1"/>
          </p:cNvPicPr>
          <p:nvPr/>
        </p:nvPicPr>
        <p:blipFill>
          <a:blip r:embed="rId3" cstate="print">
            <a:extLst>
              <a:ext uri="{28A0092B-C50C-407E-A947-70E740481C1C}">
                <a14:useLocalDpi xmlns:a14="http://schemas.microsoft.com/office/drawing/2010/main" val="0"/>
              </a:ext>
            </a:extLst>
          </a:blip>
          <a:srcRect l="25365" t="9000" r="24802" b="15889"/>
          <a:stretch>
            <a:fillRect/>
          </a:stretch>
        </p:blipFill>
        <p:spPr bwMode="auto">
          <a:xfrm>
            <a:off x="4323289" y="1413724"/>
            <a:ext cx="803501" cy="9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77EBE36-5087-4B57-8525-A27DA80B40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1413724"/>
            <a:ext cx="1533444" cy="856713"/>
          </a:xfrm>
          <a:prstGeom prst="rect">
            <a:avLst/>
          </a:prstGeom>
          <a:noFill/>
          <a:ln>
            <a:noFill/>
          </a:ln>
        </p:spPr>
      </p:pic>
      <p:pic>
        <p:nvPicPr>
          <p:cNvPr id="8" name="Picture 7" descr="A picture containing text, clipart&#10;&#10;Description automatically generated">
            <a:extLst>
              <a:ext uri="{FF2B5EF4-FFF2-40B4-BE49-F238E27FC236}">
                <a16:creationId xmlns:a16="http://schemas.microsoft.com/office/drawing/2014/main" id="{985032C3-4D42-4C0E-AFA2-59A6AC6556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167" y="2600612"/>
            <a:ext cx="2196861" cy="329772"/>
          </a:xfrm>
          <a:prstGeom prst="rect">
            <a:avLst/>
          </a:prstGeom>
        </p:spPr>
      </p:pic>
      <p:pic>
        <p:nvPicPr>
          <p:cNvPr id="9" name="Picture 8">
            <a:extLst>
              <a:ext uri="{FF2B5EF4-FFF2-40B4-BE49-F238E27FC236}">
                <a16:creationId xmlns:a16="http://schemas.microsoft.com/office/drawing/2014/main" id="{9D2A8208-4DC9-4DED-85FD-187A18CF4C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4048" y="2571750"/>
            <a:ext cx="1349145" cy="358634"/>
          </a:xfrm>
          <a:prstGeom prst="rect">
            <a:avLst/>
          </a:prstGeom>
        </p:spPr>
      </p:pic>
      <p:pic>
        <p:nvPicPr>
          <p:cNvPr id="11" name="Picture 10" descr="Diagram&#10;&#10;Description automatically generated">
            <a:extLst>
              <a:ext uri="{FF2B5EF4-FFF2-40B4-BE49-F238E27FC236}">
                <a16:creationId xmlns:a16="http://schemas.microsoft.com/office/drawing/2014/main" id="{591CD2C6-CEAE-4B0B-8828-94969953AF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8132" y="1413725"/>
            <a:ext cx="1080120" cy="895952"/>
          </a:xfrm>
          <a:prstGeom prst="rect">
            <a:avLst/>
          </a:prstGeom>
        </p:spPr>
      </p:pic>
    </p:spTree>
    <p:extLst>
      <p:ext uri="{BB962C8B-B14F-4D97-AF65-F5344CB8AC3E}">
        <p14:creationId xmlns:p14="http://schemas.microsoft.com/office/powerpoint/2010/main" val="62936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457C0-D9DB-4949-8051-4BF71EF78EE9}"/>
              </a:ext>
            </a:extLst>
          </p:cNvPr>
          <p:cNvSpPr txBox="1">
            <a:spLocks/>
          </p:cNvSpPr>
          <p:nvPr/>
        </p:nvSpPr>
        <p:spPr>
          <a:xfrm>
            <a:off x="841697" y="125126"/>
            <a:ext cx="6515100" cy="484748"/>
          </a:xfrm>
          <a:prstGeom prst="rect">
            <a:avLst/>
          </a:prstGeom>
          <a:noFill/>
          <a:effectLst>
            <a:outerShdw blurRad="12700" dist="12700" dir="2700000" algn="tl" rotWithShape="0">
              <a:schemeClr val="tx1"/>
            </a:outerShdw>
          </a:effectLst>
        </p:spPr>
        <p:txBody>
          <a:bodyPr vert="horz" wrap="square" lIns="68580" tIns="34290" rIns="68580" bIns="34290" rtlCol="0" anchor="ctr">
            <a:spAutoFit/>
          </a:bodyPr>
          <a:lstStyle>
            <a:defPPr>
              <a:defRPr lang="en-US"/>
            </a:defPPr>
            <a:lvl1pPr>
              <a:lnSpc>
                <a:spcPct val="90000"/>
              </a:lnSpc>
              <a:spcBef>
                <a:spcPct val="0"/>
              </a:spcBef>
              <a:buNone/>
              <a:defRPr sz="3000">
                <a:solidFill>
                  <a:srgbClr val="C00000"/>
                </a:solidFill>
                <a:latin typeface="Calibri Light"/>
                <a:ea typeface="+mj-ea"/>
                <a:cs typeface="+mj-cs"/>
              </a:defRPr>
            </a:lvl1pPr>
          </a:lstStyle>
          <a:p>
            <a:r>
              <a:rPr lang="en-US" dirty="0"/>
              <a:t>References</a:t>
            </a:r>
          </a:p>
        </p:txBody>
      </p:sp>
      <p:sp>
        <p:nvSpPr>
          <p:cNvPr id="3" name="TextBox 2">
            <a:extLst>
              <a:ext uri="{FF2B5EF4-FFF2-40B4-BE49-F238E27FC236}">
                <a16:creationId xmlns:a16="http://schemas.microsoft.com/office/drawing/2014/main" id="{1EF5B3EE-436C-4698-A755-D8CA95412528}"/>
              </a:ext>
            </a:extLst>
          </p:cNvPr>
          <p:cNvSpPr txBox="1"/>
          <p:nvPr/>
        </p:nvSpPr>
        <p:spPr>
          <a:xfrm>
            <a:off x="613611" y="694277"/>
            <a:ext cx="8258475" cy="4185761"/>
          </a:xfrm>
          <a:prstGeom prst="rect">
            <a:avLst/>
          </a:prstGeom>
          <a:noFill/>
        </p:spPr>
        <p:txBody>
          <a:bodyPr wrap="square" rtlCol="0">
            <a:spAutoFit/>
          </a:bodyPr>
          <a:lstStyle/>
          <a:p>
            <a:pPr marL="214313" indent="-214313">
              <a:buFont typeface="Arial" panose="020B0604020202020204" pitchFamily="34" charset="0"/>
              <a:buChar char="•"/>
            </a:pPr>
            <a:r>
              <a:rPr lang="en-US" sz="1400" dirty="0"/>
              <a:t>Ultrasonic In-Process Monitoring And Feedback Of Resistance Spot Weld Quality. Patent application by </a:t>
            </a:r>
            <a:r>
              <a:rPr lang="en-US" sz="1400" dirty="0" err="1"/>
              <a:t>R.Gr</a:t>
            </a:r>
            <a:r>
              <a:rPr lang="en-US" sz="1400" dirty="0"/>
              <a:t>. Maev and A.M. Chertov. Attorney Docket No. 706940US1</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Transducer built into an electrode by Maev et al. US Patent 6297467 </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CA" sz="1400" dirty="0"/>
              <a:t>FURLANETTO, V., </a:t>
            </a:r>
            <a:r>
              <a:rPr lang="en-CA" sz="1400" dirty="0" err="1"/>
              <a:t>Desenvolvimento</a:t>
            </a:r>
            <a:r>
              <a:rPr lang="en-CA" sz="1400" dirty="0"/>
              <a:t> e </a:t>
            </a:r>
            <a:r>
              <a:rPr lang="en-CA" sz="1400" dirty="0" err="1"/>
              <a:t>instrumentação</a:t>
            </a:r>
            <a:r>
              <a:rPr lang="en-CA" sz="1400" dirty="0"/>
              <a:t> de um </a:t>
            </a:r>
            <a:r>
              <a:rPr lang="en-CA" sz="1400" dirty="0" err="1"/>
              <a:t>cabeçote</a:t>
            </a:r>
            <a:r>
              <a:rPr lang="en-CA" sz="1400" dirty="0"/>
              <a:t> de </a:t>
            </a:r>
            <a:r>
              <a:rPr lang="en-CA" sz="1400" dirty="0" err="1"/>
              <a:t>solda</a:t>
            </a:r>
            <a:r>
              <a:rPr lang="en-CA" sz="1400" dirty="0"/>
              <a:t> a </a:t>
            </a:r>
            <a:r>
              <a:rPr lang="en-CA" sz="1400" dirty="0" err="1"/>
              <a:t>ponto</a:t>
            </a:r>
            <a:r>
              <a:rPr lang="en-CA" sz="1400" dirty="0"/>
              <a:t> por </a:t>
            </a:r>
            <a:r>
              <a:rPr lang="en-CA" sz="1400" dirty="0" err="1"/>
              <a:t>resistência</a:t>
            </a:r>
            <a:r>
              <a:rPr lang="en-CA" sz="1400" dirty="0"/>
              <a:t> </a:t>
            </a:r>
            <a:r>
              <a:rPr lang="en-CA" sz="1400" dirty="0" err="1"/>
              <a:t>elétrica</a:t>
            </a:r>
            <a:r>
              <a:rPr lang="en-CA" sz="1400" dirty="0"/>
              <a:t> para </a:t>
            </a:r>
            <a:r>
              <a:rPr lang="en-CA" sz="1400" dirty="0" err="1"/>
              <a:t>aplicação</a:t>
            </a:r>
            <a:r>
              <a:rPr lang="en-CA" sz="1400" dirty="0"/>
              <a:t> </a:t>
            </a:r>
            <a:r>
              <a:rPr lang="en-CA" sz="1400" dirty="0" err="1"/>
              <a:t>em</a:t>
            </a:r>
            <a:r>
              <a:rPr lang="en-CA" sz="1400" dirty="0"/>
              <a:t> </a:t>
            </a:r>
            <a:r>
              <a:rPr lang="en-CA" sz="1400" dirty="0" err="1"/>
              <a:t>condições</a:t>
            </a:r>
            <a:r>
              <a:rPr lang="en-CA" sz="1400" dirty="0"/>
              <a:t> </a:t>
            </a:r>
            <a:r>
              <a:rPr lang="en-CA" sz="1400" dirty="0" err="1"/>
              <a:t>industriais</a:t>
            </a:r>
            <a:r>
              <a:rPr lang="en-CA" sz="1400" dirty="0"/>
              <a:t>. PhD Thesis - São Paulo, 2014.280 p (in Portuguese)</a:t>
            </a:r>
          </a:p>
          <a:p>
            <a:endParaRPr lang="en-CA" sz="1400" dirty="0"/>
          </a:p>
          <a:p>
            <a:pPr marL="214313" indent="-214313">
              <a:buFont typeface="Arial" panose="020B0604020202020204" pitchFamily="34" charset="0"/>
              <a:buChar char="•"/>
            </a:pPr>
            <a:r>
              <a:rPr lang="en-CA" sz="1400" dirty="0"/>
              <a:t>WANG S. C., WEI P. S., Modeling Dynamic Electrical Resistance During Resistance Spot Welding, Transactions of the ASME, Vol. 123, 2001.</a:t>
            </a:r>
          </a:p>
          <a:p>
            <a:endParaRPr lang="en-CA" sz="1400" dirty="0"/>
          </a:p>
          <a:p>
            <a:pPr marL="214313" indent="-214313">
              <a:buFont typeface="Arial" panose="020B0604020202020204" pitchFamily="34" charset="0"/>
              <a:buChar char="•"/>
            </a:pPr>
            <a:r>
              <a:rPr lang="en-CA" sz="1400" dirty="0"/>
              <a:t>WU, T. H., HO J. E., LAN I., WEI P. S., Dynamic Electrical Resistance Effects in Resistance Spot Welding, IMPACT Paper code:TW042-1, 2013.</a:t>
            </a:r>
          </a:p>
          <a:p>
            <a:pPr marL="214313" indent="-214313">
              <a:buFont typeface="Arial" panose="020B0604020202020204" pitchFamily="34" charset="0"/>
              <a:buChar char="•"/>
            </a:pPr>
            <a:endParaRPr lang="en-CA" sz="1400" dirty="0"/>
          </a:p>
          <a:p>
            <a:pPr marL="214313" indent="-214313">
              <a:buFont typeface="Arial" panose="020B0604020202020204" pitchFamily="34" charset="0"/>
              <a:buChar char="•"/>
            </a:pPr>
            <a:r>
              <a:rPr lang="en-CA" sz="1400" dirty="0"/>
              <a:t>CHO Y., KIM Y., RHEE S., Primary Circuit Dynamic Resistance Monitoring and its Application to Quality Estimation during Resistance Spot Welding, Supplement to The Welding Journal, 2002.</a:t>
            </a:r>
          </a:p>
          <a:p>
            <a:pPr marL="214313" indent="-214313">
              <a:buFont typeface="Arial" panose="020B0604020202020204" pitchFamily="34" charset="0"/>
              <a:buChar char="•"/>
            </a:pPr>
            <a:endParaRPr lang="en-CA" sz="1400" dirty="0"/>
          </a:p>
        </p:txBody>
      </p:sp>
    </p:spTree>
    <p:extLst>
      <p:ext uri="{BB962C8B-B14F-4D97-AF65-F5344CB8AC3E}">
        <p14:creationId xmlns:p14="http://schemas.microsoft.com/office/powerpoint/2010/main" val="2684029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457C0-D9DB-4949-8051-4BF71EF78EE9}"/>
              </a:ext>
            </a:extLst>
          </p:cNvPr>
          <p:cNvSpPr txBox="1">
            <a:spLocks/>
          </p:cNvSpPr>
          <p:nvPr/>
        </p:nvSpPr>
        <p:spPr>
          <a:xfrm>
            <a:off x="841697" y="125126"/>
            <a:ext cx="6515100" cy="484748"/>
          </a:xfrm>
          <a:prstGeom prst="rect">
            <a:avLst/>
          </a:prstGeom>
          <a:noFill/>
          <a:effectLst>
            <a:outerShdw blurRad="12700" dist="12700" dir="2700000" algn="tl" rotWithShape="0">
              <a:schemeClr val="tx1"/>
            </a:outerShdw>
          </a:effectLst>
        </p:spPr>
        <p:txBody>
          <a:bodyPr vert="horz" wrap="square" lIns="68580" tIns="34290" rIns="68580" bIns="34290" rtlCol="0" anchor="ctr">
            <a:spAutoFit/>
          </a:bodyPr>
          <a:lstStyle>
            <a:defPPr>
              <a:defRPr lang="en-US"/>
            </a:defPPr>
            <a:lvl1pPr>
              <a:lnSpc>
                <a:spcPct val="90000"/>
              </a:lnSpc>
              <a:spcBef>
                <a:spcPct val="0"/>
              </a:spcBef>
              <a:buNone/>
              <a:defRPr sz="3000">
                <a:solidFill>
                  <a:srgbClr val="C00000"/>
                </a:solidFill>
                <a:latin typeface="Calibri Light"/>
                <a:ea typeface="+mj-ea"/>
                <a:cs typeface="+mj-cs"/>
              </a:defRPr>
            </a:lvl1pPr>
          </a:lstStyle>
          <a:p>
            <a:r>
              <a:rPr lang="en-US" dirty="0"/>
              <a:t>References</a:t>
            </a:r>
          </a:p>
        </p:txBody>
      </p:sp>
      <p:sp>
        <p:nvSpPr>
          <p:cNvPr id="3" name="TextBox 2">
            <a:extLst>
              <a:ext uri="{FF2B5EF4-FFF2-40B4-BE49-F238E27FC236}">
                <a16:creationId xmlns:a16="http://schemas.microsoft.com/office/drawing/2014/main" id="{1EF5B3EE-436C-4698-A755-D8CA95412528}"/>
              </a:ext>
            </a:extLst>
          </p:cNvPr>
          <p:cNvSpPr txBox="1"/>
          <p:nvPr/>
        </p:nvSpPr>
        <p:spPr>
          <a:xfrm>
            <a:off x="611560" y="750163"/>
            <a:ext cx="8258475" cy="3754874"/>
          </a:xfrm>
          <a:prstGeom prst="rect">
            <a:avLst/>
          </a:prstGeom>
          <a:noFill/>
        </p:spPr>
        <p:txBody>
          <a:bodyPr wrap="square" rtlCol="0">
            <a:spAutoFit/>
          </a:bodyPr>
          <a:lstStyle/>
          <a:p>
            <a:pPr marL="214313" indent="-214313">
              <a:buFont typeface="Arial" panose="020B0604020202020204" pitchFamily="34" charset="0"/>
              <a:buChar char="•"/>
            </a:pPr>
            <a:r>
              <a:rPr lang="en-CA" sz="1400" dirty="0"/>
              <a:t>ZHANG H., SENKARA J., Resistance Welding: Fundamentals and Applications, Second </a:t>
            </a:r>
            <a:r>
              <a:rPr lang="en-CA" sz="1400" dirty="0" err="1"/>
              <a:t>Edition,CRC</a:t>
            </a:r>
            <a:r>
              <a:rPr lang="en-CA" sz="1400" dirty="0"/>
              <a:t> Press, 2012.</a:t>
            </a:r>
          </a:p>
          <a:p>
            <a:endParaRPr lang="en-CA" sz="1400" dirty="0"/>
          </a:p>
          <a:p>
            <a:pPr marL="214313" indent="-214313">
              <a:buFont typeface="Arial" panose="020B0604020202020204" pitchFamily="34" charset="0"/>
              <a:buChar char="•"/>
            </a:pPr>
            <a:r>
              <a:rPr lang="en-CA" sz="1400" dirty="0"/>
              <a:t>FONSECA E. O. T., BRACARENSE A. Q., </a:t>
            </a:r>
            <a:r>
              <a:rPr lang="en-CA" sz="1400" dirty="0" err="1"/>
              <a:t>Desenvolvimento</a:t>
            </a:r>
            <a:r>
              <a:rPr lang="en-CA" sz="1400" dirty="0"/>
              <a:t> de um Sistema para </a:t>
            </a:r>
            <a:r>
              <a:rPr lang="en-CA" sz="1400" dirty="0" err="1"/>
              <a:t>Monitoração</a:t>
            </a:r>
            <a:r>
              <a:rPr lang="en-CA" sz="1400" dirty="0"/>
              <a:t> da </a:t>
            </a:r>
            <a:r>
              <a:rPr lang="en-CA" sz="1400" dirty="0" err="1"/>
              <a:t>Resistência</a:t>
            </a:r>
            <a:r>
              <a:rPr lang="en-CA" sz="1400" dirty="0"/>
              <a:t> </a:t>
            </a:r>
            <a:r>
              <a:rPr lang="en-CA" sz="1400" dirty="0" err="1"/>
              <a:t>Dinâmica</a:t>
            </a:r>
            <a:r>
              <a:rPr lang="en-CA" sz="1400" dirty="0"/>
              <a:t> e da </a:t>
            </a:r>
            <a:r>
              <a:rPr lang="en-CA" sz="1400" dirty="0" err="1"/>
              <a:t>Força</a:t>
            </a:r>
            <a:r>
              <a:rPr lang="en-CA" sz="1400" dirty="0"/>
              <a:t> </a:t>
            </a:r>
            <a:r>
              <a:rPr lang="en-CA" sz="1400" dirty="0" err="1"/>
              <a:t>na</a:t>
            </a:r>
            <a:r>
              <a:rPr lang="en-CA" sz="1400" dirty="0"/>
              <a:t> </a:t>
            </a:r>
            <a:r>
              <a:rPr lang="en-CA" sz="1400" dirty="0" err="1"/>
              <a:t>Soldagem</a:t>
            </a:r>
            <a:r>
              <a:rPr lang="en-CA" sz="1400" dirty="0"/>
              <a:t> a Ponto por </a:t>
            </a:r>
            <a:r>
              <a:rPr lang="en-CA" sz="1400" dirty="0" err="1"/>
              <a:t>Resistência</a:t>
            </a:r>
            <a:r>
              <a:rPr lang="en-CA" sz="1400" dirty="0"/>
              <a:t> </a:t>
            </a:r>
            <a:r>
              <a:rPr lang="en-CA" sz="1400" dirty="0" err="1"/>
              <a:t>Elétrica</a:t>
            </a:r>
            <a:r>
              <a:rPr lang="en-CA" sz="1400" dirty="0"/>
              <a:t>, XXV </a:t>
            </a:r>
            <a:r>
              <a:rPr lang="en-CA" sz="1400" dirty="0" err="1"/>
              <a:t>Encontro</a:t>
            </a:r>
            <a:r>
              <a:rPr lang="en-CA" sz="1400" dirty="0"/>
              <a:t> Nacional de </a:t>
            </a:r>
            <a:r>
              <a:rPr lang="en-CA" sz="1400" dirty="0" err="1"/>
              <a:t>Tecnologia</a:t>
            </a:r>
            <a:r>
              <a:rPr lang="en-CA" sz="1400" dirty="0"/>
              <a:t> da </a:t>
            </a:r>
            <a:r>
              <a:rPr lang="en-CA" sz="1400" dirty="0" err="1"/>
              <a:t>Soldagem</a:t>
            </a:r>
            <a:r>
              <a:rPr lang="en-CA" sz="1400" dirty="0"/>
              <a:t>, 1999, Curitiba.</a:t>
            </a:r>
          </a:p>
          <a:p>
            <a:endParaRPr lang="en-CA" sz="1400" dirty="0"/>
          </a:p>
          <a:p>
            <a:pPr marL="214313" indent="-214313">
              <a:buFont typeface="Arial" panose="020B0604020202020204" pitchFamily="34" charset="0"/>
              <a:buChar char="•"/>
            </a:pPr>
            <a:r>
              <a:rPr lang="en-CA" sz="1400" dirty="0"/>
              <a:t>GALLER M., ERNST W., VALLANT R., ENZINGER N., New Method for Measuring the Electrical Contact Resistance Spot Welding, Institute of Materials Science and Welding, Graz University of Technology, 2013.</a:t>
            </a:r>
          </a:p>
          <a:p>
            <a:endParaRPr lang="en-CA" sz="1400" dirty="0"/>
          </a:p>
          <a:p>
            <a:pPr marL="214313" indent="-214313">
              <a:buFont typeface="Arial" panose="020B0604020202020204" pitchFamily="34" charset="0"/>
              <a:buChar char="•"/>
            </a:pPr>
            <a:r>
              <a:rPr lang="en-CA" sz="1400" dirty="0"/>
              <a:t>SUN T. A. M. A., Fundamental Study of Contact Resistance Behavior in RSW Aluminum, Thesis Doctor of Philosophy in the Graduate School of The Ohio State University, EUA, 2003.</a:t>
            </a:r>
          </a:p>
          <a:p>
            <a:endParaRPr lang="en-CA" sz="1400" dirty="0"/>
          </a:p>
          <a:p>
            <a:pPr marL="214313" indent="-214313">
              <a:buFont typeface="Arial" panose="020B0604020202020204" pitchFamily="34" charset="0"/>
              <a:buChar char="•"/>
            </a:pPr>
            <a:r>
              <a:rPr lang="en-CA" sz="1400" dirty="0"/>
              <a:t>DW Dickinson, JE Franklin, A </a:t>
            </a:r>
            <a:r>
              <a:rPr lang="en-CA" sz="1400" dirty="0" err="1"/>
              <a:t>Stanya</a:t>
            </a:r>
            <a:r>
              <a:rPr lang="en-CA" sz="1400" dirty="0"/>
              <a:t>, Characterization of spot-welding behavior by dynamic electrical parameter monitoring, AWS Welding Journal, 1980</a:t>
            </a:r>
          </a:p>
        </p:txBody>
      </p:sp>
    </p:spTree>
    <p:extLst>
      <p:ext uri="{BB962C8B-B14F-4D97-AF65-F5344CB8AC3E}">
        <p14:creationId xmlns:p14="http://schemas.microsoft.com/office/powerpoint/2010/main" val="3853240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5328" y="1563768"/>
            <a:ext cx="7886700" cy="807368"/>
          </a:xfrm>
        </p:spPr>
        <p:txBody>
          <a:bodyPr/>
          <a:lstStyle/>
          <a:p>
            <a:r>
              <a:rPr lang="en-CA" dirty="0"/>
              <a:t>Thank you for your attention!</a:t>
            </a:r>
          </a:p>
        </p:txBody>
      </p:sp>
      <p:sp>
        <p:nvSpPr>
          <p:cNvPr id="6" name="Espace réservé du texte 5"/>
          <p:cNvSpPr>
            <a:spLocks noGrp="1"/>
          </p:cNvSpPr>
          <p:nvPr>
            <p:ph type="body" idx="1"/>
          </p:nvPr>
        </p:nvSpPr>
        <p:spPr/>
        <p:txBody>
          <a:bodyPr>
            <a:normAutofit fontScale="92500" lnSpcReduction="10000"/>
          </a:bodyPr>
          <a:lstStyle/>
          <a:p>
            <a:r>
              <a:rPr lang="fr-CA" dirty="0"/>
              <a:t>Danilo Stocco</a:t>
            </a:r>
          </a:p>
          <a:p>
            <a:r>
              <a:rPr lang="fr-CA" dirty="0"/>
              <a:t>stoccod@uwindsor.ca</a:t>
            </a:r>
          </a:p>
        </p:txBody>
      </p:sp>
      <p:sp>
        <p:nvSpPr>
          <p:cNvPr id="4" name="Espace réservé du numéro de diapositive 3"/>
          <p:cNvSpPr>
            <a:spLocks noGrp="1"/>
          </p:cNvSpPr>
          <p:nvPr>
            <p:ph type="sldNum" sz="quarter" idx="12"/>
          </p:nvPr>
        </p:nvSpPr>
        <p:spPr>
          <a:xfrm>
            <a:off x="6457950" y="4767263"/>
            <a:ext cx="2057400" cy="273844"/>
          </a:xfrm>
        </p:spPr>
        <p:txBody>
          <a:bodyPr/>
          <a:lstStyle/>
          <a:p>
            <a:fld id="{16BC576A-E150-4E90-B65F-435771AB3E9B}" type="slidenum">
              <a:rPr lang="en-CA" smtClean="0"/>
              <a:pPr/>
              <a:t>44</a:t>
            </a:fld>
            <a:endParaRPr lang="en-CA"/>
          </a:p>
        </p:txBody>
      </p:sp>
    </p:spTree>
    <p:extLst>
      <p:ext uri="{BB962C8B-B14F-4D97-AF65-F5344CB8AC3E}">
        <p14:creationId xmlns:p14="http://schemas.microsoft.com/office/powerpoint/2010/main" val="1786906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112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 name="Picture 103" descr="00050312">
            <a:extLst>
              <a:ext uri="{FF2B5EF4-FFF2-40B4-BE49-F238E27FC236}">
                <a16:creationId xmlns:a16="http://schemas.microsoft.com/office/drawing/2014/main" id="{09DAEE61-27F7-4AC6-AC73-DBA57DDB73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88" y="1437563"/>
            <a:ext cx="3509963" cy="2296715"/>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2" name="Text Box 100">
            <a:extLst>
              <a:ext uri="{FF2B5EF4-FFF2-40B4-BE49-F238E27FC236}">
                <a16:creationId xmlns:a16="http://schemas.microsoft.com/office/drawing/2014/main" id="{2937B259-47BD-4F92-AECA-334180E5BEA2}"/>
              </a:ext>
            </a:extLst>
          </p:cNvPr>
          <p:cNvSpPr txBox="1">
            <a:spLocks noChangeArrowheads="1"/>
          </p:cNvSpPr>
          <p:nvPr/>
        </p:nvSpPr>
        <p:spPr bwMode="auto">
          <a:xfrm>
            <a:off x="4522232" y="1059582"/>
            <a:ext cx="558879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pt-BR" altLang="pt-BR" sz="1500" dirty="0" err="1">
                <a:latin typeface="Calibri" panose="020F0502020204030204" pitchFamily="34" charset="0"/>
              </a:rPr>
              <a:t>Contact</a:t>
            </a:r>
            <a:r>
              <a:rPr lang="pt-BR" altLang="pt-BR" sz="1500" dirty="0">
                <a:latin typeface="Calibri" panose="020F0502020204030204" pitchFamily="34" charset="0"/>
              </a:rPr>
              <a:t> </a:t>
            </a:r>
            <a:r>
              <a:rPr lang="pt-BR" altLang="pt-BR" sz="1500" dirty="0" err="1">
                <a:latin typeface="Calibri" panose="020F0502020204030204" pitchFamily="34" charset="0"/>
              </a:rPr>
              <a:t>electrical</a:t>
            </a:r>
            <a:r>
              <a:rPr lang="pt-BR" altLang="pt-BR" sz="1500" dirty="0">
                <a:latin typeface="Calibri" panose="020F0502020204030204" pitchFamily="34" charset="0"/>
              </a:rPr>
              <a:t> </a:t>
            </a:r>
            <a:r>
              <a:rPr lang="pt-BR" altLang="pt-BR" sz="1500" dirty="0" err="1">
                <a:latin typeface="Calibri" panose="020F0502020204030204" pitchFamily="34" charset="0"/>
              </a:rPr>
              <a:t>resistance</a:t>
            </a:r>
            <a:r>
              <a:rPr lang="pt-BR" altLang="pt-BR" sz="1500" dirty="0">
                <a:latin typeface="Calibri" panose="020F0502020204030204" pitchFamily="34" charset="0"/>
              </a:rPr>
              <a:t> </a:t>
            </a:r>
            <a:r>
              <a:rPr lang="pt-BR" altLang="pt-BR" sz="1500" dirty="0" err="1">
                <a:latin typeface="Calibri" panose="020F0502020204030204" pitchFamily="34" charset="0"/>
              </a:rPr>
              <a:t>between</a:t>
            </a:r>
            <a:r>
              <a:rPr lang="pt-BR" altLang="pt-BR" sz="1500" dirty="0">
                <a:latin typeface="Calibri" panose="020F0502020204030204" pitchFamily="34" charset="0"/>
              </a:rPr>
              <a:t> </a:t>
            </a:r>
            <a:r>
              <a:rPr lang="pt-BR" altLang="pt-BR" sz="1500" dirty="0" err="1">
                <a:latin typeface="Calibri" panose="020F0502020204030204" pitchFamily="34" charset="0"/>
              </a:rPr>
              <a:t>the</a:t>
            </a:r>
            <a:r>
              <a:rPr lang="pt-BR" altLang="pt-BR" sz="1500" dirty="0">
                <a:latin typeface="Calibri" panose="020F0502020204030204" pitchFamily="34" charset="0"/>
              </a:rPr>
              <a:t> </a:t>
            </a:r>
            <a:r>
              <a:rPr lang="pt-BR" altLang="pt-BR" sz="1500" dirty="0" err="1">
                <a:latin typeface="Calibri" panose="020F0502020204030204" pitchFamily="34" charset="0"/>
              </a:rPr>
              <a:t>plates</a:t>
            </a:r>
            <a:r>
              <a:rPr lang="pt-BR" altLang="pt-BR" sz="1500" dirty="0">
                <a:latin typeface="Calibri" panose="020F0502020204030204" pitchFamily="34" charset="0"/>
              </a:rPr>
              <a:t> </a:t>
            </a:r>
            <a:r>
              <a:rPr lang="pt-BR" altLang="pt-BR" sz="1500" b="1" dirty="0">
                <a:latin typeface="Calibri" panose="020F0502020204030204" pitchFamily="34" charset="0"/>
              </a:rPr>
              <a:t>(R)</a:t>
            </a:r>
          </a:p>
        </p:txBody>
      </p:sp>
      <p:sp>
        <p:nvSpPr>
          <p:cNvPr id="3173" name="Text Box 101">
            <a:extLst>
              <a:ext uri="{FF2B5EF4-FFF2-40B4-BE49-F238E27FC236}">
                <a16:creationId xmlns:a16="http://schemas.microsoft.com/office/drawing/2014/main" id="{85407CB9-EA9D-4505-83F6-CF19B1038660}"/>
              </a:ext>
            </a:extLst>
          </p:cNvPr>
          <p:cNvSpPr txBox="1">
            <a:spLocks noChangeArrowheads="1"/>
          </p:cNvSpPr>
          <p:nvPr/>
        </p:nvSpPr>
        <p:spPr bwMode="auto">
          <a:xfrm>
            <a:off x="4522232" y="1383432"/>
            <a:ext cx="558879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pt-BR" altLang="pt-BR" sz="1500" dirty="0" err="1">
                <a:latin typeface="Calibri" panose="020F0502020204030204" pitchFamily="34" charset="0"/>
              </a:rPr>
              <a:t>Electrical</a:t>
            </a:r>
            <a:r>
              <a:rPr lang="pt-BR" altLang="pt-BR" sz="1500" dirty="0">
                <a:latin typeface="Calibri" panose="020F0502020204030204" pitchFamily="34" charset="0"/>
              </a:rPr>
              <a:t> </a:t>
            </a:r>
            <a:r>
              <a:rPr lang="pt-BR" altLang="pt-BR" sz="1500" dirty="0" err="1">
                <a:latin typeface="Calibri" panose="020F0502020204030204" pitchFamily="34" charset="0"/>
              </a:rPr>
              <a:t>current</a:t>
            </a:r>
            <a:r>
              <a:rPr lang="pt-BR" altLang="pt-BR" sz="1500" dirty="0">
                <a:latin typeface="Calibri" panose="020F0502020204030204" pitchFamily="34" charset="0"/>
              </a:rPr>
              <a:t> </a:t>
            </a:r>
            <a:r>
              <a:rPr lang="pt-BR" altLang="pt-BR" sz="1500" dirty="0" err="1">
                <a:latin typeface="Calibri" panose="020F0502020204030204" pitchFamily="34" charset="0"/>
              </a:rPr>
              <a:t>passing</a:t>
            </a:r>
            <a:r>
              <a:rPr lang="pt-BR" altLang="pt-BR" sz="1500" dirty="0">
                <a:latin typeface="Calibri" panose="020F0502020204030204" pitchFamily="34" charset="0"/>
              </a:rPr>
              <a:t> </a:t>
            </a:r>
            <a:r>
              <a:rPr lang="pt-BR" altLang="pt-BR" sz="1500" dirty="0" err="1">
                <a:latin typeface="Calibri" panose="020F0502020204030204" pitchFamily="34" charset="0"/>
              </a:rPr>
              <a:t>through</a:t>
            </a:r>
            <a:r>
              <a:rPr lang="pt-BR" altLang="pt-BR" sz="1500" dirty="0">
                <a:latin typeface="Calibri" panose="020F0502020204030204" pitchFamily="34" charset="0"/>
              </a:rPr>
              <a:t> </a:t>
            </a:r>
            <a:r>
              <a:rPr lang="pt-BR" altLang="pt-BR" sz="1500" dirty="0" err="1">
                <a:latin typeface="Calibri" panose="020F0502020204030204" pitchFamily="34" charset="0"/>
              </a:rPr>
              <a:t>the</a:t>
            </a:r>
            <a:r>
              <a:rPr lang="pt-BR" altLang="pt-BR" sz="1500" dirty="0">
                <a:latin typeface="Calibri" panose="020F0502020204030204" pitchFamily="34" charset="0"/>
              </a:rPr>
              <a:t> </a:t>
            </a:r>
            <a:r>
              <a:rPr lang="pt-BR" altLang="pt-BR" sz="1500" dirty="0" err="1">
                <a:latin typeface="Calibri" panose="020F0502020204030204" pitchFamily="34" charset="0"/>
              </a:rPr>
              <a:t>plates</a:t>
            </a:r>
            <a:r>
              <a:rPr lang="pt-BR" altLang="pt-BR" sz="1500" dirty="0">
                <a:latin typeface="Calibri" panose="020F0502020204030204" pitchFamily="34" charset="0"/>
              </a:rPr>
              <a:t> </a:t>
            </a:r>
            <a:r>
              <a:rPr lang="pt-BR" altLang="pt-BR" sz="1500" b="1" dirty="0">
                <a:latin typeface="Calibri" panose="020F0502020204030204" pitchFamily="34" charset="0"/>
              </a:rPr>
              <a:t>(I)</a:t>
            </a:r>
          </a:p>
        </p:txBody>
      </p:sp>
      <p:sp>
        <p:nvSpPr>
          <p:cNvPr id="3174" name="Text Box 102">
            <a:extLst>
              <a:ext uri="{FF2B5EF4-FFF2-40B4-BE49-F238E27FC236}">
                <a16:creationId xmlns:a16="http://schemas.microsoft.com/office/drawing/2014/main" id="{A7D0A123-24C1-4E4B-982F-DD35411C07BC}"/>
              </a:ext>
            </a:extLst>
          </p:cNvPr>
          <p:cNvSpPr txBox="1">
            <a:spLocks noChangeArrowheads="1"/>
          </p:cNvSpPr>
          <p:nvPr/>
        </p:nvSpPr>
        <p:spPr bwMode="auto">
          <a:xfrm>
            <a:off x="4522232" y="1689421"/>
            <a:ext cx="55887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pt-BR" altLang="pt-BR" sz="1500" dirty="0" err="1">
                <a:latin typeface="Calibri" panose="020F0502020204030204" pitchFamily="34" charset="0"/>
              </a:rPr>
              <a:t>Duration</a:t>
            </a:r>
            <a:r>
              <a:rPr lang="pt-BR" altLang="pt-BR" sz="1500" dirty="0">
                <a:latin typeface="Calibri" panose="020F0502020204030204" pitchFamily="34" charset="0"/>
              </a:rPr>
              <a:t> time </a:t>
            </a:r>
            <a:r>
              <a:rPr lang="pt-BR" altLang="pt-BR" sz="1500" dirty="0" err="1">
                <a:latin typeface="Calibri" panose="020F0502020204030204" pitchFamily="34" charset="0"/>
              </a:rPr>
              <a:t>of</a:t>
            </a:r>
            <a:r>
              <a:rPr lang="pt-BR" altLang="pt-BR" sz="1500" dirty="0">
                <a:latin typeface="Calibri" panose="020F0502020204030204" pitchFamily="34" charset="0"/>
              </a:rPr>
              <a:t> </a:t>
            </a:r>
            <a:r>
              <a:rPr lang="pt-BR" altLang="pt-BR" sz="1500" dirty="0" err="1">
                <a:latin typeface="Calibri" panose="020F0502020204030204" pitchFamily="34" charset="0"/>
              </a:rPr>
              <a:t>eletrical</a:t>
            </a:r>
            <a:r>
              <a:rPr lang="pt-BR" altLang="pt-BR" sz="1500" dirty="0">
                <a:latin typeface="Calibri" panose="020F0502020204030204" pitchFamily="34" charset="0"/>
              </a:rPr>
              <a:t> </a:t>
            </a:r>
            <a:r>
              <a:rPr lang="pt-BR" altLang="pt-BR" sz="1500" dirty="0" err="1">
                <a:latin typeface="Calibri" panose="020F0502020204030204" pitchFamily="34" charset="0"/>
              </a:rPr>
              <a:t>current</a:t>
            </a:r>
            <a:r>
              <a:rPr lang="pt-BR" altLang="pt-BR" sz="1500" dirty="0">
                <a:latin typeface="Calibri" panose="020F0502020204030204" pitchFamily="34" charset="0"/>
              </a:rPr>
              <a:t> </a:t>
            </a:r>
            <a:r>
              <a:rPr lang="pt-BR" altLang="pt-BR" sz="1500" dirty="0" err="1">
                <a:latin typeface="Calibri" panose="020F0502020204030204" pitchFamily="34" charset="0"/>
              </a:rPr>
              <a:t>being</a:t>
            </a:r>
            <a:r>
              <a:rPr lang="pt-BR" altLang="pt-BR" sz="1500" dirty="0">
                <a:latin typeface="Calibri" panose="020F0502020204030204" pitchFamily="34" charset="0"/>
              </a:rPr>
              <a:t> </a:t>
            </a:r>
            <a:r>
              <a:rPr lang="pt-BR" altLang="pt-BR" sz="1500" dirty="0" err="1">
                <a:latin typeface="Calibri" panose="020F0502020204030204" pitchFamily="34" charset="0"/>
              </a:rPr>
              <a:t>applied</a:t>
            </a:r>
            <a:r>
              <a:rPr lang="pt-BR" altLang="pt-BR" sz="1500" dirty="0">
                <a:latin typeface="Calibri" panose="020F0502020204030204" pitchFamily="34" charset="0"/>
              </a:rPr>
              <a:t> </a:t>
            </a:r>
            <a:r>
              <a:rPr lang="pt-BR" altLang="pt-BR" sz="1500" b="1" dirty="0">
                <a:latin typeface="Calibri" panose="020F0502020204030204" pitchFamily="34" charset="0"/>
              </a:rPr>
              <a:t>(</a:t>
            </a:r>
            <a:r>
              <a:rPr lang="pt-BR" altLang="pt-BR" b="1" dirty="0">
                <a:latin typeface="Calibri" panose="020F0502020204030204" pitchFamily="34" charset="0"/>
              </a:rPr>
              <a:t>t</a:t>
            </a:r>
            <a:r>
              <a:rPr lang="pt-BR" altLang="pt-BR" sz="1500" b="1" dirty="0">
                <a:latin typeface="Calibri" panose="020F0502020204030204" pitchFamily="34" charset="0"/>
              </a:rPr>
              <a:t>)</a:t>
            </a:r>
          </a:p>
        </p:txBody>
      </p:sp>
      <p:sp>
        <p:nvSpPr>
          <p:cNvPr id="3179" name="Text Box 107">
            <a:extLst>
              <a:ext uri="{FF2B5EF4-FFF2-40B4-BE49-F238E27FC236}">
                <a16:creationId xmlns:a16="http://schemas.microsoft.com/office/drawing/2014/main" id="{7C986337-D93C-45D8-B34D-9BCD23E03760}"/>
              </a:ext>
            </a:extLst>
          </p:cNvPr>
          <p:cNvSpPr txBox="1">
            <a:spLocks noChangeArrowheads="1"/>
          </p:cNvSpPr>
          <p:nvPr/>
        </p:nvSpPr>
        <p:spPr bwMode="auto">
          <a:xfrm>
            <a:off x="1169006" y="1925998"/>
            <a:ext cx="539354" cy="507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pt-BR" altLang="pt-BR" sz="2700" b="1" dirty="0">
                <a:latin typeface="Times New Roman" panose="02020603050405020304" pitchFamily="18" charset="0"/>
              </a:rPr>
              <a:t>R</a:t>
            </a:r>
          </a:p>
        </p:txBody>
      </p:sp>
      <p:sp>
        <p:nvSpPr>
          <p:cNvPr id="3180" name="Line 108">
            <a:extLst>
              <a:ext uri="{FF2B5EF4-FFF2-40B4-BE49-F238E27FC236}">
                <a16:creationId xmlns:a16="http://schemas.microsoft.com/office/drawing/2014/main" id="{F5BBC33A-3595-4B8D-B377-F23C87A115AA}"/>
              </a:ext>
            </a:extLst>
          </p:cNvPr>
          <p:cNvSpPr>
            <a:spLocks noChangeShapeType="1"/>
          </p:cNvSpPr>
          <p:nvPr/>
        </p:nvSpPr>
        <p:spPr bwMode="auto">
          <a:xfrm>
            <a:off x="1471016" y="2337508"/>
            <a:ext cx="540544" cy="453629"/>
          </a:xfrm>
          <a:prstGeom prst="line">
            <a:avLst/>
          </a:prstGeom>
          <a:noFill/>
          <a:ln w="571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350"/>
          </a:p>
        </p:txBody>
      </p:sp>
      <p:sp>
        <p:nvSpPr>
          <p:cNvPr id="3183" name="AutoShape 111">
            <a:extLst>
              <a:ext uri="{FF2B5EF4-FFF2-40B4-BE49-F238E27FC236}">
                <a16:creationId xmlns:a16="http://schemas.microsoft.com/office/drawing/2014/main" id="{5B36E18A-6DC8-4AEF-AAEE-1C504D89CCF5}"/>
              </a:ext>
            </a:extLst>
          </p:cNvPr>
          <p:cNvSpPr>
            <a:spLocks noChangeArrowheads="1"/>
          </p:cNvSpPr>
          <p:nvPr/>
        </p:nvSpPr>
        <p:spPr bwMode="auto">
          <a:xfrm>
            <a:off x="2095909" y="2023779"/>
            <a:ext cx="501253" cy="540544"/>
          </a:xfrm>
          <a:prstGeom prst="downArrow">
            <a:avLst>
              <a:gd name="adj1" fmla="val 50120"/>
              <a:gd name="adj2" fmla="val 49646"/>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sz="1350"/>
          </a:p>
        </p:txBody>
      </p:sp>
      <p:sp>
        <p:nvSpPr>
          <p:cNvPr id="3184" name="Text Box 112">
            <a:extLst>
              <a:ext uri="{FF2B5EF4-FFF2-40B4-BE49-F238E27FC236}">
                <a16:creationId xmlns:a16="http://schemas.microsoft.com/office/drawing/2014/main" id="{D005179F-C3F1-4B25-9AF3-346D47D9E1E2}"/>
              </a:ext>
            </a:extLst>
          </p:cNvPr>
          <p:cNvSpPr txBox="1">
            <a:spLocks noChangeArrowheads="1"/>
          </p:cNvSpPr>
          <p:nvPr/>
        </p:nvSpPr>
        <p:spPr bwMode="auto">
          <a:xfrm>
            <a:off x="2191719" y="1554173"/>
            <a:ext cx="539353" cy="507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pt-BR" altLang="pt-BR" sz="2700" b="1" dirty="0">
                <a:latin typeface="Times New Roman" panose="02020603050405020304" pitchFamily="18" charset="0"/>
              </a:rPr>
              <a:t>I</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07CD07E-5265-4461-ACDE-25E97A5CD0D6}"/>
                  </a:ext>
                </a:extLst>
              </p:cNvPr>
              <p:cNvSpPr/>
              <p:nvPr/>
            </p:nvSpPr>
            <p:spPr>
              <a:xfrm>
                <a:off x="4812974" y="2300810"/>
                <a:ext cx="4572000" cy="1835374"/>
              </a:xfrm>
              <a:prstGeom prst="rect">
                <a:avLst/>
              </a:prstGeom>
            </p:spPr>
            <p:txBody>
              <a:bodyPr wrap="square">
                <a:spAutoFit/>
              </a:bodyPr>
              <a:lstStyle/>
              <a:p>
                <a:endParaRPr lang="en-CA" sz="1500" dirty="0">
                  <a:sym typeface="Wingdings" panose="05000000000000000000" pitchFamily="2" charset="2"/>
                </a:endParaRPr>
              </a:p>
              <a:p>
                <a:pPr/>
                <a14:m>
                  <m:oMathPara xmlns:m="http://schemas.openxmlformats.org/officeDocument/2006/math">
                    <m:oMathParaPr>
                      <m:jc m:val="left"/>
                    </m:oMathParaPr>
                    <m:oMath xmlns:m="http://schemas.openxmlformats.org/officeDocument/2006/math">
                      <m:r>
                        <a:rPr lang="en-CA" sz="1500" i="1">
                          <a:latin typeface="Cambria Math" panose="02040503050406030204" pitchFamily="18" charset="0"/>
                        </a:rPr>
                        <m:t>𝑄</m:t>
                      </m:r>
                      <m:r>
                        <a:rPr lang="en-CA" sz="1500" i="1">
                          <a:latin typeface="Cambria Math" panose="02040503050406030204" pitchFamily="18" charset="0"/>
                        </a:rPr>
                        <m:t>=</m:t>
                      </m:r>
                      <m:nary>
                        <m:naryPr>
                          <m:limLoc m:val="undOvr"/>
                          <m:ctrlPr>
                            <a:rPr lang="en-CA" sz="1500" i="1">
                              <a:latin typeface="Cambria Math" panose="02040503050406030204" pitchFamily="18" charset="0"/>
                            </a:rPr>
                          </m:ctrlPr>
                        </m:naryPr>
                        <m:sub>
                          <m:r>
                            <m:rPr>
                              <m:brk m:alnAt="24"/>
                            </m:rPr>
                            <a:rPr lang="en-CA" sz="1500" i="1">
                              <a:latin typeface="Cambria Math" panose="02040503050406030204" pitchFamily="18" charset="0"/>
                            </a:rPr>
                            <m:t>𝑡</m:t>
                          </m:r>
                          <m:r>
                            <a:rPr lang="en-CA" sz="1500" i="1">
                              <a:latin typeface="Cambria Math" panose="02040503050406030204" pitchFamily="18" charset="0"/>
                            </a:rPr>
                            <m:t>=</m:t>
                          </m:r>
                          <m:sSub>
                            <m:sSubPr>
                              <m:ctrlPr>
                                <a:rPr lang="en-CA" sz="1500" i="1">
                                  <a:latin typeface="Cambria Math" panose="02040503050406030204" pitchFamily="18" charset="0"/>
                                </a:rPr>
                              </m:ctrlPr>
                            </m:sSubPr>
                            <m:e>
                              <m:r>
                                <a:rPr lang="en-CA" sz="1500" i="1">
                                  <a:latin typeface="Cambria Math" panose="02040503050406030204" pitchFamily="18" charset="0"/>
                                </a:rPr>
                                <m:t>𝑡</m:t>
                              </m:r>
                            </m:e>
                            <m:sub>
                              <m:r>
                                <a:rPr lang="en-CA" sz="1500" i="1">
                                  <a:latin typeface="Cambria Math" panose="02040503050406030204" pitchFamily="18" charset="0"/>
                                </a:rPr>
                                <m:t>0</m:t>
                              </m:r>
                            </m:sub>
                          </m:sSub>
                        </m:sub>
                        <m:sup>
                          <m:r>
                            <a:rPr lang="en-CA" sz="1500" i="1">
                              <a:latin typeface="Cambria Math" panose="02040503050406030204" pitchFamily="18" charset="0"/>
                            </a:rPr>
                            <m:t>𝑡</m:t>
                          </m:r>
                          <m:r>
                            <a:rPr lang="en-CA" sz="1500" i="1">
                              <a:latin typeface="Cambria Math" panose="02040503050406030204" pitchFamily="18" charset="0"/>
                            </a:rPr>
                            <m:t>=</m:t>
                          </m:r>
                          <m:sSub>
                            <m:sSubPr>
                              <m:ctrlPr>
                                <a:rPr lang="en-CA" sz="1500" i="1">
                                  <a:latin typeface="Cambria Math" panose="02040503050406030204" pitchFamily="18" charset="0"/>
                                </a:rPr>
                              </m:ctrlPr>
                            </m:sSubPr>
                            <m:e>
                              <m:r>
                                <a:rPr lang="en-CA" sz="1500" i="1">
                                  <a:latin typeface="Cambria Math" panose="02040503050406030204" pitchFamily="18" charset="0"/>
                                </a:rPr>
                                <m:t>𝑡</m:t>
                              </m:r>
                            </m:e>
                            <m:sub>
                              <m:r>
                                <a:rPr lang="en-CA" sz="1500" i="1">
                                  <a:latin typeface="Cambria Math" panose="02040503050406030204" pitchFamily="18" charset="0"/>
                                </a:rPr>
                                <m:t>𝑤</m:t>
                              </m:r>
                            </m:sub>
                          </m:sSub>
                        </m:sup>
                        <m:e>
                          <m:sSup>
                            <m:sSupPr>
                              <m:ctrlPr>
                                <a:rPr lang="en-CA" sz="1500" i="1">
                                  <a:latin typeface="Cambria Math" panose="02040503050406030204" pitchFamily="18" charset="0"/>
                                </a:rPr>
                              </m:ctrlPr>
                            </m:sSupPr>
                            <m:e>
                              <m:sSub>
                                <m:sSubPr>
                                  <m:ctrlPr>
                                    <a:rPr lang="en-CA" sz="1500" i="1">
                                      <a:latin typeface="Cambria Math" panose="02040503050406030204" pitchFamily="18" charset="0"/>
                                    </a:rPr>
                                  </m:ctrlPr>
                                </m:sSubPr>
                                <m:e>
                                  <m:r>
                                    <a:rPr lang="en-CA" sz="1500" i="1">
                                      <a:latin typeface="Cambria Math" panose="02040503050406030204" pitchFamily="18" charset="0"/>
                                    </a:rPr>
                                    <m:t>𝐼</m:t>
                                  </m:r>
                                </m:e>
                                <m:sub>
                                  <m:r>
                                    <a:rPr lang="en-CA" sz="1500" i="1">
                                      <a:latin typeface="Cambria Math" panose="02040503050406030204" pitchFamily="18" charset="0"/>
                                    </a:rPr>
                                    <m:t>𝑤</m:t>
                                  </m:r>
                                </m:sub>
                              </m:sSub>
                            </m:e>
                            <m:sup>
                              <m:r>
                                <a:rPr lang="en-CA" sz="1500" i="1">
                                  <a:latin typeface="Cambria Math" panose="02040503050406030204" pitchFamily="18" charset="0"/>
                                </a:rPr>
                                <m:t>2</m:t>
                              </m:r>
                            </m:sup>
                          </m:sSup>
                          <m:d>
                            <m:dPr>
                              <m:ctrlPr>
                                <a:rPr lang="en-CA" sz="1500" i="1">
                                  <a:latin typeface="Cambria Math" panose="02040503050406030204" pitchFamily="18" charset="0"/>
                                </a:rPr>
                              </m:ctrlPr>
                            </m:dPr>
                            <m:e>
                              <m:r>
                                <a:rPr lang="en-CA" sz="1500" i="1">
                                  <a:latin typeface="Cambria Math" panose="02040503050406030204" pitchFamily="18" charset="0"/>
                                </a:rPr>
                                <m:t>𝑡</m:t>
                              </m:r>
                            </m:e>
                          </m:d>
                          <m:r>
                            <a:rPr lang="en-CA" sz="1500" i="1">
                              <a:latin typeface="Cambria Math" panose="02040503050406030204" pitchFamily="18" charset="0"/>
                            </a:rPr>
                            <m:t>∗</m:t>
                          </m:r>
                          <m:sSub>
                            <m:sSubPr>
                              <m:ctrlPr>
                                <a:rPr lang="en-CA" sz="1500" i="1">
                                  <a:latin typeface="Cambria Math" panose="02040503050406030204" pitchFamily="18" charset="0"/>
                                </a:rPr>
                              </m:ctrlPr>
                            </m:sSubPr>
                            <m:e>
                              <m:r>
                                <a:rPr lang="en-CA" sz="1500" i="1">
                                  <a:latin typeface="Cambria Math" panose="02040503050406030204" pitchFamily="18" charset="0"/>
                                </a:rPr>
                                <m:t>𝑅</m:t>
                              </m:r>
                            </m:e>
                            <m:sub>
                              <m:r>
                                <a:rPr lang="en-CA" sz="1500" i="1">
                                  <a:latin typeface="Cambria Math" panose="02040503050406030204" pitchFamily="18" charset="0"/>
                                </a:rPr>
                                <m:t>𝑡𝑜𝑡</m:t>
                              </m:r>
                            </m:sub>
                          </m:sSub>
                          <m:d>
                            <m:dPr>
                              <m:ctrlPr>
                                <a:rPr lang="en-CA" sz="1500" i="1">
                                  <a:latin typeface="Cambria Math" panose="02040503050406030204" pitchFamily="18" charset="0"/>
                                </a:rPr>
                              </m:ctrlPr>
                            </m:dPr>
                            <m:e>
                              <m:r>
                                <a:rPr lang="en-CA" sz="1500" i="1">
                                  <a:latin typeface="Cambria Math" panose="02040503050406030204" pitchFamily="18" charset="0"/>
                                </a:rPr>
                                <m:t>𝑡</m:t>
                              </m:r>
                            </m:e>
                          </m:d>
                          <m:r>
                            <a:rPr lang="en-CA" sz="1500" i="1">
                              <a:latin typeface="Cambria Math" panose="02040503050406030204" pitchFamily="18" charset="0"/>
                            </a:rPr>
                            <m:t>∗</m:t>
                          </m:r>
                          <m:r>
                            <a:rPr lang="en-CA" sz="1500" i="1">
                              <a:latin typeface="Cambria Math" panose="02040503050406030204" pitchFamily="18" charset="0"/>
                            </a:rPr>
                            <m:t>𝑑𝑡</m:t>
                          </m:r>
                        </m:e>
                      </m:nary>
                    </m:oMath>
                  </m:oMathPara>
                </a14:m>
                <a:endParaRPr lang="en-CA" sz="1500" dirty="0"/>
              </a:p>
              <a:p>
                <a:endParaRPr lang="en-CA" sz="1500" dirty="0"/>
              </a:p>
              <a:p>
                <a:pPr/>
                <a14:m>
                  <m:oMathPara xmlns:m="http://schemas.openxmlformats.org/officeDocument/2006/math">
                    <m:oMathParaPr>
                      <m:jc m:val="left"/>
                    </m:oMathParaPr>
                    <m:oMath xmlns:m="http://schemas.openxmlformats.org/officeDocument/2006/math">
                      <m:sSub>
                        <m:sSubPr>
                          <m:ctrlPr>
                            <a:rPr lang="en-CA" sz="1500" i="1">
                              <a:latin typeface="Cambria Math" panose="02040503050406030204" pitchFamily="18" charset="0"/>
                            </a:rPr>
                          </m:ctrlPr>
                        </m:sSubPr>
                        <m:e>
                          <m:r>
                            <a:rPr lang="en-CA" sz="1500" i="1">
                              <a:latin typeface="Cambria Math" panose="02040503050406030204" pitchFamily="18" charset="0"/>
                            </a:rPr>
                            <m:t>𝑅</m:t>
                          </m:r>
                        </m:e>
                        <m:sub>
                          <m:r>
                            <a:rPr lang="en-CA" sz="1500" i="1">
                              <a:latin typeface="Cambria Math" panose="02040503050406030204" pitchFamily="18" charset="0"/>
                            </a:rPr>
                            <m:t>𝑡𝑜𝑡</m:t>
                          </m:r>
                        </m:sub>
                      </m:sSub>
                      <m:d>
                        <m:dPr>
                          <m:ctrlPr>
                            <a:rPr lang="en-CA" sz="1500" i="1">
                              <a:latin typeface="Cambria Math" panose="02040503050406030204" pitchFamily="18" charset="0"/>
                            </a:rPr>
                          </m:ctrlPr>
                        </m:dPr>
                        <m:e>
                          <m:r>
                            <a:rPr lang="en-CA" sz="1500" i="1">
                              <a:latin typeface="Cambria Math" panose="02040503050406030204" pitchFamily="18" charset="0"/>
                            </a:rPr>
                            <m:t>𝑡</m:t>
                          </m:r>
                        </m:e>
                      </m:d>
                      <m:r>
                        <a:rPr lang="en-CA" sz="1500" i="1">
                          <a:latin typeface="Cambria Math" panose="02040503050406030204" pitchFamily="18" charset="0"/>
                        </a:rPr>
                        <m:t>=</m:t>
                      </m:r>
                      <m:nary>
                        <m:naryPr>
                          <m:chr m:val="∑"/>
                          <m:supHide m:val="on"/>
                          <m:ctrlPr>
                            <a:rPr lang="en-CA" sz="1500" i="1">
                              <a:latin typeface="Cambria Math" panose="02040503050406030204" pitchFamily="18" charset="0"/>
                            </a:rPr>
                          </m:ctrlPr>
                        </m:naryPr>
                        <m:sub>
                          <m:r>
                            <m:rPr>
                              <m:brk m:alnAt="7"/>
                            </m:rPr>
                            <a:rPr lang="en-CA" sz="1500" i="1">
                              <a:latin typeface="Cambria Math" panose="02040503050406030204" pitchFamily="18" charset="0"/>
                            </a:rPr>
                            <m:t>𝑖</m:t>
                          </m:r>
                        </m:sub>
                        <m:sup/>
                        <m:e>
                          <m:sSub>
                            <m:sSubPr>
                              <m:ctrlPr>
                                <a:rPr lang="en-CA" sz="1500" i="1">
                                  <a:latin typeface="Cambria Math" panose="02040503050406030204" pitchFamily="18" charset="0"/>
                                </a:rPr>
                              </m:ctrlPr>
                            </m:sSubPr>
                            <m:e>
                              <m:r>
                                <a:rPr lang="en-CA" sz="1500" i="1">
                                  <a:latin typeface="Cambria Math" panose="02040503050406030204" pitchFamily="18" charset="0"/>
                                </a:rPr>
                                <m:t>𝑅</m:t>
                              </m:r>
                            </m:e>
                            <m:sub>
                              <m:r>
                                <a:rPr lang="en-CA" sz="1500" i="1">
                                  <a:latin typeface="Cambria Math" panose="02040503050406030204" pitchFamily="18" charset="0"/>
                                </a:rPr>
                                <m:t>𝑖</m:t>
                              </m:r>
                            </m:sub>
                          </m:sSub>
                          <m:r>
                            <a:rPr lang="en-CA" sz="1500" i="1">
                              <a:latin typeface="Cambria Math" panose="02040503050406030204" pitchFamily="18" charset="0"/>
                            </a:rPr>
                            <m:t>(</m:t>
                          </m:r>
                          <m:r>
                            <a:rPr lang="en-CA" sz="1500" i="1">
                              <a:latin typeface="Cambria Math" panose="02040503050406030204" pitchFamily="18" charset="0"/>
                            </a:rPr>
                            <m:t>𝑡</m:t>
                          </m:r>
                          <m:r>
                            <a:rPr lang="en-CA" sz="1500" i="1">
                              <a:latin typeface="Cambria Math" panose="02040503050406030204" pitchFamily="18" charset="0"/>
                            </a:rPr>
                            <m:t>)</m:t>
                          </m:r>
                        </m:e>
                      </m:nary>
                    </m:oMath>
                  </m:oMathPara>
                </a14:m>
                <a:endParaRPr lang="en-CA" sz="1500" dirty="0">
                  <a:sym typeface="Wingdings" panose="05000000000000000000" pitchFamily="2" charset="2"/>
                </a:endParaRPr>
              </a:p>
            </p:txBody>
          </p:sp>
        </mc:Choice>
        <mc:Fallback xmlns="">
          <p:sp>
            <p:nvSpPr>
              <p:cNvPr id="3" name="Rectangle 2">
                <a:extLst>
                  <a:ext uri="{FF2B5EF4-FFF2-40B4-BE49-F238E27FC236}">
                    <a16:creationId xmlns:a16="http://schemas.microsoft.com/office/drawing/2014/main" id="{507CD07E-5265-4461-ACDE-25E97A5CD0D6}"/>
                  </a:ext>
                </a:extLst>
              </p:cNvPr>
              <p:cNvSpPr>
                <a:spLocks noRot="1" noChangeAspect="1" noMove="1" noResize="1" noEditPoints="1" noAdjustHandles="1" noChangeArrowheads="1" noChangeShapeType="1" noTextEdit="1"/>
              </p:cNvSpPr>
              <p:nvPr/>
            </p:nvSpPr>
            <p:spPr>
              <a:xfrm>
                <a:off x="4812974" y="2300810"/>
                <a:ext cx="4572000" cy="1835374"/>
              </a:xfrm>
              <a:prstGeom prst="rect">
                <a:avLst/>
              </a:prstGeom>
              <a:blipFill>
                <a:blip r:embed="rId4"/>
                <a:stretch>
                  <a:fillRect/>
                </a:stretch>
              </a:blipFill>
            </p:spPr>
            <p:txBody>
              <a:bodyPr/>
              <a:lstStyle/>
              <a:p>
                <a:r>
                  <a:rPr lang="en-CA">
                    <a:noFill/>
                  </a:rPr>
                  <a:t> </a:t>
                </a:r>
              </a:p>
            </p:txBody>
          </p:sp>
        </mc:Fallback>
      </mc:AlternateContent>
      <p:sp>
        <p:nvSpPr>
          <p:cNvPr id="14" name="Title 4">
            <a:extLst>
              <a:ext uri="{FF2B5EF4-FFF2-40B4-BE49-F238E27FC236}">
                <a16:creationId xmlns:a16="http://schemas.microsoft.com/office/drawing/2014/main" id="{CA5D1F98-3899-4A77-8DBA-751E66561F6C}"/>
              </a:ext>
            </a:extLst>
          </p:cNvPr>
          <p:cNvSpPr txBox="1">
            <a:spLocks/>
          </p:cNvSpPr>
          <p:nvPr/>
        </p:nvSpPr>
        <p:spPr>
          <a:xfrm>
            <a:off x="620486" y="157409"/>
            <a:ext cx="7543750" cy="734047"/>
          </a:xfrm>
          <a:prstGeom prst="rect">
            <a:avLst/>
          </a:prstGeom>
          <a:noFill/>
          <a:effectLst>
            <a:outerShdw blurRad="12700" dist="12700" dir="2700000" algn="tl" rotWithShape="0">
              <a:schemeClr val="tx1"/>
            </a:outerShdw>
          </a:effectLst>
        </p:spPr>
        <p:txBody>
          <a:bodyPr vert="horz" wrap="square" lIns="68580" tIns="34290" rIns="68580" bIns="34290" rtlCol="0" anchor="ctr">
            <a:spAutoFit/>
          </a:bodyPr>
          <a:lstStyle>
            <a:defPPr>
              <a:defRPr lang="en-US"/>
            </a:defPPr>
            <a:lvl1pPr>
              <a:lnSpc>
                <a:spcPct val="90000"/>
              </a:lnSpc>
              <a:spcBef>
                <a:spcPct val="0"/>
              </a:spcBef>
              <a:buNone/>
              <a:defRPr sz="3000">
                <a:solidFill>
                  <a:srgbClr val="C00000"/>
                </a:solidFill>
                <a:latin typeface="Calibri Light"/>
                <a:ea typeface="+mj-ea"/>
                <a:cs typeface="+mj-cs"/>
              </a:defRPr>
            </a:lvl1pPr>
          </a:lstStyle>
          <a:p>
            <a:r>
              <a:rPr lang="pt-BR" altLang="pt-BR" sz="2400" dirty="0"/>
              <a:t>RESISTANCE SPOT WELDING (RSW)</a:t>
            </a:r>
            <a:br>
              <a:rPr lang="pt-BR" altLang="pt-BR" sz="2400" dirty="0"/>
            </a:br>
            <a:endParaRPr lang="en-US" sz="2400" dirty="0"/>
          </a:p>
        </p:txBody>
      </p:sp>
    </p:spTree>
    <p:extLst>
      <p:ext uri="{BB962C8B-B14F-4D97-AF65-F5344CB8AC3E}">
        <p14:creationId xmlns:p14="http://schemas.microsoft.com/office/powerpoint/2010/main" val="1911679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2" name="Text Box 100">
            <a:extLst>
              <a:ext uri="{FF2B5EF4-FFF2-40B4-BE49-F238E27FC236}">
                <a16:creationId xmlns:a16="http://schemas.microsoft.com/office/drawing/2014/main" id="{2937B259-47BD-4F92-AECA-334180E5BEA2}"/>
              </a:ext>
            </a:extLst>
          </p:cNvPr>
          <p:cNvSpPr txBox="1">
            <a:spLocks noChangeArrowheads="1"/>
          </p:cNvSpPr>
          <p:nvPr/>
        </p:nvSpPr>
        <p:spPr bwMode="auto">
          <a:xfrm>
            <a:off x="4522232" y="1059582"/>
            <a:ext cx="558879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pt-BR" altLang="pt-BR" sz="1500" dirty="0" err="1">
                <a:latin typeface="Calibri" panose="020F0502020204030204" pitchFamily="34" charset="0"/>
              </a:rPr>
              <a:t>Contact</a:t>
            </a:r>
            <a:r>
              <a:rPr lang="pt-BR" altLang="pt-BR" sz="1500" dirty="0">
                <a:latin typeface="Calibri" panose="020F0502020204030204" pitchFamily="34" charset="0"/>
              </a:rPr>
              <a:t> </a:t>
            </a:r>
            <a:r>
              <a:rPr lang="pt-BR" altLang="pt-BR" sz="1500" dirty="0" err="1">
                <a:latin typeface="Calibri" panose="020F0502020204030204" pitchFamily="34" charset="0"/>
              </a:rPr>
              <a:t>electrical</a:t>
            </a:r>
            <a:r>
              <a:rPr lang="pt-BR" altLang="pt-BR" sz="1500" dirty="0">
                <a:latin typeface="Calibri" panose="020F0502020204030204" pitchFamily="34" charset="0"/>
              </a:rPr>
              <a:t> </a:t>
            </a:r>
            <a:r>
              <a:rPr lang="pt-BR" altLang="pt-BR" sz="1500" dirty="0" err="1">
                <a:latin typeface="Calibri" panose="020F0502020204030204" pitchFamily="34" charset="0"/>
              </a:rPr>
              <a:t>resistance</a:t>
            </a:r>
            <a:r>
              <a:rPr lang="pt-BR" altLang="pt-BR" sz="1500" dirty="0">
                <a:latin typeface="Calibri" panose="020F0502020204030204" pitchFamily="34" charset="0"/>
              </a:rPr>
              <a:t> </a:t>
            </a:r>
            <a:r>
              <a:rPr lang="pt-BR" altLang="pt-BR" sz="1500" dirty="0" err="1">
                <a:latin typeface="Calibri" panose="020F0502020204030204" pitchFamily="34" charset="0"/>
              </a:rPr>
              <a:t>between</a:t>
            </a:r>
            <a:r>
              <a:rPr lang="pt-BR" altLang="pt-BR" sz="1500" dirty="0">
                <a:latin typeface="Calibri" panose="020F0502020204030204" pitchFamily="34" charset="0"/>
              </a:rPr>
              <a:t> </a:t>
            </a:r>
            <a:r>
              <a:rPr lang="pt-BR" altLang="pt-BR" sz="1500" dirty="0" err="1">
                <a:latin typeface="Calibri" panose="020F0502020204030204" pitchFamily="34" charset="0"/>
              </a:rPr>
              <a:t>the</a:t>
            </a:r>
            <a:r>
              <a:rPr lang="pt-BR" altLang="pt-BR" sz="1500" dirty="0">
                <a:latin typeface="Calibri" panose="020F0502020204030204" pitchFamily="34" charset="0"/>
              </a:rPr>
              <a:t> </a:t>
            </a:r>
            <a:r>
              <a:rPr lang="pt-BR" altLang="pt-BR" sz="1500" dirty="0" err="1">
                <a:latin typeface="Calibri" panose="020F0502020204030204" pitchFamily="34" charset="0"/>
              </a:rPr>
              <a:t>plates</a:t>
            </a:r>
            <a:r>
              <a:rPr lang="pt-BR" altLang="pt-BR" sz="1500" dirty="0">
                <a:latin typeface="Calibri" panose="020F0502020204030204" pitchFamily="34" charset="0"/>
              </a:rPr>
              <a:t> </a:t>
            </a:r>
            <a:r>
              <a:rPr lang="pt-BR" altLang="pt-BR" sz="1500" b="1" dirty="0">
                <a:latin typeface="Calibri" panose="020F0502020204030204" pitchFamily="34" charset="0"/>
              </a:rPr>
              <a:t>(R)</a:t>
            </a:r>
          </a:p>
        </p:txBody>
      </p:sp>
      <p:sp>
        <p:nvSpPr>
          <p:cNvPr id="3173" name="Text Box 101">
            <a:extLst>
              <a:ext uri="{FF2B5EF4-FFF2-40B4-BE49-F238E27FC236}">
                <a16:creationId xmlns:a16="http://schemas.microsoft.com/office/drawing/2014/main" id="{85407CB9-EA9D-4505-83F6-CF19B1038660}"/>
              </a:ext>
            </a:extLst>
          </p:cNvPr>
          <p:cNvSpPr txBox="1">
            <a:spLocks noChangeArrowheads="1"/>
          </p:cNvSpPr>
          <p:nvPr/>
        </p:nvSpPr>
        <p:spPr bwMode="auto">
          <a:xfrm>
            <a:off x="4522232" y="1383432"/>
            <a:ext cx="558879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pt-BR" altLang="pt-BR" sz="1500" dirty="0" err="1">
                <a:latin typeface="Calibri" panose="020F0502020204030204" pitchFamily="34" charset="0"/>
              </a:rPr>
              <a:t>Electrical</a:t>
            </a:r>
            <a:r>
              <a:rPr lang="pt-BR" altLang="pt-BR" sz="1500" dirty="0">
                <a:latin typeface="Calibri" panose="020F0502020204030204" pitchFamily="34" charset="0"/>
              </a:rPr>
              <a:t> </a:t>
            </a:r>
            <a:r>
              <a:rPr lang="pt-BR" altLang="pt-BR" sz="1500" dirty="0" err="1">
                <a:latin typeface="Calibri" panose="020F0502020204030204" pitchFamily="34" charset="0"/>
              </a:rPr>
              <a:t>current</a:t>
            </a:r>
            <a:r>
              <a:rPr lang="pt-BR" altLang="pt-BR" sz="1500" dirty="0">
                <a:latin typeface="Calibri" panose="020F0502020204030204" pitchFamily="34" charset="0"/>
              </a:rPr>
              <a:t> </a:t>
            </a:r>
            <a:r>
              <a:rPr lang="pt-BR" altLang="pt-BR" sz="1500" dirty="0" err="1">
                <a:latin typeface="Calibri" panose="020F0502020204030204" pitchFamily="34" charset="0"/>
              </a:rPr>
              <a:t>passing</a:t>
            </a:r>
            <a:r>
              <a:rPr lang="pt-BR" altLang="pt-BR" sz="1500" dirty="0">
                <a:latin typeface="Calibri" panose="020F0502020204030204" pitchFamily="34" charset="0"/>
              </a:rPr>
              <a:t> </a:t>
            </a:r>
            <a:r>
              <a:rPr lang="pt-BR" altLang="pt-BR" sz="1500" dirty="0" err="1">
                <a:latin typeface="Calibri" panose="020F0502020204030204" pitchFamily="34" charset="0"/>
              </a:rPr>
              <a:t>through</a:t>
            </a:r>
            <a:r>
              <a:rPr lang="pt-BR" altLang="pt-BR" sz="1500" dirty="0">
                <a:latin typeface="Calibri" panose="020F0502020204030204" pitchFamily="34" charset="0"/>
              </a:rPr>
              <a:t> </a:t>
            </a:r>
            <a:r>
              <a:rPr lang="pt-BR" altLang="pt-BR" sz="1500" dirty="0" err="1">
                <a:latin typeface="Calibri" panose="020F0502020204030204" pitchFamily="34" charset="0"/>
              </a:rPr>
              <a:t>the</a:t>
            </a:r>
            <a:r>
              <a:rPr lang="pt-BR" altLang="pt-BR" sz="1500" dirty="0">
                <a:latin typeface="Calibri" panose="020F0502020204030204" pitchFamily="34" charset="0"/>
              </a:rPr>
              <a:t> </a:t>
            </a:r>
            <a:r>
              <a:rPr lang="pt-BR" altLang="pt-BR" sz="1500" dirty="0" err="1">
                <a:latin typeface="Calibri" panose="020F0502020204030204" pitchFamily="34" charset="0"/>
              </a:rPr>
              <a:t>plates</a:t>
            </a:r>
            <a:r>
              <a:rPr lang="pt-BR" altLang="pt-BR" sz="1500" dirty="0">
                <a:latin typeface="Calibri" panose="020F0502020204030204" pitchFamily="34" charset="0"/>
              </a:rPr>
              <a:t> </a:t>
            </a:r>
            <a:r>
              <a:rPr lang="pt-BR" altLang="pt-BR" sz="1500" b="1" dirty="0">
                <a:latin typeface="Calibri" panose="020F0502020204030204" pitchFamily="34" charset="0"/>
              </a:rPr>
              <a:t>(I)</a:t>
            </a:r>
          </a:p>
        </p:txBody>
      </p:sp>
      <p:sp>
        <p:nvSpPr>
          <p:cNvPr id="3174" name="Text Box 102">
            <a:extLst>
              <a:ext uri="{FF2B5EF4-FFF2-40B4-BE49-F238E27FC236}">
                <a16:creationId xmlns:a16="http://schemas.microsoft.com/office/drawing/2014/main" id="{A7D0A123-24C1-4E4B-982F-DD35411C07BC}"/>
              </a:ext>
            </a:extLst>
          </p:cNvPr>
          <p:cNvSpPr txBox="1">
            <a:spLocks noChangeArrowheads="1"/>
          </p:cNvSpPr>
          <p:nvPr/>
        </p:nvSpPr>
        <p:spPr bwMode="auto">
          <a:xfrm>
            <a:off x="4522232" y="1689421"/>
            <a:ext cx="55887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pt-BR" altLang="pt-BR" sz="1500" dirty="0" err="1">
                <a:latin typeface="Calibri" panose="020F0502020204030204" pitchFamily="34" charset="0"/>
              </a:rPr>
              <a:t>Duration</a:t>
            </a:r>
            <a:r>
              <a:rPr lang="pt-BR" altLang="pt-BR" sz="1500" dirty="0">
                <a:latin typeface="Calibri" panose="020F0502020204030204" pitchFamily="34" charset="0"/>
              </a:rPr>
              <a:t> time </a:t>
            </a:r>
            <a:r>
              <a:rPr lang="pt-BR" altLang="pt-BR" sz="1500" dirty="0" err="1">
                <a:latin typeface="Calibri" panose="020F0502020204030204" pitchFamily="34" charset="0"/>
              </a:rPr>
              <a:t>of</a:t>
            </a:r>
            <a:r>
              <a:rPr lang="pt-BR" altLang="pt-BR" sz="1500" dirty="0">
                <a:latin typeface="Calibri" panose="020F0502020204030204" pitchFamily="34" charset="0"/>
              </a:rPr>
              <a:t> </a:t>
            </a:r>
            <a:r>
              <a:rPr lang="pt-BR" altLang="pt-BR" sz="1500" dirty="0" err="1">
                <a:latin typeface="Calibri" panose="020F0502020204030204" pitchFamily="34" charset="0"/>
              </a:rPr>
              <a:t>eletrical</a:t>
            </a:r>
            <a:r>
              <a:rPr lang="pt-BR" altLang="pt-BR" sz="1500" dirty="0">
                <a:latin typeface="Calibri" panose="020F0502020204030204" pitchFamily="34" charset="0"/>
              </a:rPr>
              <a:t> </a:t>
            </a:r>
            <a:r>
              <a:rPr lang="pt-BR" altLang="pt-BR" sz="1500" dirty="0" err="1">
                <a:latin typeface="Calibri" panose="020F0502020204030204" pitchFamily="34" charset="0"/>
              </a:rPr>
              <a:t>current</a:t>
            </a:r>
            <a:r>
              <a:rPr lang="pt-BR" altLang="pt-BR" sz="1500" dirty="0">
                <a:latin typeface="Calibri" panose="020F0502020204030204" pitchFamily="34" charset="0"/>
              </a:rPr>
              <a:t> </a:t>
            </a:r>
            <a:r>
              <a:rPr lang="pt-BR" altLang="pt-BR" sz="1500" dirty="0" err="1">
                <a:latin typeface="Calibri" panose="020F0502020204030204" pitchFamily="34" charset="0"/>
              </a:rPr>
              <a:t>being</a:t>
            </a:r>
            <a:r>
              <a:rPr lang="pt-BR" altLang="pt-BR" sz="1500" dirty="0">
                <a:latin typeface="Calibri" panose="020F0502020204030204" pitchFamily="34" charset="0"/>
              </a:rPr>
              <a:t> </a:t>
            </a:r>
            <a:r>
              <a:rPr lang="pt-BR" altLang="pt-BR" sz="1500" dirty="0" err="1">
                <a:latin typeface="Calibri" panose="020F0502020204030204" pitchFamily="34" charset="0"/>
              </a:rPr>
              <a:t>applied</a:t>
            </a:r>
            <a:r>
              <a:rPr lang="pt-BR" altLang="pt-BR" sz="1500" dirty="0">
                <a:latin typeface="Calibri" panose="020F0502020204030204" pitchFamily="34" charset="0"/>
              </a:rPr>
              <a:t> </a:t>
            </a:r>
            <a:r>
              <a:rPr lang="pt-BR" altLang="pt-BR" sz="1500" b="1" dirty="0">
                <a:latin typeface="Calibri" panose="020F0502020204030204" pitchFamily="34" charset="0"/>
              </a:rPr>
              <a:t>(</a:t>
            </a:r>
            <a:r>
              <a:rPr lang="pt-BR" altLang="pt-BR" b="1" dirty="0">
                <a:latin typeface="Calibri" panose="020F0502020204030204" pitchFamily="34" charset="0"/>
              </a:rPr>
              <a:t>t</a:t>
            </a:r>
            <a:r>
              <a:rPr lang="pt-BR" altLang="pt-BR" sz="1500" b="1" dirty="0">
                <a:latin typeface="Calibri" panose="020F0502020204030204" pitchFamily="34" charset="0"/>
              </a:rPr>
              <a:t>)</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07CD07E-5265-4461-ACDE-25E97A5CD0D6}"/>
                  </a:ext>
                </a:extLst>
              </p:cNvPr>
              <p:cNvSpPr/>
              <p:nvPr/>
            </p:nvSpPr>
            <p:spPr>
              <a:xfrm>
                <a:off x="4812974" y="2300810"/>
                <a:ext cx="4572000" cy="1835374"/>
              </a:xfrm>
              <a:prstGeom prst="rect">
                <a:avLst/>
              </a:prstGeom>
            </p:spPr>
            <p:txBody>
              <a:bodyPr wrap="square">
                <a:spAutoFit/>
              </a:bodyPr>
              <a:lstStyle/>
              <a:p>
                <a:endParaRPr lang="en-CA" sz="1500" dirty="0">
                  <a:sym typeface="Wingdings" panose="05000000000000000000" pitchFamily="2" charset="2"/>
                </a:endParaRPr>
              </a:p>
              <a:p>
                <a:pPr/>
                <a14:m>
                  <m:oMathPara xmlns:m="http://schemas.openxmlformats.org/officeDocument/2006/math">
                    <m:oMathParaPr>
                      <m:jc m:val="left"/>
                    </m:oMathParaPr>
                    <m:oMath xmlns:m="http://schemas.openxmlformats.org/officeDocument/2006/math">
                      <m:r>
                        <a:rPr lang="en-CA" sz="1500" i="1">
                          <a:latin typeface="Cambria Math" panose="02040503050406030204" pitchFamily="18" charset="0"/>
                        </a:rPr>
                        <m:t>𝑄</m:t>
                      </m:r>
                      <m:r>
                        <a:rPr lang="en-CA" sz="1500" i="1">
                          <a:latin typeface="Cambria Math" panose="02040503050406030204" pitchFamily="18" charset="0"/>
                        </a:rPr>
                        <m:t>=</m:t>
                      </m:r>
                      <m:nary>
                        <m:naryPr>
                          <m:limLoc m:val="undOvr"/>
                          <m:ctrlPr>
                            <a:rPr lang="en-CA" sz="1500" i="1">
                              <a:latin typeface="Cambria Math" panose="02040503050406030204" pitchFamily="18" charset="0"/>
                            </a:rPr>
                          </m:ctrlPr>
                        </m:naryPr>
                        <m:sub>
                          <m:r>
                            <m:rPr>
                              <m:brk m:alnAt="24"/>
                            </m:rPr>
                            <a:rPr lang="en-CA" sz="1500" i="1">
                              <a:latin typeface="Cambria Math" panose="02040503050406030204" pitchFamily="18" charset="0"/>
                            </a:rPr>
                            <m:t>𝑡</m:t>
                          </m:r>
                          <m:r>
                            <a:rPr lang="en-CA" sz="1500" i="1">
                              <a:latin typeface="Cambria Math" panose="02040503050406030204" pitchFamily="18" charset="0"/>
                            </a:rPr>
                            <m:t>=</m:t>
                          </m:r>
                          <m:sSub>
                            <m:sSubPr>
                              <m:ctrlPr>
                                <a:rPr lang="en-CA" sz="1500" i="1">
                                  <a:latin typeface="Cambria Math" panose="02040503050406030204" pitchFamily="18" charset="0"/>
                                </a:rPr>
                              </m:ctrlPr>
                            </m:sSubPr>
                            <m:e>
                              <m:r>
                                <a:rPr lang="en-CA" sz="1500" i="1">
                                  <a:latin typeface="Cambria Math" panose="02040503050406030204" pitchFamily="18" charset="0"/>
                                </a:rPr>
                                <m:t>𝑡</m:t>
                              </m:r>
                            </m:e>
                            <m:sub>
                              <m:r>
                                <a:rPr lang="en-CA" sz="1500" i="1">
                                  <a:latin typeface="Cambria Math" panose="02040503050406030204" pitchFamily="18" charset="0"/>
                                </a:rPr>
                                <m:t>0</m:t>
                              </m:r>
                            </m:sub>
                          </m:sSub>
                        </m:sub>
                        <m:sup>
                          <m:r>
                            <a:rPr lang="en-CA" sz="1500" i="1">
                              <a:latin typeface="Cambria Math" panose="02040503050406030204" pitchFamily="18" charset="0"/>
                            </a:rPr>
                            <m:t>𝑡</m:t>
                          </m:r>
                          <m:r>
                            <a:rPr lang="en-CA" sz="1500" i="1">
                              <a:latin typeface="Cambria Math" panose="02040503050406030204" pitchFamily="18" charset="0"/>
                            </a:rPr>
                            <m:t>=</m:t>
                          </m:r>
                          <m:sSub>
                            <m:sSubPr>
                              <m:ctrlPr>
                                <a:rPr lang="en-CA" sz="1500" i="1">
                                  <a:latin typeface="Cambria Math" panose="02040503050406030204" pitchFamily="18" charset="0"/>
                                </a:rPr>
                              </m:ctrlPr>
                            </m:sSubPr>
                            <m:e>
                              <m:r>
                                <a:rPr lang="en-CA" sz="1500" i="1">
                                  <a:latin typeface="Cambria Math" panose="02040503050406030204" pitchFamily="18" charset="0"/>
                                </a:rPr>
                                <m:t>𝑡</m:t>
                              </m:r>
                            </m:e>
                            <m:sub>
                              <m:r>
                                <a:rPr lang="en-CA" sz="1500" i="1">
                                  <a:latin typeface="Cambria Math" panose="02040503050406030204" pitchFamily="18" charset="0"/>
                                </a:rPr>
                                <m:t>𝑤</m:t>
                              </m:r>
                            </m:sub>
                          </m:sSub>
                        </m:sup>
                        <m:e>
                          <m:sSup>
                            <m:sSupPr>
                              <m:ctrlPr>
                                <a:rPr lang="en-CA" sz="1500" i="1">
                                  <a:latin typeface="Cambria Math" panose="02040503050406030204" pitchFamily="18" charset="0"/>
                                </a:rPr>
                              </m:ctrlPr>
                            </m:sSupPr>
                            <m:e>
                              <m:sSub>
                                <m:sSubPr>
                                  <m:ctrlPr>
                                    <a:rPr lang="en-CA" sz="1500" i="1">
                                      <a:latin typeface="Cambria Math" panose="02040503050406030204" pitchFamily="18" charset="0"/>
                                    </a:rPr>
                                  </m:ctrlPr>
                                </m:sSubPr>
                                <m:e>
                                  <m:r>
                                    <a:rPr lang="en-CA" sz="1500" i="1">
                                      <a:latin typeface="Cambria Math" panose="02040503050406030204" pitchFamily="18" charset="0"/>
                                    </a:rPr>
                                    <m:t>𝐼</m:t>
                                  </m:r>
                                </m:e>
                                <m:sub>
                                  <m:r>
                                    <a:rPr lang="en-CA" sz="1500" i="1">
                                      <a:latin typeface="Cambria Math" panose="02040503050406030204" pitchFamily="18" charset="0"/>
                                    </a:rPr>
                                    <m:t>𝑤</m:t>
                                  </m:r>
                                </m:sub>
                              </m:sSub>
                            </m:e>
                            <m:sup>
                              <m:r>
                                <a:rPr lang="en-CA" sz="1500" i="1">
                                  <a:latin typeface="Cambria Math" panose="02040503050406030204" pitchFamily="18" charset="0"/>
                                </a:rPr>
                                <m:t>2</m:t>
                              </m:r>
                            </m:sup>
                          </m:sSup>
                          <m:d>
                            <m:dPr>
                              <m:ctrlPr>
                                <a:rPr lang="en-CA" sz="1500" i="1">
                                  <a:latin typeface="Cambria Math" panose="02040503050406030204" pitchFamily="18" charset="0"/>
                                </a:rPr>
                              </m:ctrlPr>
                            </m:dPr>
                            <m:e>
                              <m:r>
                                <a:rPr lang="en-CA" sz="1500" i="1">
                                  <a:latin typeface="Cambria Math" panose="02040503050406030204" pitchFamily="18" charset="0"/>
                                </a:rPr>
                                <m:t>𝑡</m:t>
                              </m:r>
                            </m:e>
                          </m:d>
                          <m:r>
                            <a:rPr lang="en-CA" sz="1500" i="1">
                              <a:latin typeface="Cambria Math" panose="02040503050406030204" pitchFamily="18" charset="0"/>
                            </a:rPr>
                            <m:t>∗</m:t>
                          </m:r>
                          <m:sSub>
                            <m:sSubPr>
                              <m:ctrlPr>
                                <a:rPr lang="en-CA" sz="1500" i="1">
                                  <a:latin typeface="Cambria Math" panose="02040503050406030204" pitchFamily="18" charset="0"/>
                                </a:rPr>
                              </m:ctrlPr>
                            </m:sSubPr>
                            <m:e>
                              <m:r>
                                <a:rPr lang="en-CA" sz="1500" i="1">
                                  <a:latin typeface="Cambria Math" panose="02040503050406030204" pitchFamily="18" charset="0"/>
                                </a:rPr>
                                <m:t>𝑅</m:t>
                              </m:r>
                            </m:e>
                            <m:sub>
                              <m:r>
                                <a:rPr lang="en-CA" sz="1500" i="1">
                                  <a:latin typeface="Cambria Math" panose="02040503050406030204" pitchFamily="18" charset="0"/>
                                </a:rPr>
                                <m:t>𝑡𝑜𝑡</m:t>
                              </m:r>
                            </m:sub>
                          </m:sSub>
                          <m:d>
                            <m:dPr>
                              <m:ctrlPr>
                                <a:rPr lang="en-CA" sz="1500" i="1">
                                  <a:latin typeface="Cambria Math" panose="02040503050406030204" pitchFamily="18" charset="0"/>
                                </a:rPr>
                              </m:ctrlPr>
                            </m:dPr>
                            <m:e>
                              <m:r>
                                <a:rPr lang="en-CA" sz="1500" i="1">
                                  <a:latin typeface="Cambria Math" panose="02040503050406030204" pitchFamily="18" charset="0"/>
                                </a:rPr>
                                <m:t>𝑡</m:t>
                              </m:r>
                            </m:e>
                          </m:d>
                          <m:r>
                            <a:rPr lang="en-CA" sz="1500" i="1">
                              <a:latin typeface="Cambria Math" panose="02040503050406030204" pitchFamily="18" charset="0"/>
                            </a:rPr>
                            <m:t>∗</m:t>
                          </m:r>
                          <m:r>
                            <a:rPr lang="en-CA" sz="1500" i="1">
                              <a:latin typeface="Cambria Math" panose="02040503050406030204" pitchFamily="18" charset="0"/>
                            </a:rPr>
                            <m:t>𝑑𝑡</m:t>
                          </m:r>
                        </m:e>
                      </m:nary>
                    </m:oMath>
                  </m:oMathPara>
                </a14:m>
                <a:endParaRPr lang="en-CA" sz="1500" dirty="0"/>
              </a:p>
              <a:p>
                <a:endParaRPr lang="en-CA" sz="1500" dirty="0"/>
              </a:p>
              <a:p>
                <a:pPr/>
                <a14:m>
                  <m:oMathPara xmlns:m="http://schemas.openxmlformats.org/officeDocument/2006/math">
                    <m:oMathParaPr>
                      <m:jc m:val="left"/>
                    </m:oMathParaPr>
                    <m:oMath xmlns:m="http://schemas.openxmlformats.org/officeDocument/2006/math">
                      <m:sSub>
                        <m:sSubPr>
                          <m:ctrlPr>
                            <a:rPr lang="en-CA" sz="1500" i="1">
                              <a:latin typeface="Cambria Math" panose="02040503050406030204" pitchFamily="18" charset="0"/>
                            </a:rPr>
                          </m:ctrlPr>
                        </m:sSubPr>
                        <m:e>
                          <m:r>
                            <a:rPr lang="en-CA" sz="1500" i="1">
                              <a:latin typeface="Cambria Math" panose="02040503050406030204" pitchFamily="18" charset="0"/>
                            </a:rPr>
                            <m:t>𝑅</m:t>
                          </m:r>
                        </m:e>
                        <m:sub>
                          <m:r>
                            <a:rPr lang="en-CA" sz="1500" i="1">
                              <a:latin typeface="Cambria Math" panose="02040503050406030204" pitchFamily="18" charset="0"/>
                            </a:rPr>
                            <m:t>𝑡𝑜𝑡</m:t>
                          </m:r>
                        </m:sub>
                      </m:sSub>
                      <m:d>
                        <m:dPr>
                          <m:ctrlPr>
                            <a:rPr lang="en-CA" sz="1500" i="1">
                              <a:latin typeface="Cambria Math" panose="02040503050406030204" pitchFamily="18" charset="0"/>
                            </a:rPr>
                          </m:ctrlPr>
                        </m:dPr>
                        <m:e>
                          <m:r>
                            <a:rPr lang="en-CA" sz="1500" i="1">
                              <a:latin typeface="Cambria Math" panose="02040503050406030204" pitchFamily="18" charset="0"/>
                            </a:rPr>
                            <m:t>𝑡</m:t>
                          </m:r>
                        </m:e>
                      </m:d>
                      <m:r>
                        <a:rPr lang="en-CA" sz="1500" i="1">
                          <a:latin typeface="Cambria Math" panose="02040503050406030204" pitchFamily="18" charset="0"/>
                        </a:rPr>
                        <m:t>=</m:t>
                      </m:r>
                      <m:nary>
                        <m:naryPr>
                          <m:chr m:val="∑"/>
                          <m:supHide m:val="on"/>
                          <m:ctrlPr>
                            <a:rPr lang="en-CA" sz="1500" i="1">
                              <a:latin typeface="Cambria Math" panose="02040503050406030204" pitchFamily="18" charset="0"/>
                            </a:rPr>
                          </m:ctrlPr>
                        </m:naryPr>
                        <m:sub>
                          <m:r>
                            <m:rPr>
                              <m:brk m:alnAt="7"/>
                            </m:rPr>
                            <a:rPr lang="en-CA" sz="1500" i="1">
                              <a:latin typeface="Cambria Math" panose="02040503050406030204" pitchFamily="18" charset="0"/>
                            </a:rPr>
                            <m:t>𝑖</m:t>
                          </m:r>
                        </m:sub>
                        <m:sup/>
                        <m:e>
                          <m:sSub>
                            <m:sSubPr>
                              <m:ctrlPr>
                                <a:rPr lang="en-CA" sz="1500" i="1">
                                  <a:latin typeface="Cambria Math" panose="02040503050406030204" pitchFamily="18" charset="0"/>
                                </a:rPr>
                              </m:ctrlPr>
                            </m:sSubPr>
                            <m:e>
                              <m:r>
                                <a:rPr lang="en-CA" sz="1500" i="1">
                                  <a:latin typeface="Cambria Math" panose="02040503050406030204" pitchFamily="18" charset="0"/>
                                </a:rPr>
                                <m:t>𝑅</m:t>
                              </m:r>
                            </m:e>
                            <m:sub>
                              <m:r>
                                <a:rPr lang="en-CA" sz="1500" i="1">
                                  <a:latin typeface="Cambria Math" panose="02040503050406030204" pitchFamily="18" charset="0"/>
                                </a:rPr>
                                <m:t>𝑖</m:t>
                              </m:r>
                            </m:sub>
                          </m:sSub>
                          <m:r>
                            <a:rPr lang="en-CA" sz="1500" i="1">
                              <a:latin typeface="Cambria Math" panose="02040503050406030204" pitchFamily="18" charset="0"/>
                            </a:rPr>
                            <m:t>(</m:t>
                          </m:r>
                          <m:r>
                            <a:rPr lang="en-CA" sz="1500" i="1">
                              <a:latin typeface="Cambria Math" panose="02040503050406030204" pitchFamily="18" charset="0"/>
                            </a:rPr>
                            <m:t>𝑡</m:t>
                          </m:r>
                          <m:r>
                            <a:rPr lang="en-CA" sz="1500" i="1">
                              <a:latin typeface="Cambria Math" panose="02040503050406030204" pitchFamily="18" charset="0"/>
                            </a:rPr>
                            <m:t>)</m:t>
                          </m:r>
                        </m:e>
                      </m:nary>
                    </m:oMath>
                  </m:oMathPara>
                </a14:m>
                <a:endParaRPr lang="en-CA" sz="1500" dirty="0">
                  <a:sym typeface="Wingdings" panose="05000000000000000000" pitchFamily="2" charset="2"/>
                </a:endParaRPr>
              </a:p>
            </p:txBody>
          </p:sp>
        </mc:Choice>
        <mc:Fallback xmlns="">
          <p:sp>
            <p:nvSpPr>
              <p:cNvPr id="3" name="Rectangle 2">
                <a:extLst>
                  <a:ext uri="{FF2B5EF4-FFF2-40B4-BE49-F238E27FC236}">
                    <a16:creationId xmlns:a16="http://schemas.microsoft.com/office/drawing/2014/main" id="{507CD07E-5265-4461-ACDE-25E97A5CD0D6}"/>
                  </a:ext>
                </a:extLst>
              </p:cNvPr>
              <p:cNvSpPr>
                <a:spLocks noRot="1" noChangeAspect="1" noMove="1" noResize="1" noEditPoints="1" noAdjustHandles="1" noChangeArrowheads="1" noChangeShapeType="1" noTextEdit="1"/>
              </p:cNvSpPr>
              <p:nvPr/>
            </p:nvSpPr>
            <p:spPr>
              <a:xfrm>
                <a:off x="4812974" y="2300810"/>
                <a:ext cx="4572000" cy="1835374"/>
              </a:xfrm>
              <a:prstGeom prst="rect">
                <a:avLst/>
              </a:prstGeom>
              <a:blipFill>
                <a:blip r:embed="rId5"/>
                <a:stretch>
                  <a:fillRect/>
                </a:stretch>
              </a:blipFill>
            </p:spPr>
            <p:txBody>
              <a:bodyPr/>
              <a:lstStyle/>
              <a:p>
                <a:r>
                  <a:rPr lang="en-CA">
                    <a:noFill/>
                  </a:rPr>
                  <a:t> </a:t>
                </a:r>
              </a:p>
            </p:txBody>
          </p:sp>
        </mc:Fallback>
      </mc:AlternateContent>
      <p:sp>
        <p:nvSpPr>
          <p:cNvPr id="13" name="Title 4">
            <a:extLst>
              <a:ext uri="{FF2B5EF4-FFF2-40B4-BE49-F238E27FC236}">
                <a16:creationId xmlns:a16="http://schemas.microsoft.com/office/drawing/2014/main" id="{FE1BDC6C-2045-95DA-009A-A479765E64E0}"/>
              </a:ext>
            </a:extLst>
          </p:cNvPr>
          <p:cNvSpPr txBox="1">
            <a:spLocks/>
          </p:cNvSpPr>
          <p:nvPr/>
        </p:nvSpPr>
        <p:spPr>
          <a:xfrm>
            <a:off x="620486" y="157409"/>
            <a:ext cx="7543750" cy="734047"/>
          </a:xfrm>
          <a:prstGeom prst="rect">
            <a:avLst/>
          </a:prstGeom>
          <a:noFill/>
          <a:effectLst>
            <a:outerShdw blurRad="12700" dist="12700" dir="2700000" algn="tl" rotWithShape="0">
              <a:schemeClr val="tx1"/>
            </a:outerShdw>
          </a:effectLst>
        </p:spPr>
        <p:txBody>
          <a:bodyPr vert="horz" wrap="square" lIns="68580" tIns="34290" rIns="68580" bIns="34290" rtlCol="0" anchor="ctr">
            <a:spAutoFit/>
          </a:bodyPr>
          <a:lstStyle>
            <a:defPPr>
              <a:defRPr lang="en-US"/>
            </a:defPPr>
            <a:lvl1pPr>
              <a:lnSpc>
                <a:spcPct val="90000"/>
              </a:lnSpc>
              <a:spcBef>
                <a:spcPct val="0"/>
              </a:spcBef>
              <a:buNone/>
              <a:defRPr sz="3000">
                <a:solidFill>
                  <a:srgbClr val="C00000"/>
                </a:solidFill>
                <a:latin typeface="Calibri Light"/>
                <a:ea typeface="+mj-ea"/>
                <a:cs typeface="+mj-cs"/>
              </a:defRPr>
            </a:lvl1pPr>
          </a:lstStyle>
          <a:p>
            <a:r>
              <a:rPr lang="pt-BR" altLang="pt-BR" sz="2400" dirty="0"/>
              <a:t>RESISTANCE SPOT WELDING (RSW)</a:t>
            </a:r>
            <a:br>
              <a:rPr lang="pt-BR" altLang="pt-BR" sz="2400" dirty="0"/>
            </a:br>
            <a:endParaRPr lang="en-US" sz="2400" dirty="0"/>
          </a:p>
        </p:txBody>
      </p:sp>
      <p:pic>
        <p:nvPicPr>
          <p:cNvPr id="4" name="0.80.8mmsimulation9500A">
            <a:hlinkClick r:id="" action="ppaction://media"/>
            <a:extLst>
              <a:ext uri="{FF2B5EF4-FFF2-40B4-BE49-F238E27FC236}">
                <a16:creationId xmlns:a16="http://schemas.microsoft.com/office/drawing/2014/main" id="{A83B55F7-92F1-05E3-BF90-CE5503D5D630}"/>
              </a:ext>
            </a:extLst>
          </p:cNvPr>
          <p:cNvPicPr>
            <a:picLocks noChangeAspect="1"/>
          </p:cNvPicPr>
          <p:nvPr>
            <a:videoFile r:link="rId1"/>
            <p:extLst>
              <p:ext uri="{DAA4B4D4-6D71-4841-9C94-3DE7FCFB9230}">
                <p14:media xmlns:p14="http://schemas.microsoft.com/office/powerpoint/2010/main" r:embed="rId2">
                  <p14:trim end="11294.9583"/>
                </p14:media>
              </p:ext>
            </p:extLst>
          </p:nvPr>
        </p:nvPicPr>
        <p:blipFill rotWithShape="1">
          <a:blip r:embed="rId6"/>
          <a:srcRect l="-481" r="10588"/>
          <a:stretch>
            <a:fillRect/>
          </a:stretch>
        </p:blipFill>
        <p:spPr>
          <a:xfrm>
            <a:off x="629922" y="1070912"/>
            <a:ext cx="3728232" cy="2699488"/>
          </a:xfrm>
          <a:prstGeom prst="rect">
            <a:avLst/>
          </a:prstGeom>
        </p:spPr>
      </p:pic>
    </p:spTree>
    <p:extLst>
      <p:ext uri="{BB962C8B-B14F-4D97-AF65-F5344CB8AC3E}">
        <p14:creationId xmlns:p14="http://schemas.microsoft.com/office/powerpoint/2010/main" val="3543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2" name="Text Box 100">
            <a:extLst>
              <a:ext uri="{FF2B5EF4-FFF2-40B4-BE49-F238E27FC236}">
                <a16:creationId xmlns:a16="http://schemas.microsoft.com/office/drawing/2014/main" id="{2937B259-47BD-4F92-AECA-334180E5BEA2}"/>
              </a:ext>
            </a:extLst>
          </p:cNvPr>
          <p:cNvSpPr txBox="1">
            <a:spLocks noChangeArrowheads="1"/>
          </p:cNvSpPr>
          <p:nvPr/>
        </p:nvSpPr>
        <p:spPr bwMode="auto">
          <a:xfrm>
            <a:off x="4522232" y="1059582"/>
            <a:ext cx="4298240" cy="90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spcBef>
                <a:spcPct val="50000"/>
              </a:spcBef>
              <a:buFont typeface="Arial" panose="020B0604020202020204" pitchFamily="34" charset="0"/>
              <a:buChar char="•"/>
            </a:pPr>
            <a:r>
              <a:rPr lang="en-US" altLang="pt-BR" sz="1500" dirty="0">
                <a:latin typeface="Calibri" panose="020F0502020204030204" pitchFamily="34" charset="0"/>
              </a:rPr>
              <a:t>Predetermined Welding schedules;</a:t>
            </a:r>
          </a:p>
          <a:p>
            <a:pPr marL="285750" indent="-285750" eaLnBrk="1" hangingPunct="1">
              <a:spcBef>
                <a:spcPct val="50000"/>
              </a:spcBef>
              <a:buFont typeface="Arial" panose="020B0604020202020204" pitchFamily="34" charset="0"/>
              <a:buChar char="•"/>
            </a:pPr>
            <a:r>
              <a:rPr lang="en-US" altLang="pt-BR" sz="1500" dirty="0">
                <a:latin typeface="Calibri" panose="020F0502020204030204" pitchFamily="34" charset="0"/>
              </a:rPr>
              <a:t>Modern controllers are capable of regulate the schedule in real time </a:t>
            </a:r>
            <a:endParaRPr lang="pt-BR" altLang="pt-BR" sz="1500" b="1" dirty="0">
              <a:latin typeface="Calibri" panose="020F0502020204030204" pitchFamily="34" charset="0"/>
            </a:endParaRPr>
          </a:p>
        </p:txBody>
      </p:sp>
      <p:sp>
        <p:nvSpPr>
          <p:cNvPr id="13" name="Title 4">
            <a:extLst>
              <a:ext uri="{FF2B5EF4-FFF2-40B4-BE49-F238E27FC236}">
                <a16:creationId xmlns:a16="http://schemas.microsoft.com/office/drawing/2014/main" id="{FE1BDC6C-2045-95DA-009A-A479765E64E0}"/>
              </a:ext>
            </a:extLst>
          </p:cNvPr>
          <p:cNvSpPr txBox="1">
            <a:spLocks/>
          </p:cNvSpPr>
          <p:nvPr/>
        </p:nvSpPr>
        <p:spPr>
          <a:xfrm>
            <a:off x="620486" y="157409"/>
            <a:ext cx="7543750" cy="734047"/>
          </a:xfrm>
          <a:prstGeom prst="rect">
            <a:avLst/>
          </a:prstGeom>
          <a:noFill/>
          <a:effectLst>
            <a:outerShdw blurRad="12700" dist="12700" dir="2700000" algn="tl" rotWithShape="0">
              <a:schemeClr val="tx1"/>
            </a:outerShdw>
          </a:effectLst>
        </p:spPr>
        <p:txBody>
          <a:bodyPr vert="horz" wrap="square" lIns="68580" tIns="34290" rIns="68580" bIns="34290" rtlCol="0" anchor="ctr">
            <a:spAutoFit/>
          </a:bodyPr>
          <a:lstStyle>
            <a:defPPr>
              <a:defRPr lang="en-US"/>
            </a:defPPr>
            <a:lvl1pPr>
              <a:lnSpc>
                <a:spcPct val="90000"/>
              </a:lnSpc>
              <a:spcBef>
                <a:spcPct val="0"/>
              </a:spcBef>
              <a:buNone/>
              <a:defRPr sz="3000">
                <a:solidFill>
                  <a:srgbClr val="C00000"/>
                </a:solidFill>
                <a:latin typeface="Calibri Light"/>
                <a:ea typeface="+mj-ea"/>
                <a:cs typeface="+mj-cs"/>
              </a:defRPr>
            </a:lvl1pPr>
          </a:lstStyle>
          <a:p>
            <a:r>
              <a:rPr lang="pt-BR" altLang="pt-BR" sz="2400" dirty="0"/>
              <a:t>RESISTANCE SPOT WELDING (RSW)</a:t>
            </a:r>
            <a:br>
              <a:rPr lang="pt-BR" altLang="pt-BR" sz="2400" dirty="0"/>
            </a:br>
            <a:endParaRPr lang="en-US" sz="2400" dirty="0"/>
          </a:p>
        </p:txBody>
      </p:sp>
      <p:pic>
        <p:nvPicPr>
          <p:cNvPr id="4" name="Picture 3">
            <a:extLst>
              <a:ext uri="{FF2B5EF4-FFF2-40B4-BE49-F238E27FC236}">
                <a16:creationId xmlns:a16="http://schemas.microsoft.com/office/drawing/2014/main" id="{96B7E1FE-EAB2-BE60-CFC4-C07DD661E4B7}"/>
              </a:ext>
            </a:extLst>
          </p:cNvPr>
          <p:cNvPicPr>
            <a:picLocks noChangeAspect="1"/>
          </p:cNvPicPr>
          <p:nvPr/>
        </p:nvPicPr>
        <p:blipFill>
          <a:blip r:embed="rId3"/>
          <a:stretch>
            <a:fillRect/>
          </a:stretch>
        </p:blipFill>
        <p:spPr>
          <a:xfrm>
            <a:off x="620486" y="627534"/>
            <a:ext cx="3566160" cy="2522047"/>
          </a:xfrm>
          <a:prstGeom prst="rect">
            <a:avLst/>
          </a:prstGeom>
        </p:spPr>
      </p:pic>
      <p:pic>
        <p:nvPicPr>
          <p:cNvPr id="5" name="Picture 68">
            <a:extLst>
              <a:ext uri="{FF2B5EF4-FFF2-40B4-BE49-F238E27FC236}">
                <a16:creationId xmlns:a16="http://schemas.microsoft.com/office/drawing/2014/main" id="{AFAE8C83-D126-F808-DB43-2AB3553907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2127954"/>
            <a:ext cx="2704421" cy="167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aphicFrame>
        <p:nvGraphicFramePr>
          <p:cNvPr id="6" name="Table 4">
            <a:extLst>
              <a:ext uri="{FF2B5EF4-FFF2-40B4-BE49-F238E27FC236}">
                <a16:creationId xmlns:a16="http://schemas.microsoft.com/office/drawing/2014/main" id="{02F170DF-147A-95EB-D87A-FA86D306DC59}"/>
              </a:ext>
            </a:extLst>
          </p:cNvPr>
          <p:cNvGraphicFramePr>
            <a:graphicFrameLocks noGrp="1"/>
          </p:cNvGraphicFramePr>
          <p:nvPr>
            <p:extLst>
              <p:ext uri="{D42A27DB-BD31-4B8C-83A1-F6EECF244321}">
                <p14:modId xmlns:p14="http://schemas.microsoft.com/office/powerpoint/2010/main" val="3819476437"/>
              </p:ext>
            </p:extLst>
          </p:nvPr>
        </p:nvGraphicFramePr>
        <p:xfrm>
          <a:off x="755576" y="3260958"/>
          <a:ext cx="3982680" cy="1645920"/>
        </p:xfrm>
        <a:graphic>
          <a:graphicData uri="http://schemas.openxmlformats.org/drawingml/2006/table">
            <a:tbl>
              <a:tblPr firstRow="1" bandRow="1">
                <a:tableStyleId>{21E4AEA4-8DFA-4A89-87EB-49C32662AFE0}</a:tableStyleId>
              </a:tblPr>
              <a:tblGrid>
                <a:gridCol w="1991340">
                  <a:extLst>
                    <a:ext uri="{9D8B030D-6E8A-4147-A177-3AD203B41FA5}">
                      <a16:colId xmlns:a16="http://schemas.microsoft.com/office/drawing/2014/main" val="3678090951"/>
                    </a:ext>
                  </a:extLst>
                </a:gridCol>
                <a:gridCol w="1991340">
                  <a:extLst>
                    <a:ext uri="{9D8B030D-6E8A-4147-A177-3AD203B41FA5}">
                      <a16:colId xmlns:a16="http://schemas.microsoft.com/office/drawing/2014/main" val="3505028759"/>
                    </a:ext>
                  </a:extLst>
                </a:gridCol>
              </a:tblGrid>
              <a:tr h="230200">
                <a:tc gridSpan="2">
                  <a:txBody>
                    <a:bodyPr/>
                    <a:lstStyle/>
                    <a:p>
                      <a:pPr algn="ctr"/>
                      <a:r>
                        <a:rPr lang="en-CA" sz="1200" dirty="0"/>
                        <a:t>Schedule 1</a:t>
                      </a:r>
                    </a:p>
                  </a:txBody>
                  <a:tcPr/>
                </a:tc>
                <a:tc hMerge="1">
                  <a:txBody>
                    <a:bodyPr/>
                    <a:lstStyle/>
                    <a:p>
                      <a:endParaRPr lang="en-CA" dirty="0"/>
                    </a:p>
                  </a:txBody>
                  <a:tcPr/>
                </a:tc>
                <a:extLst>
                  <a:ext uri="{0D108BD9-81ED-4DB2-BD59-A6C34878D82A}">
                    <a16:rowId xmlns:a16="http://schemas.microsoft.com/office/drawing/2014/main" val="3388112950"/>
                  </a:ext>
                </a:extLst>
              </a:tr>
              <a:tr h="230200">
                <a:tc>
                  <a:txBody>
                    <a:bodyPr/>
                    <a:lstStyle/>
                    <a:p>
                      <a:pPr algn="ctr"/>
                      <a:r>
                        <a:rPr lang="en-CA" sz="1200" dirty="0"/>
                        <a:t>Squeeze</a:t>
                      </a:r>
                    </a:p>
                  </a:txBody>
                  <a:tcPr/>
                </a:tc>
                <a:tc>
                  <a:txBody>
                    <a:bodyPr/>
                    <a:lstStyle/>
                    <a:p>
                      <a:pPr algn="ctr"/>
                      <a:r>
                        <a:rPr lang="en-CA" sz="1200" dirty="0"/>
                        <a:t>400 </a:t>
                      </a:r>
                      <a:r>
                        <a:rPr lang="en-CA" sz="1200" dirty="0" err="1"/>
                        <a:t>ms</a:t>
                      </a:r>
                      <a:endParaRPr lang="en-CA" sz="1200" dirty="0"/>
                    </a:p>
                  </a:txBody>
                  <a:tcPr/>
                </a:tc>
                <a:extLst>
                  <a:ext uri="{0D108BD9-81ED-4DB2-BD59-A6C34878D82A}">
                    <a16:rowId xmlns:a16="http://schemas.microsoft.com/office/drawing/2014/main" val="1012549553"/>
                  </a:ext>
                </a:extLst>
              </a:tr>
              <a:tr h="230200">
                <a:tc>
                  <a:txBody>
                    <a:bodyPr/>
                    <a:lstStyle/>
                    <a:p>
                      <a:pPr algn="ctr"/>
                      <a:r>
                        <a:rPr lang="en-CA" sz="1200" dirty="0"/>
                        <a:t>Time</a:t>
                      </a:r>
                    </a:p>
                  </a:txBody>
                  <a:tcPr/>
                </a:tc>
                <a:tc>
                  <a:txBody>
                    <a:bodyPr/>
                    <a:lstStyle/>
                    <a:p>
                      <a:pPr algn="ctr"/>
                      <a:r>
                        <a:rPr lang="en-CA" sz="1200" dirty="0"/>
                        <a:t>300 </a:t>
                      </a:r>
                      <a:r>
                        <a:rPr lang="en-CA" sz="1200" dirty="0" err="1"/>
                        <a:t>ms</a:t>
                      </a:r>
                      <a:endParaRPr lang="en-CA" sz="1200" dirty="0"/>
                    </a:p>
                  </a:txBody>
                  <a:tcPr/>
                </a:tc>
                <a:extLst>
                  <a:ext uri="{0D108BD9-81ED-4DB2-BD59-A6C34878D82A}">
                    <a16:rowId xmlns:a16="http://schemas.microsoft.com/office/drawing/2014/main" val="2108303887"/>
                  </a:ext>
                </a:extLst>
              </a:tr>
              <a:tr h="230200">
                <a:tc>
                  <a:txBody>
                    <a:bodyPr/>
                    <a:lstStyle/>
                    <a:p>
                      <a:pPr algn="ctr"/>
                      <a:r>
                        <a:rPr lang="en-CA" sz="1200" dirty="0"/>
                        <a:t>Current</a:t>
                      </a:r>
                    </a:p>
                  </a:txBody>
                  <a:tcPr/>
                </a:tc>
                <a:tc>
                  <a:txBody>
                    <a:bodyPr/>
                    <a:lstStyle/>
                    <a:p>
                      <a:pPr algn="ctr"/>
                      <a:r>
                        <a:rPr lang="en-CA" sz="1200" dirty="0"/>
                        <a:t>5000 A</a:t>
                      </a:r>
                    </a:p>
                  </a:txBody>
                  <a:tcPr/>
                </a:tc>
                <a:extLst>
                  <a:ext uri="{0D108BD9-81ED-4DB2-BD59-A6C34878D82A}">
                    <a16:rowId xmlns:a16="http://schemas.microsoft.com/office/drawing/2014/main" val="4033989093"/>
                  </a:ext>
                </a:extLst>
              </a:tr>
              <a:tr h="230200">
                <a:tc>
                  <a:txBody>
                    <a:bodyPr/>
                    <a:lstStyle/>
                    <a:p>
                      <a:pPr algn="ctr"/>
                      <a:r>
                        <a:rPr lang="en-CA" sz="1200" dirty="0"/>
                        <a:t>Hold</a:t>
                      </a:r>
                    </a:p>
                  </a:txBody>
                  <a:tcPr/>
                </a:tc>
                <a:tc>
                  <a:txBody>
                    <a:bodyPr/>
                    <a:lstStyle/>
                    <a:p>
                      <a:pPr algn="ctr"/>
                      <a:r>
                        <a:rPr lang="en-CA" sz="1200" dirty="0"/>
                        <a:t>200 </a:t>
                      </a:r>
                      <a:r>
                        <a:rPr lang="en-CA" sz="1200" dirty="0" err="1"/>
                        <a:t>ms</a:t>
                      </a:r>
                      <a:endParaRPr lang="en-CA" sz="1200" dirty="0"/>
                    </a:p>
                  </a:txBody>
                  <a:tcPr/>
                </a:tc>
                <a:extLst>
                  <a:ext uri="{0D108BD9-81ED-4DB2-BD59-A6C34878D82A}">
                    <a16:rowId xmlns:a16="http://schemas.microsoft.com/office/drawing/2014/main" val="3418545816"/>
                  </a:ext>
                </a:extLst>
              </a:tr>
              <a:tr h="230200">
                <a:tc>
                  <a:txBody>
                    <a:bodyPr/>
                    <a:lstStyle/>
                    <a:p>
                      <a:pPr algn="ctr"/>
                      <a:r>
                        <a:rPr lang="en-CA" sz="1200" dirty="0"/>
                        <a:t>Force</a:t>
                      </a:r>
                    </a:p>
                  </a:txBody>
                  <a:tcPr/>
                </a:tc>
                <a:tc>
                  <a:txBody>
                    <a:bodyPr/>
                    <a:lstStyle/>
                    <a:p>
                      <a:pPr algn="ctr"/>
                      <a:r>
                        <a:rPr lang="en-CA" sz="1200" dirty="0"/>
                        <a:t>250 </a:t>
                      </a:r>
                      <a:r>
                        <a:rPr lang="en-CA" sz="1200" dirty="0" err="1"/>
                        <a:t>Kgf</a:t>
                      </a:r>
                      <a:endParaRPr lang="en-CA" sz="1200" dirty="0"/>
                    </a:p>
                  </a:txBody>
                  <a:tcPr/>
                </a:tc>
                <a:extLst>
                  <a:ext uri="{0D108BD9-81ED-4DB2-BD59-A6C34878D82A}">
                    <a16:rowId xmlns:a16="http://schemas.microsoft.com/office/drawing/2014/main" val="1018234061"/>
                  </a:ext>
                </a:extLst>
              </a:tr>
            </a:tbl>
          </a:graphicData>
        </a:graphic>
      </p:graphicFrame>
    </p:spTree>
    <p:extLst>
      <p:ext uri="{BB962C8B-B14F-4D97-AF65-F5344CB8AC3E}">
        <p14:creationId xmlns:p14="http://schemas.microsoft.com/office/powerpoint/2010/main" val="4293693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3">
            <a:extLst>
              <a:ext uri="{FF2B5EF4-FFF2-40B4-BE49-F238E27FC236}">
                <a16:creationId xmlns:a16="http://schemas.microsoft.com/office/drawing/2014/main" id="{39A0AA41-4DE5-41F8-AA7E-96E7EAD511B0}"/>
              </a:ext>
            </a:extLst>
          </p:cNvPr>
          <p:cNvSpPr txBox="1">
            <a:spLocks/>
          </p:cNvSpPr>
          <p:nvPr/>
        </p:nvSpPr>
        <p:spPr>
          <a:xfrm>
            <a:off x="628650" y="3736754"/>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800"/>
              </a:spcBef>
              <a:buFontTx/>
              <a:buBlip>
                <a:blip r:embed="rId3"/>
              </a:buBlip>
              <a:defRPr sz="2400" kern="1200">
                <a:solidFill>
                  <a:schemeClr val="tx1"/>
                </a:solidFill>
                <a:latin typeface="+mn-lt"/>
                <a:ea typeface="+mn-ea"/>
                <a:cs typeface="+mn-cs"/>
              </a:defRPr>
            </a:lvl1pPr>
            <a:lvl2pPr marL="720000" indent="-216000" algn="l" defTabSz="914400" rtl="0" eaLnBrk="1" latinLnBrk="0" hangingPunct="1">
              <a:lnSpc>
                <a:spcPct val="100000"/>
              </a:lnSpc>
              <a:spcBef>
                <a:spcPts val="600"/>
              </a:spcBef>
              <a:buSzPct val="80000"/>
              <a:buFont typeface="Webdings" panose="05030102010509060703" pitchFamily="18" charset="2"/>
              <a:buChar char="&lt;"/>
              <a:defRPr sz="2000" kern="1200">
                <a:solidFill>
                  <a:schemeClr val="tx1"/>
                </a:solidFill>
                <a:latin typeface="+mn-lt"/>
                <a:ea typeface="+mn-ea"/>
                <a:cs typeface="+mn-cs"/>
              </a:defRPr>
            </a:lvl2pPr>
            <a:lvl3pPr marL="1080000" indent="-216000" algn="l" defTabSz="914400" rtl="0" eaLnBrk="1" latinLnBrk="0" hangingPunct="1">
              <a:lnSpc>
                <a:spcPct val="100000"/>
              </a:lnSpc>
              <a:spcBef>
                <a:spcPts val="600"/>
              </a:spcBef>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400" dirty="0"/>
              <a:t> - Weld time and Current intensity regulation;</a:t>
            </a:r>
          </a:p>
          <a:p>
            <a:pPr marL="0" indent="0">
              <a:buNone/>
            </a:pPr>
            <a:r>
              <a:rPr lang="en-CA" sz="1400" dirty="0"/>
              <a:t>- Designed to adapt the welding to minor variations in the process.</a:t>
            </a:r>
            <a:endParaRPr lang="en-US" sz="1400" dirty="0"/>
          </a:p>
        </p:txBody>
      </p:sp>
      <p:pic>
        <p:nvPicPr>
          <p:cNvPr id="13" name="Picture 12">
            <a:extLst>
              <a:ext uri="{FF2B5EF4-FFF2-40B4-BE49-F238E27FC236}">
                <a16:creationId xmlns:a16="http://schemas.microsoft.com/office/drawing/2014/main" id="{B63333E8-4380-4124-9AB4-D53F38DD8A47}"/>
              </a:ext>
            </a:extLst>
          </p:cNvPr>
          <p:cNvPicPr>
            <a:picLocks noChangeAspect="1"/>
          </p:cNvPicPr>
          <p:nvPr/>
        </p:nvPicPr>
        <p:blipFill>
          <a:blip r:embed="rId4"/>
          <a:stretch>
            <a:fillRect/>
          </a:stretch>
        </p:blipFill>
        <p:spPr>
          <a:xfrm>
            <a:off x="5029317" y="1173783"/>
            <a:ext cx="3851794" cy="2603896"/>
          </a:xfrm>
          <a:prstGeom prst="rect">
            <a:avLst/>
          </a:prstGeom>
        </p:spPr>
      </p:pic>
      <p:pic>
        <p:nvPicPr>
          <p:cNvPr id="15" name="Picture 14">
            <a:extLst>
              <a:ext uri="{FF2B5EF4-FFF2-40B4-BE49-F238E27FC236}">
                <a16:creationId xmlns:a16="http://schemas.microsoft.com/office/drawing/2014/main" id="{3BCF3B3F-8BAE-49D5-8AE6-71677EDB5CCB}"/>
              </a:ext>
            </a:extLst>
          </p:cNvPr>
          <p:cNvPicPr>
            <a:picLocks noChangeAspect="1"/>
          </p:cNvPicPr>
          <p:nvPr/>
        </p:nvPicPr>
        <p:blipFill>
          <a:blip r:embed="rId5"/>
          <a:stretch>
            <a:fillRect/>
          </a:stretch>
        </p:blipFill>
        <p:spPr>
          <a:xfrm>
            <a:off x="408401" y="1214708"/>
            <a:ext cx="3566160" cy="2522047"/>
          </a:xfrm>
          <a:prstGeom prst="rect">
            <a:avLst/>
          </a:prstGeom>
        </p:spPr>
      </p:pic>
      <p:sp>
        <p:nvSpPr>
          <p:cNvPr id="6" name="Arrow: Right 5">
            <a:extLst>
              <a:ext uri="{FF2B5EF4-FFF2-40B4-BE49-F238E27FC236}">
                <a16:creationId xmlns:a16="http://schemas.microsoft.com/office/drawing/2014/main" id="{3F13F7C8-B3F1-434B-9E30-FE22731A2878}"/>
              </a:ext>
            </a:extLst>
          </p:cNvPr>
          <p:cNvSpPr/>
          <p:nvPr/>
        </p:nvSpPr>
        <p:spPr>
          <a:xfrm>
            <a:off x="4307097" y="1946213"/>
            <a:ext cx="549171" cy="5522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4">
            <a:extLst>
              <a:ext uri="{FF2B5EF4-FFF2-40B4-BE49-F238E27FC236}">
                <a16:creationId xmlns:a16="http://schemas.microsoft.com/office/drawing/2014/main" id="{A3A15A33-FEA6-4C97-9D8C-B7D10C2956D9}"/>
              </a:ext>
            </a:extLst>
          </p:cNvPr>
          <p:cNvSpPr>
            <a:spLocks noGrp="1"/>
          </p:cNvSpPr>
          <p:nvPr>
            <p:ph type="title" idx="4294967295"/>
          </p:nvPr>
        </p:nvSpPr>
        <p:spPr>
          <a:xfrm>
            <a:off x="626600" y="168437"/>
            <a:ext cx="7063740" cy="484748"/>
          </a:xfrm>
          <a:prstGeom prst="rect">
            <a:avLst/>
          </a:prstGeom>
          <a:noFill/>
          <a:effectLst>
            <a:outerShdw blurRad="12700" dist="12700" dir="2700000" algn="tl" rotWithShape="0">
              <a:schemeClr val="tx1"/>
            </a:outerShdw>
          </a:effectLst>
        </p:spPr>
        <p:txBody>
          <a:bodyPr vert="horz" wrap="square" lIns="68580" tIns="34290" rIns="68580" bIns="34290" rtlCol="0" anchor="ctr">
            <a:spAutoFit/>
          </a:bodyPr>
          <a:lstStyle/>
          <a:p>
            <a:pPr>
              <a:lnSpc>
                <a:spcPct val="90000"/>
              </a:lnSpc>
            </a:pPr>
            <a:r>
              <a:rPr lang="en-CA" sz="3000" b="0" dirty="0">
                <a:solidFill>
                  <a:srgbClr val="C00000"/>
                </a:solidFill>
                <a:latin typeface="Calibri Light"/>
              </a:rPr>
              <a:t>Adaptive welding controllers</a:t>
            </a:r>
            <a:endParaRPr lang="en-US" sz="3000" b="0" dirty="0">
              <a:solidFill>
                <a:srgbClr val="C00000"/>
              </a:solidFill>
              <a:latin typeface="Calibri Light"/>
            </a:endParaRPr>
          </a:p>
        </p:txBody>
      </p:sp>
    </p:spTree>
    <p:extLst>
      <p:ext uri="{BB962C8B-B14F-4D97-AF65-F5344CB8AC3E}">
        <p14:creationId xmlns:p14="http://schemas.microsoft.com/office/powerpoint/2010/main" val="1679996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4">
            <a:extLst>
              <a:ext uri="{FF2B5EF4-FFF2-40B4-BE49-F238E27FC236}">
                <a16:creationId xmlns:a16="http://schemas.microsoft.com/office/drawing/2014/main" id="{9E385D20-B00E-4486-96AD-1657891A8BA6}"/>
              </a:ext>
            </a:extLst>
          </p:cNvPr>
          <p:cNvSpPr txBox="1">
            <a:spLocks noChangeArrowheads="1"/>
          </p:cNvSpPr>
          <p:nvPr/>
        </p:nvSpPr>
        <p:spPr bwMode="auto">
          <a:xfrm>
            <a:off x="742951" y="1025523"/>
            <a:ext cx="4240530" cy="31576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noAutofit/>
          </a:bodyPr>
          <a:lstStyle>
            <a:defPPr>
              <a:defRPr lang="en-US"/>
            </a:defPPr>
            <a:lvl1pPr>
              <a:lnSpc>
                <a:spcPct val="89000"/>
              </a:lnSpc>
              <a:spcBef>
                <a:spcPct val="50000"/>
              </a:spcBef>
              <a:defRPr sz="2400" b="1" i="1" cap="all">
                <a:latin typeface="Calibri" panose="020F0502020204030204" pitchFamily="34" charset="0"/>
              </a:defRPr>
            </a:lvl1pPr>
          </a:lstStyle>
          <a:p>
            <a:r>
              <a:rPr lang="pt-BR" altLang="pt-BR" sz="1350" i="0" dirty="0" err="1">
                <a:latin typeface="+mn-lt"/>
              </a:rPr>
              <a:t>Current</a:t>
            </a:r>
            <a:r>
              <a:rPr lang="pt-BR" altLang="pt-BR" sz="1350" i="0" dirty="0">
                <a:latin typeface="+mn-lt"/>
              </a:rPr>
              <a:t> </a:t>
            </a:r>
            <a:r>
              <a:rPr lang="pt-BR" altLang="pt-BR" sz="1350" i="0" dirty="0" err="1">
                <a:latin typeface="+mn-lt"/>
              </a:rPr>
              <a:t>adaptive</a:t>
            </a:r>
            <a:r>
              <a:rPr lang="pt-BR" altLang="pt-BR" sz="1350" i="0" dirty="0">
                <a:latin typeface="+mn-lt"/>
              </a:rPr>
              <a:t> </a:t>
            </a:r>
            <a:r>
              <a:rPr lang="pt-BR" altLang="pt-BR" sz="1350" i="0" dirty="0" err="1">
                <a:latin typeface="+mn-lt"/>
              </a:rPr>
              <a:t>welding</a:t>
            </a:r>
            <a:r>
              <a:rPr lang="pt-BR" altLang="pt-BR" sz="1350" i="0" dirty="0">
                <a:latin typeface="+mn-lt"/>
              </a:rPr>
              <a:t> </a:t>
            </a:r>
            <a:r>
              <a:rPr lang="pt-BR" altLang="pt-BR" sz="1350" i="0" dirty="0" err="1">
                <a:latin typeface="+mn-lt"/>
              </a:rPr>
              <a:t>controllers</a:t>
            </a:r>
            <a:r>
              <a:rPr lang="pt-BR" altLang="pt-BR" sz="1350" i="0" dirty="0">
                <a:latin typeface="+mn-lt"/>
              </a:rPr>
              <a:t>:</a:t>
            </a:r>
          </a:p>
          <a:p>
            <a:endParaRPr lang="en-US" altLang="pt-BR" sz="675" i="0" dirty="0">
              <a:latin typeface="+mn-lt"/>
            </a:endParaRPr>
          </a:p>
          <a:p>
            <a:pPr marL="257175" indent="-257175">
              <a:buFontTx/>
              <a:buChar char="-"/>
            </a:pPr>
            <a:r>
              <a:rPr lang="en-US" altLang="pt-BR" sz="1200" b="0" i="0" cap="none" dirty="0"/>
              <a:t>Dynamic resistance measurements of the whole package of the welding setup; </a:t>
            </a:r>
          </a:p>
          <a:p>
            <a:pPr marL="257175" indent="-257175">
              <a:buFontTx/>
              <a:buChar char="-"/>
            </a:pPr>
            <a:r>
              <a:rPr lang="en-US" altLang="pt-BR" sz="1200" b="0" i="0" cap="none" dirty="0"/>
              <a:t>Key characteristics from the dynamic resistance curve behavior are fed back to the weld controller to regulate the welding parameters. </a:t>
            </a:r>
          </a:p>
          <a:p>
            <a:pPr marL="257175" indent="-257175">
              <a:buFontTx/>
              <a:buChar char="-"/>
            </a:pPr>
            <a:endParaRPr lang="pt-BR" altLang="pt-BR" sz="1500" b="0" i="0" dirty="0"/>
          </a:p>
        </p:txBody>
      </p:sp>
      <p:sp>
        <p:nvSpPr>
          <p:cNvPr id="6" name="Text Box 4">
            <a:extLst>
              <a:ext uri="{FF2B5EF4-FFF2-40B4-BE49-F238E27FC236}">
                <a16:creationId xmlns:a16="http://schemas.microsoft.com/office/drawing/2014/main" id="{D82DACCA-9026-4AF8-B24D-2B5CA5A11509}"/>
              </a:ext>
            </a:extLst>
          </p:cNvPr>
          <p:cNvSpPr txBox="1">
            <a:spLocks noChangeArrowheads="1"/>
          </p:cNvSpPr>
          <p:nvPr/>
        </p:nvSpPr>
        <p:spPr bwMode="auto">
          <a:xfrm>
            <a:off x="685801" y="3141732"/>
            <a:ext cx="4389119" cy="31576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noAutofit/>
          </a:bodyPr>
          <a:lstStyle>
            <a:defPPr>
              <a:defRPr lang="en-US"/>
            </a:defPPr>
            <a:lvl1pPr>
              <a:lnSpc>
                <a:spcPct val="89000"/>
              </a:lnSpc>
              <a:spcBef>
                <a:spcPct val="50000"/>
              </a:spcBef>
              <a:defRPr sz="2400" b="1" i="1" cap="all">
                <a:latin typeface="Calibri" panose="020F0502020204030204" pitchFamily="34" charset="0"/>
              </a:defRPr>
            </a:lvl1pPr>
          </a:lstStyle>
          <a:p>
            <a:pPr marL="257175" indent="-257175">
              <a:buFontTx/>
              <a:buChar char="-"/>
            </a:pPr>
            <a:r>
              <a:rPr lang="en-US" altLang="pt-BR" sz="1200" b="0" i="0" cap="none" dirty="0"/>
              <a:t>Indirect measurement;</a:t>
            </a:r>
          </a:p>
          <a:p>
            <a:pPr marL="257175" indent="-257175">
              <a:buFontTx/>
              <a:buChar char="-"/>
            </a:pPr>
            <a:r>
              <a:rPr lang="en-US" altLang="pt-BR" sz="1200" b="0" i="0" cap="none" dirty="0"/>
              <a:t>Subject to multiple variations in the process;</a:t>
            </a:r>
          </a:p>
          <a:p>
            <a:pPr marL="257175" indent="-257175">
              <a:buFontTx/>
              <a:buChar char="-"/>
            </a:pPr>
            <a:r>
              <a:rPr lang="en-US" altLang="pt-BR" sz="1200" b="0" i="0" cap="none" dirty="0"/>
              <a:t>Usually extends total welding time. </a:t>
            </a:r>
          </a:p>
          <a:p>
            <a:pPr marL="257175" indent="-257175">
              <a:buFontTx/>
              <a:buChar char="-"/>
            </a:pPr>
            <a:endParaRPr lang="pt-BR" altLang="pt-BR" sz="1200" b="0" i="0" dirty="0"/>
          </a:p>
        </p:txBody>
      </p:sp>
      <p:sp>
        <p:nvSpPr>
          <p:cNvPr id="7" name="TextBox 6">
            <a:extLst>
              <a:ext uri="{FF2B5EF4-FFF2-40B4-BE49-F238E27FC236}">
                <a16:creationId xmlns:a16="http://schemas.microsoft.com/office/drawing/2014/main" id="{EC9A4E6B-233D-4D34-ACAE-F03D2D1853F9}"/>
              </a:ext>
            </a:extLst>
          </p:cNvPr>
          <p:cNvSpPr txBox="1"/>
          <p:nvPr/>
        </p:nvSpPr>
        <p:spPr>
          <a:xfrm>
            <a:off x="703621" y="2703541"/>
            <a:ext cx="2719808" cy="300082"/>
          </a:xfrm>
          <a:prstGeom prst="rect">
            <a:avLst/>
          </a:prstGeom>
          <a:noFill/>
        </p:spPr>
        <p:txBody>
          <a:bodyPr wrap="square">
            <a:spAutoFit/>
          </a:bodyPr>
          <a:lstStyle/>
          <a:p>
            <a:r>
              <a:rPr lang="en-CA" sz="1350" b="1" dirty="0"/>
              <a:t>Drawbacks:</a:t>
            </a:r>
          </a:p>
        </p:txBody>
      </p:sp>
      <p:pic>
        <p:nvPicPr>
          <p:cNvPr id="8" name="Picture 2">
            <a:extLst>
              <a:ext uri="{FF2B5EF4-FFF2-40B4-BE49-F238E27FC236}">
                <a16:creationId xmlns:a16="http://schemas.microsoft.com/office/drawing/2014/main" id="{8CACD8FE-F5C7-4706-9551-43AD09076F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47"/>
          <a:stretch/>
        </p:blipFill>
        <p:spPr bwMode="auto">
          <a:xfrm>
            <a:off x="5181875" y="1518745"/>
            <a:ext cx="3775665" cy="224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4">
            <a:extLst>
              <a:ext uri="{FF2B5EF4-FFF2-40B4-BE49-F238E27FC236}">
                <a16:creationId xmlns:a16="http://schemas.microsoft.com/office/drawing/2014/main" id="{B3621030-94F3-4673-AC3F-9F5A470D1111}"/>
              </a:ext>
            </a:extLst>
          </p:cNvPr>
          <p:cNvSpPr txBox="1">
            <a:spLocks/>
          </p:cNvSpPr>
          <p:nvPr/>
        </p:nvSpPr>
        <p:spPr>
          <a:xfrm>
            <a:off x="628650" y="368894"/>
            <a:ext cx="7063740" cy="443198"/>
          </a:xfrm>
          <a:prstGeom prst="rect">
            <a:avLst/>
          </a:prstGeom>
          <a:noFill/>
          <a:effectLst>
            <a:outerShdw blurRad="12700" dist="12700" dir="2700000" algn="tl" rotWithShape="0">
              <a:schemeClr val="tx1"/>
            </a:outerShdw>
          </a:effectLst>
        </p:spPr>
        <p:txBody>
          <a:bodyPr vert="horz" wrap="square" lIns="68580" tIns="34290" rIns="68580" bIns="34290" rtlCol="0" anchor="ctr">
            <a:spAutoFit/>
          </a:bodyPr>
          <a:lstStyle>
            <a:lvl1pPr>
              <a:lnSpc>
                <a:spcPct val="90000"/>
              </a:lnSpc>
              <a:spcBef>
                <a:spcPct val="0"/>
              </a:spcBef>
              <a:buNone/>
              <a:defRPr sz="3600">
                <a:solidFill>
                  <a:srgbClr val="C00000"/>
                </a:solidFill>
                <a:latin typeface="Calibri Light"/>
                <a:ea typeface="+mj-ea"/>
                <a:cs typeface="+mj-cs"/>
              </a:defRPr>
            </a:lvl1pPr>
          </a:lstStyle>
          <a:p>
            <a:r>
              <a:rPr lang="en-CA" sz="2700" dirty="0"/>
              <a:t>Adaptive welding controllers</a:t>
            </a:r>
            <a:endParaRPr lang="en-US" sz="2700" dirty="0"/>
          </a:p>
        </p:txBody>
      </p:sp>
      <p:grpSp>
        <p:nvGrpSpPr>
          <p:cNvPr id="10" name="Group 9">
            <a:extLst>
              <a:ext uri="{FF2B5EF4-FFF2-40B4-BE49-F238E27FC236}">
                <a16:creationId xmlns:a16="http://schemas.microsoft.com/office/drawing/2014/main" id="{38DE576E-358F-24C9-2CB7-EB5F4BC44AF1}"/>
              </a:ext>
            </a:extLst>
          </p:cNvPr>
          <p:cNvGrpSpPr/>
          <p:nvPr/>
        </p:nvGrpSpPr>
        <p:grpSpPr>
          <a:xfrm>
            <a:off x="5114479" y="1221217"/>
            <a:ext cx="3843061" cy="2964647"/>
            <a:chOff x="714678" y="2332464"/>
            <a:chExt cx="5553205" cy="4032698"/>
          </a:xfrm>
        </p:grpSpPr>
        <p:grpSp>
          <p:nvGrpSpPr>
            <p:cNvPr id="11" name="Group 10">
              <a:extLst>
                <a:ext uri="{FF2B5EF4-FFF2-40B4-BE49-F238E27FC236}">
                  <a16:creationId xmlns:a16="http://schemas.microsoft.com/office/drawing/2014/main" id="{833EE5B7-BD34-7518-BAF2-88F8018EC80D}"/>
                </a:ext>
              </a:extLst>
            </p:cNvPr>
            <p:cNvGrpSpPr/>
            <p:nvPr/>
          </p:nvGrpSpPr>
          <p:grpSpPr>
            <a:xfrm>
              <a:off x="714678" y="2332464"/>
              <a:ext cx="5553205" cy="3817254"/>
              <a:chOff x="714678" y="2332464"/>
              <a:chExt cx="5553205" cy="3817254"/>
            </a:xfrm>
          </p:grpSpPr>
          <p:pic>
            <p:nvPicPr>
              <p:cNvPr id="14" name="Imagem 1421">
                <a:extLst>
                  <a:ext uri="{FF2B5EF4-FFF2-40B4-BE49-F238E27FC236}">
                    <a16:creationId xmlns:a16="http://schemas.microsoft.com/office/drawing/2014/main" id="{03C7774E-E9A8-3603-79AB-9C87BE1D8E13}"/>
                  </a:ext>
                </a:extLst>
              </p:cNvPr>
              <p:cNvPicPr/>
              <p:nvPr/>
            </p:nvPicPr>
            <p:blipFill>
              <a:blip r:embed="rId4" cstate="print"/>
              <a:stretch>
                <a:fillRect/>
              </a:stretch>
            </p:blipFill>
            <p:spPr>
              <a:xfrm>
                <a:off x="714678" y="2453044"/>
                <a:ext cx="5553205" cy="3696674"/>
              </a:xfrm>
              <a:prstGeom prst="rect">
                <a:avLst/>
              </a:prstGeom>
            </p:spPr>
          </p:pic>
          <p:sp>
            <p:nvSpPr>
              <p:cNvPr id="15" name="TextBox 14">
                <a:extLst>
                  <a:ext uri="{FF2B5EF4-FFF2-40B4-BE49-F238E27FC236}">
                    <a16:creationId xmlns:a16="http://schemas.microsoft.com/office/drawing/2014/main" id="{09C4E145-B501-E468-50FC-3D39EABDA4B4}"/>
                  </a:ext>
                </a:extLst>
              </p:cNvPr>
              <p:cNvSpPr txBox="1"/>
              <p:nvPr/>
            </p:nvSpPr>
            <p:spPr>
              <a:xfrm>
                <a:off x="5202480" y="4754776"/>
                <a:ext cx="1065403" cy="246221"/>
              </a:xfrm>
              <a:prstGeom prst="rect">
                <a:avLst/>
              </a:prstGeom>
              <a:solidFill>
                <a:schemeClr val="bg1"/>
              </a:solidFill>
            </p:spPr>
            <p:txBody>
              <a:bodyPr wrap="square" rtlCol="0">
                <a:spAutoFit/>
              </a:bodyPr>
              <a:lstStyle/>
              <a:p>
                <a:r>
                  <a:rPr lang="en-CA" sz="600" dirty="0"/>
                  <a:t>Expulsion</a:t>
                </a:r>
                <a:endParaRPr lang="en-US" sz="600" dirty="0"/>
              </a:p>
            </p:txBody>
          </p:sp>
          <p:sp>
            <p:nvSpPr>
              <p:cNvPr id="17" name="TextBox 16">
                <a:extLst>
                  <a:ext uri="{FF2B5EF4-FFF2-40B4-BE49-F238E27FC236}">
                    <a16:creationId xmlns:a16="http://schemas.microsoft.com/office/drawing/2014/main" id="{7904AB30-C3CA-561F-AC35-81822E62E320}"/>
                  </a:ext>
                </a:extLst>
              </p:cNvPr>
              <p:cNvSpPr txBox="1"/>
              <p:nvPr/>
            </p:nvSpPr>
            <p:spPr>
              <a:xfrm>
                <a:off x="5143850" y="3136612"/>
                <a:ext cx="1065403" cy="738664"/>
              </a:xfrm>
              <a:prstGeom prst="rect">
                <a:avLst/>
              </a:prstGeom>
              <a:solidFill>
                <a:schemeClr val="bg1"/>
              </a:solidFill>
            </p:spPr>
            <p:txBody>
              <a:bodyPr wrap="square" rtlCol="0">
                <a:spAutoFit/>
              </a:bodyPr>
              <a:lstStyle/>
              <a:p>
                <a:pPr algn="ctr"/>
                <a:r>
                  <a:rPr lang="en-CA" sz="600" dirty="0"/>
                  <a:t>Melting and mechanical collapse of the caps into the plates</a:t>
                </a:r>
                <a:endParaRPr lang="en-US" sz="600" dirty="0"/>
              </a:p>
            </p:txBody>
          </p:sp>
          <p:sp>
            <p:nvSpPr>
              <p:cNvPr id="18" name="TextBox 17">
                <a:extLst>
                  <a:ext uri="{FF2B5EF4-FFF2-40B4-BE49-F238E27FC236}">
                    <a16:creationId xmlns:a16="http://schemas.microsoft.com/office/drawing/2014/main" id="{70E4619D-E133-B041-AFDC-71C272C47CA7}"/>
                  </a:ext>
                </a:extLst>
              </p:cNvPr>
              <p:cNvSpPr txBox="1"/>
              <p:nvPr/>
            </p:nvSpPr>
            <p:spPr>
              <a:xfrm>
                <a:off x="4056078" y="2522091"/>
                <a:ext cx="1065403" cy="369332"/>
              </a:xfrm>
              <a:prstGeom prst="rect">
                <a:avLst/>
              </a:prstGeom>
              <a:solidFill>
                <a:schemeClr val="bg1"/>
              </a:solidFill>
            </p:spPr>
            <p:txBody>
              <a:bodyPr wrap="square" rtlCol="0">
                <a:spAutoFit/>
              </a:bodyPr>
              <a:lstStyle/>
              <a:p>
                <a:pPr algn="ctr"/>
                <a:r>
                  <a:rPr lang="en-CA" sz="600" dirty="0"/>
                  <a:t>Initial micro contact melting</a:t>
                </a:r>
                <a:endParaRPr lang="en-US" sz="600" dirty="0"/>
              </a:p>
            </p:txBody>
          </p:sp>
          <p:sp>
            <p:nvSpPr>
              <p:cNvPr id="19" name="TextBox 18">
                <a:extLst>
                  <a:ext uri="{FF2B5EF4-FFF2-40B4-BE49-F238E27FC236}">
                    <a16:creationId xmlns:a16="http://schemas.microsoft.com/office/drawing/2014/main" id="{2993A19A-FF32-13DB-BE38-7DCCD5D9E802}"/>
                  </a:ext>
                </a:extLst>
              </p:cNvPr>
              <p:cNvSpPr txBox="1"/>
              <p:nvPr/>
            </p:nvSpPr>
            <p:spPr>
              <a:xfrm>
                <a:off x="2944630" y="2332464"/>
                <a:ext cx="1065403" cy="738664"/>
              </a:xfrm>
              <a:prstGeom prst="rect">
                <a:avLst/>
              </a:prstGeom>
              <a:solidFill>
                <a:schemeClr val="bg1"/>
              </a:solidFill>
            </p:spPr>
            <p:txBody>
              <a:bodyPr wrap="square" rtlCol="0">
                <a:spAutoFit/>
              </a:bodyPr>
              <a:lstStyle/>
              <a:p>
                <a:pPr algn="ctr"/>
                <a:r>
                  <a:rPr lang="en-CA" sz="600" dirty="0"/>
                  <a:t>Melting and mechanical collapse of the caps into the plates</a:t>
                </a:r>
                <a:endParaRPr lang="en-US" sz="600" dirty="0"/>
              </a:p>
            </p:txBody>
          </p:sp>
          <p:sp>
            <p:nvSpPr>
              <p:cNvPr id="20" name="TextBox 19">
                <a:extLst>
                  <a:ext uri="{FF2B5EF4-FFF2-40B4-BE49-F238E27FC236}">
                    <a16:creationId xmlns:a16="http://schemas.microsoft.com/office/drawing/2014/main" id="{F056C4DD-9B62-6AD0-0AE7-6657401791BD}"/>
                  </a:ext>
                </a:extLst>
              </p:cNvPr>
              <p:cNvSpPr txBox="1"/>
              <p:nvPr/>
            </p:nvSpPr>
            <p:spPr>
              <a:xfrm>
                <a:off x="1833182" y="2522091"/>
                <a:ext cx="1065403" cy="492443"/>
              </a:xfrm>
              <a:prstGeom prst="rect">
                <a:avLst/>
              </a:prstGeom>
              <a:solidFill>
                <a:schemeClr val="bg1"/>
              </a:solidFill>
            </p:spPr>
            <p:txBody>
              <a:bodyPr wrap="square" rtlCol="0">
                <a:spAutoFit/>
              </a:bodyPr>
              <a:lstStyle/>
              <a:p>
                <a:pPr algn="ctr"/>
                <a:r>
                  <a:rPr lang="en-CA" sz="600" dirty="0"/>
                  <a:t>Increase of micro contact areas</a:t>
                </a:r>
                <a:endParaRPr lang="en-US" sz="600" dirty="0"/>
              </a:p>
            </p:txBody>
          </p:sp>
          <p:sp>
            <p:nvSpPr>
              <p:cNvPr id="21" name="TextBox 20">
                <a:extLst>
                  <a:ext uri="{FF2B5EF4-FFF2-40B4-BE49-F238E27FC236}">
                    <a16:creationId xmlns:a16="http://schemas.microsoft.com/office/drawing/2014/main" id="{DC6889AC-4EC7-A895-8198-7FCDAA70125B}"/>
                  </a:ext>
                </a:extLst>
              </p:cNvPr>
              <p:cNvSpPr txBox="1"/>
              <p:nvPr/>
            </p:nvSpPr>
            <p:spPr>
              <a:xfrm>
                <a:off x="714678" y="3171832"/>
                <a:ext cx="1065403" cy="584776"/>
              </a:xfrm>
              <a:prstGeom prst="rect">
                <a:avLst/>
              </a:prstGeom>
              <a:solidFill>
                <a:schemeClr val="bg1"/>
              </a:solidFill>
            </p:spPr>
            <p:txBody>
              <a:bodyPr wrap="square" rtlCol="0">
                <a:spAutoFit/>
              </a:bodyPr>
              <a:lstStyle/>
              <a:p>
                <a:pPr algn="ctr"/>
                <a:r>
                  <a:rPr lang="en-CA" sz="750" dirty="0"/>
                  <a:t>Breaking surface asperities</a:t>
                </a:r>
                <a:endParaRPr lang="en-US" sz="750" dirty="0"/>
              </a:p>
            </p:txBody>
          </p:sp>
        </p:grpSp>
        <p:sp>
          <p:nvSpPr>
            <p:cNvPr id="12" name="TextBox 11">
              <a:extLst>
                <a:ext uri="{FF2B5EF4-FFF2-40B4-BE49-F238E27FC236}">
                  <a16:creationId xmlns:a16="http://schemas.microsoft.com/office/drawing/2014/main" id="{596B05D4-6E2B-91AC-E7F8-8EF5474C1FDD}"/>
                </a:ext>
              </a:extLst>
            </p:cNvPr>
            <p:cNvSpPr txBox="1"/>
            <p:nvPr/>
          </p:nvSpPr>
          <p:spPr>
            <a:xfrm>
              <a:off x="4311943" y="5872719"/>
              <a:ext cx="553672" cy="492443"/>
            </a:xfrm>
            <a:prstGeom prst="rect">
              <a:avLst/>
            </a:prstGeom>
            <a:solidFill>
              <a:schemeClr val="bg1"/>
            </a:solidFill>
          </p:spPr>
          <p:txBody>
            <a:bodyPr wrap="square" rtlCol="0">
              <a:spAutoFit/>
            </a:bodyPr>
            <a:lstStyle/>
            <a:p>
              <a:r>
                <a:rPr lang="en-CA" sz="900" dirty="0"/>
                <a:t>Time</a:t>
              </a:r>
              <a:endParaRPr lang="en-US" sz="900" dirty="0"/>
            </a:p>
          </p:txBody>
        </p:sp>
        <p:sp>
          <p:nvSpPr>
            <p:cNvPr id="13" name="TextBox 12">
              <a:extLst>
                <a:ext uri="{FF2B5EF4-FFF2-40B4-BE49-F238E27FC236}">
                  <a16:creationId xmlns:a16="http://schemas.microsoft.com/office/drawing/2014/main" id="{DF586257-0331-2A75-A60E-79E80F6CFCFD}"/>
                </a:ext>
              </a:extLst>
            </p:cNvPr>
            <p:cNvSpPr txBox="1"/>
            <p:nvPr/>
          </p:nvSpPr>
          <p:spPr>
            <a:xfrm rot="16200000">
              <a:off x="1225281" y="5173278"/>
              <a:ext cx="973547" cy="492443"/>
            </a:xfrm>
            <a:prstGeom prst="rect">
              <a:avLst/>
            </a:prstGeom>
            <a:solidFill>
              <a:schemeClr val="bg1"/>
            </a:solidFill>
          </p:spPr>
          <p:txBody>
            <a:bodyPr wrap="square" rtlCol="0">
              <a:spAutoFit/>
            </a:bodyPr>
            <a:lstStyle/>
            <a:p>
              <a:pPr algn="r"/>
              <a:r>
                <a:rPr lang="en-CA" sz="900" dirty="0"/>
                <a:t>Resistance</a:t>
              </a:r>
              <a:endParaRPr lang="en-US" sz="900" dirty="0"/>
            </a:p>
          </p:txBody>
        </p:sp>
      </p:grpSp>
    </p:spTree>
    <p:extLst>
      <p:ext uri="{BB962C8B-B14F-4D97-AF65-F5344CB8AC3E}">
        <p14:creationId xmlns:p14="http://schemas.microsoft.com/office/powerpoint/2010/main" val="2093382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5180</TotalTime>
  <Words>3779</Words>
  <Application>Microsoft Office PowerPoint</Application>
  <PresentationFormat>On-screen Show (16:9)</PresentationFormat>
  <Paragraphs>483</Paragraphs>
  <Slides>45</Slides>
  <Notes>29</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45</vt:i4>
      </vt:variant>
    </vt:vector>
  </HeadingPairs>
  <TitlesOfParts>
    <vt:vector size="60" baseType="lpstr">
      <vt:lpstr>Arial</vt:lpstr>
      <vt:lpstr>Calibri</vt:lpstr>
      <vt:lpstr>Calibri Light</vt:lpstr>
      <vt:lpstr>Cambria Math</vt:lpstr>
      <vt:lpstr>Candara</vt:lpstr>
      <vt:lpstr>Franklin Gothic Book</vt:lpstr>
      <vt:lpstr>Lucida Sans Unicode</vt:lpstr>
      <vt:lpstr>Tahoma</vt:lpstr>
      <vt:lpstr>Times New Roman</vt:lpstr>
      <vt:lpstr>Verdana</vt:lpstr>
      <vt:lpstr>Webdings</vt:lpstr>
      <vt:lpstr>Wingdings</vt:lpstr>
      <vt:lpstr>Wingdings 2</vt:lpstr>
      <vt:lpstr>Wingdings 3</vt:lpstr>
      <vt:lpstr>Concourse</vt:lpstr>
      <vt:lpstr>Correlation between dynamic resistance measurements and real time ultrasonic B-scan inspection for automotive resistance spot weld</vt:lpstr>
      <vt:lpstr>Outline</vt:lpstr>
      <vt:lpstr>Research Subject - RESISTANCE SPOT WELDING (RSW) </vt:lpstr>
      <vt:lpstr>PowerPoint Presentation</vt:lpstr>
      <vt:lpstr>PowerPoint Presentation</vt:lpstr>
      <vt:lpstr>PowerPoint Presentation</vt:lpstr>
      <vt:lpstr>PowerPoint Presentation</vt:lpstr>
      <vt:lpstr>Adaptive welding controllers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 Key event detection</vt:lpstr>
      <vt:lpstr>Results – Key event detection</vt:lpstr>
      <vt:lpstr>Results – Key event detection</vt:lpstr>
      <vt:lpstr>Results – Key event detection</vt:lpstr>
      <vt:lpstr>Results – Key event detection</vt:lpstr>
      <vt:lpstr>Conclusions</vt:lpstr>
      <vt:lpstr>PowerPoint Presentation</vt:lpstr>
      <vt:lpstr>PowerPoint Presentation</vt:lpstr>
      <vt:lpstr>PowerPoint Presentation</vt:lpstr>
      <vt:lpstr>PowerPoint Presentation</vt:lpstr>
      <vt:lpstr>PowerPoint Presentation</vt:lpstr>
      <vt:lpstr>Thank you for your attention!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memberservices</dc:creator>
  <cp:lastModifiedBy>Danilo Stocco</cp:lastModifiedBy>
  <cp:revision>85</cp:revision>
  <dcterms:created xsi:type="dcterms:W3CDTF">2016-09-20T16:46:36Z</dcterms:created>
  <dcterms:modified xsi:type="dcterms:W3CDTF">2022-05-12T22:04:36Z</dcterms:modified>
</cp:coreProperties>
</file>