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317" r:id="rId3"/>
    <p:sldId id="2146848346" r:id="rId4"/>
    <p:sldId id="2146848349" r:id="rId5"/>
    <p:sldId id="2146848350" r:id="rId6"/>
    <p:sldId id="295" r:id="rId7"/>
    <p:sldId id="311" r:id="rId8"/>
    <p:sldId id="2146848351" r:id="rId9"/>
    <p:sldId id="270" r:id="rId10"/>
    <p:sldId id="2146848352" r:id="rId11"/>
    <p:sldId id="322" r:id="rId12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07803D-B773-481C-A64F-5ECC51CFBCD7}">
          <p14:sldIdLst>
            <p14:sldId id="256"/>
            <p14:sldId id="317"/>
            <p14:sldId id="2146848346"/>
            <p14:sldId id="2146848349"/>
            <p14:sldId id="2146848350"/>
            <p14:sldId id="295"/>
            <p14:sldId id="311"/>
            <p14:sldId id="2146848351"/>
            <p14:sldId id="270"/>
            <p14:sldId id="2146848352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221"/>
    <a:srgbClr val="3B352D"/>
    <a:srgbClr val="424C58"/>
    <a:srgbClr val="3A1210"/>
    <a:srgbClr val="341215"/>
    <a:srgbClr val="363F49"/>
    <a:srgbClr val="333B46"/>
    <a:srgbClr val="3D4B4F"/>
    <a:srgbClr val="343E42"/>
    <a:srgbClr val="3F4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5118" autoAdjust="0"/>
  </p:normalViewPr>
  <p:slideViewPr>
    <p:cSldViewPr snapToGrid="0" showGuides="1">
      <p:cViewPr varScale="1">
        <p:scale>
          <a:sx n="104" d="100"/>
          <a:sy n="104" d="100"/>
        </p:scale>
        <p:origin x="64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AC7DAB8-277C-4CB4-A3A5-E7F4A10639B1}" type="datetimeFigureOut">
              <a:rPr lang="en-CA" smtClean="0"/>
              <a:t>2022-05-16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9D08DD-5A7E-4456-B067-9000A0048D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4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E81381-74BD-414D-A4CA-2595E110A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C5151-EAC6-42A3-A05A-A068C2D9A40F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DCA3E0EB-22BD-4EAD-A79B-B808CB4BF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6888" y="711200"/>
            <a:ext cx="6327775" cy="355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6A065F1-7488-46AE-86D2-9AEE4DAC7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08897"/>
            <a:ext cx="5364480" cy="43522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8952F40-AA83-4CD0-A4DF-FB43D3E7B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5E2F5F-F8B6-4401-9109-CCAB7B1EA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DD25B-EC93-408F-BEF3-1D16B89FDA54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45B4EAB-A6E1-4C50-BB5D-AE4B898C7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5E1719-5538-4F4E-800B-CF3C82974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868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5E2F5F-F8B6-4401-9109-CCAB7B1EA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DD25B-EC93-408F-BEF3-1D16B89FDA54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45B4EAB-A6E1-4C50-BB5D-AE4B898C7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5E1719-5538-4F4E-800B-CF3C82974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63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837D59-45D1-413B-9B79-DC0A91412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18998-460A-4D51-9BA6-1ED9D60B0D6B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25335F86-7398-4557-B38E-9F4F01306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581DC01-A3C9-4714-86D3-1EBC95560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altLang="en-US" sz="19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BECF-154E-4033-91FB-0DE9FFD366C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 lIns="96634" tIns="48317" rIns="96634" bIns="48317"/>
          <a:lstStyle/>
          <a:p>
            <a:pPr eaLnBrk="1" hangingPunct="1"/>
            <a:endParaRPr lang="zh-CN" altLang="zh-CN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4" tIns="48317" rIns="96634" bIns="48317" anchor="b"/>
          <a:lstStyle/>
          <a:p>
            <a:pPr algn="r" defTabSz="965114" fontAlgn="base">
              <a:spcBef>
                <a:spcPct val="0"/>
              </a:spcBef>
              <a:spcAft>
                <a:spcPct val="0"/>
              </a:spcAft>
            </a:pPr>
            <a:fld id="{BAA578AC-4B8B-4511-8FE3-B8E545D82941}" type="slidenum">
              <a:rPr lang="en-US" altLang="zh-CN" sz="1300">
                <a:solidFill>
                  <a:prstClr val="black"/>
                </a:solidFill>
                <a:latin typeface="Arial" pitchFamily="34" charset="0"/>
              </a:rPr>
              <a:pPr algn="r" defTabSz="965114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 sz="13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8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BECF-154E-4033-91FB-0DE9FFD366C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 lIns="96634" tIns="48317" rIns="96634" bIns="48317"/>
          <a:lstStyle/>
          <a:p>
            <a:pPr eaLnBrk="1" hangingPunct="1"/>
            <a:endParaRPr lang="zh-CN" altLang="zh-CN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4" tIns="48317" rIns="96634" bIns="48317" anchor="b"/>
          <a:lstStyle/>
          <a:p>
            <a:pPr algn="r" defTabSz="965114" fontAlgn="base">
              <a:spcBef>
                <a:spcPct val="0"/>
              </a:spcBef>
              <a:spcAft>
                <a:spcPct val="0"/>
              </a:spcAft>
            </a:pPr>
            <a:fld id="{BAA578AC-4B8B-4511-8FE3-B8E545D82941}" type="slidenum">
              <a:rPr lang="en-US" altLang="zh-CN" sz="1300">
                <a:solidFill>
                  <a:prstClr val="black"/>
                </a:solidFill>
                <a:latin typeface="Arial" pitchFamily="34" charset="0"/>
              </a:rPr>
              <a:pPr algn="r" defTabSz="965114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 sz="13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1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D08DD-5A7E-4456-B067-9000A0048D98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189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400940-2859-4C23-8DAB-C39C285B7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27D6D-17F8-46AB-9C40-1DE5F2221179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3ADD3704-DF51-4C0A-A582-EBACC84BA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F10377D-6925-4614-89E8-36A6B004A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411761" y="1869672"/>
            <a:ext cx="6380577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Slide 1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2627784" y="3165816"/>
            <a:ext cx="6046440" cy="463308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Slide 1 Subtitle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5400000">
            <a:off x="-1692303" y="2983653"/>
            <a:ext cx="4192547" cy="127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218764" y="2468828"/>
            <a:ext cx="5143499" cy="20584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2D705-DBD1-16F4-6531-34651C59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71550"/>
            <a:ext cx="7931224" cy="3661911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9895CB-1511-4DB2-A2AC-8F7D1B706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76" y="200264"/>
            <a:ext cx="7465142" cy="57128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DA92-4CF9-473A-8FBE-7E772256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76" y="200264"/>
            <a:ext cx="7465142" cy="57128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9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1190E0-FE8A-0B4D-A20E-C82DF71F1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8586" y="120477"/>
            <a:ext cx="427334" cy="160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24A60-BFDB-42CB-9518-5F976D15F9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79159" y="4810283"/>
            <a:ext cx="32252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825" b="0" spc="0" baseline="0" smtClean="0">
                <a:solidFill>
                  <a:srgbClr val="00095B"/>
                </a:solidFill>
                <a:latin typeface="+mj-lt"/>
              </a:rPr>
              <a:pPr lvl="0" algn="r"/>
              <a:t>‹#›</a:t>
            </a:fld>
            <a:endParaRPr lang="en-US" altLang="en-US" sz="825" b="0" spc="0" baseline="0" dirty="0">
              <a:solidFill>
                <a:srgbClr val="00095B"/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906E7B-FDBC-4838-9E44-493E4BA4B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8" y="200264"/>
            <a:ext cx="8126730" cy="3771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50" b="0" i="0" cap="none" spc="0" baseline="0">
                <a:solidFill>
                  <a:schemeClr val="accent1"/>
                </a:solidFill>
                <a:latin typeface="Ford Antenna Medium" panose="02000505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AA1FB-1FFD-4BB3-B14A-A131EB88DE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989" y="4886744"/>
            <a:ext cx="6270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75" dirty="0">
                <a:solidFill>
                  <a:schemeClr val="accent4">
                    <a:lumMod val="75000"/>
                  </a:schemeClr>
                </a:solidFill>
                <a:latin typeface="Arial Nova Light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936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B24A60-BFDB-42CB-9518-5F976D15F9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79159" y="4810283"/>
            <a:ext cx="32252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825" b="0" spc="0" smtClean="0">
                <a:solidFill>
                  <a:schemeClr val="accent1"/>
                </a:solidFill>
                <a:latin typeface="+mj-lt"/>
              </a:rPr>
              <a:pPr lvl="0" algn="r"/>
              <a:t>‹#›</a:t>
            </a:fld>
            <a:endParaRPr lang="en-US" altLang="en-US" sz="825" b="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16A891-4EBD-4F5B-9985-C05A4F40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754380"/>
            <a:ext cx="8155305" cy="3909060"/>
          </a:xfrm>
          <a:prstGeom prst="rect">
            <a:avLst/>
          </a:prstGeom>
        </p:spPr>
        <p:txBody>
          <a:bodyPr>
            <a:noAutofit/>
          </a:bodyPr>
          <a:lstStyle>
            <a:lvl1pPr marL="172641" indent="-172641"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•"/>
              <a:tabLst/>
              <a:defRPr sz="1500" b="0" spc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384572" indent="-208360">
              <a:spcBef>
                <a:spcPts val="0"/>
              </a:spcBef>
              <a:spcAft>
                <a:spcPts val="675"/>
              </a:spcAft>
              <a:buFont typeface="System Font Regular"/>
              <a:buChar char="–"/>
              <a:tabLst/>
              <a:defRPr sz="1500" b="0" spc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 marL="602456" indent="-217885">
              <a:spcBef>
                <a:spcPts val="0"/>
              </a:spcBef>
              <a:spcAft>
                <a:spcPts val="675"/>
              </a:spcAft>
              <a:buFont typeface="Ford Antenna Medium" pitchFamily="50" charset="0"/>
              <a:buChar char="»"/>
              <a:defRPr sz="1500" b="0" spc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 marL="810816" indent="-208360">
              <a:spcBef>
                <a:spcPts val="0"/>
              </a:spcBef>
              <a:spcAft>
                <a:spcPts val="675"/>
              </a:spcAft>
              <a:buSzPct val="75000"/>
              <a:buFont typeface="Courier New" panose="02070309020205020404" pitchFamily="49" charset="0"/>
              <a:buChar char="o"/>
              <a:tabLst/>
              <a:defRPr lang="en-US" sz="1500" b="0" kern="1200" spc="0" dirty="0" smtClean="0">
                <a:solidFill>
                  <a:schemeClr val="accent1"/>
                </a:solidFill>
                <a:latin typeface="+mn-lt"/>
                <a:ea typeface="Arial Nova Light" panose="020B03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675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D1B45F-BDEE-4492-890A-F31C90242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8" y="200264"/>
            <a:ext cx="8126730" cy="3771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50" b="0" i="0" cap="none" spc="0" baseline="0">
                <a:solidFill>
                  <a:schemeClr val="accent1"/>
                </a:solidFill>
                <a:latin typeface="Ford Antenna Medium" panose="02000505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FEDAB-02BF-4C54-97BF-ADA9F45529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989" y="4886744"/>
            <a:ext cx="6270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75" dirty="0">
                <a:solidFill>
                  <a:schemeClr val="accent4">
                    <a:lumMod val="75000"/>
                  </a:schemeClr>
                </a:solidFill>
                <a:latin typeface="Arial Nova Light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CCEE0-95C2-0449-8388-BFB2D4835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8586" y="120477"/>
            <a:ext cx="427334" cy="1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6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97085F8-6376-7AE0-F62A-567CC3DAABE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051068"/>
            <a:ext cx="7820739" cy="1898724"/>
          </a:xfrm>
        </p:spPr>
        <p:txBody>
          <a:bodyPr>
            <a:noAutofit/>
          </a:bodyPr>
          <a:lstStyle/>
          <a:p>
            <a:r>
              <a:rPr lang="en-US" sz="3600" dirty="0"/>
              <a:t>Challenges of Non-Destructive Evaluation in Automotive Industry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Bita Ghaffari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21CBFD-CE6C-4272-ADA5-790A3D72A96A}"/>
              </a:ext>
            </a:extLst>
          </p:cNvPr>
          <p:cNvSpPr txBox="1">
            <a:spLocks/>
          </p:cNvSpPr>
          <p:nvPr/>
        </p:nvSpPr>
        <p:spPr>
          <a:xfrm>
            <a:off x="2627784" y="3629124"/>
            <a:ext cx="6046440" cy="463308"/>
          </a:xfrm>
          <a:prstGeom prst="rect">
            <a:avLst/>
          </a:prstGeom>
        </p:spPr>
        <p:txBody>
          <a:bodyPr lIns="45720" rIns="45720"/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2000" dirty="0"/>
              <a:t>Ford Research &amp; Advanced Engineering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017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200264"/>
            <a:ext cx="7644145" cy="571286"/>
          </a:xfrm>
          <a:noFill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of customary engineering specs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165B7C6-053E-4B09-8E53-A167FF89B6C8}"/>
              </a:ext>
            </a:extLst>
          </p:cNvPr>
          <p:cNvSpPr/>
          <p:nvPr/>
        </p:nvSpPr>
        <p:spPr>
          <a:xfrm>
            <a:off x="726392" y="733138"/>
            <a:ext cx="5455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400" dirty="0"/>
              <a:t>Ultrasonic 1D array, </a:t>
            </a:r>
            <a:r>
              <a:rPr lang="en-US" sz="1400" kern="0" dirty="0">
                <a:sym typeface="Wingdings" panose="05000000000000000000" pitchFamily="2" charset="2"/>
              </a:rPr>
              <a:t>Full Matrix Capture &amp; Adaptive Total Focusing Method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400" kern="0" dirty="0">
                <a:sym typeface="Wingdings" panose="05000000000000000000" pitchFamily="2" charset="2"/>
              </a:rPr>
              <a:t>First- and second-order image corrections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400" kern="0" dirty="0">
                <a:sym typeface="Wingdings" panose="05000000000000000000" pitchFamily="2" charset="2"/>
              </a:rPr>
              <a:t>AI-based identification of imperfections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DBC1A-1CB7-471A-9EB3-22374B7C3649}"/>
              </a:ext>
            </a:extLst>
          </p:cNvPr>
          <p:cNvGrpSpPr/>
          <p:nvPr/>
        </p:nvGrpSpPr>
        <p:grpSpPr>
          <a:xfrm>
            <a:off x="2276784" y="2031908"/>
            <a:ext cx="3772229" cy="3042638"/>
            <a:chOff x="5142055" y="1912914"/>
            <a:chExt cx="3772229" cy="3042638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CD21ADFD-7157-421C-9900-1682D51CF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5331" y="2131038"/>
              <a:ext cx="1798953" cy="125271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E0613548-527D-42FB-BFE9-644A2F409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5726" y="2139587"/>
              <a:ext cx="1811543" cy="1243414"/>
            </a:xfrm>
            <a:prstGeom prst="rect">
              <a:avLst/>
            </a:prstGeom>
          </p:spPr>
        </p:pic>
        <p:sp>
          <p:nvSpPr>
            <p:cNvPr id="110" name="Content Placeholder 4">
              <a:extLst>
                <a:ext uri="{FF2B5EF4-FFF2-40B4-BE49-F238E27FC236}">
                  <a16:creationId xmlns:a16="http://schemas.microsoft.com/office/drawing/2014/main" id="{5DA71691-1318-475D-96AE-894AAA64C285}"/>
                </a:ext>
              </a:extLst>
            </p:cNvPr>
            <p:cNvSpPr txBox="1">
              <a:spLocks/>
            </p:cNvSpPr>
            <p:nvPr/>
          </p:nvSpPr>
          <p:spPr>
            <a:xfrm>
              <a:off x="5142055" y="1912914"/>
              <a:ext cx="3699803" cy="29402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30188" indent="-230188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  <a:tabLst/>
                <a:defRPr sz="2000" b="0" i="0" kern="1200" spc="0" baseline="0">
                  <a:solidFill>
                    <a:schemeClr val="accent1"/>
                  </a:solidFill>
                  <a:latin typeface="+mn-lt"/>
                  <a:ea typeface="Arial Nova Light" panose="020B0304020202020204" pitchFamily="34" charset="0"/>
                  <a:cs typeface="Arial" panose="020B0604020202020204" pitchFamily="34" charset="0"/>
                </a:defRPr>
              </a:lvl1pPr>
              <a:lvl2pPr marL="512763" indent="-27781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Font typeface="System Font Regular"/>
                <a:buChar char="–"/>
                <a:tabLst/>
                <a:defRPr sz="2000" b="0" kern="1200" spc="0">
                  <a:solidFill>
                    <a:schemeClr val="accent1"/>
                  </a:solidFill>
                  <a:latin typeface="+mn-lt"/>
                  <a:ea typeface="Arial Nova Light" panose="020B0304020202020204" pitchFamily="34" charset="0"/>
                  <a:cs typeface="Arial" panose="020B0604020202020204" pitchFamily="34" charset="0"/>
                </a:defRPr>
              </a:lvl2pPr>
              <a:lvl3pPr marL="803275" indent="-29051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Font typeface="Ford Antenna Medium" pitchFamily="50" charset="0"/>
                <a:buChar char="»"/>
                <a:tabLst/>
                <a:defRPr sz="2000" b="0" kern="1200" spc="0">
                  <a:solidFill>
                    <a:schemeClr val="accent1"/>
                  </a:solidFill>
                  <a:latin typeface="+mn-lt"/>
                  <a:ea typeface="Arial Nova Light" panose="020B0304020202020204" pitchFamily="34" charset="0"/>
                  <a:cs typeface="Arial" panose="020B0604020202020204" pitchFamily="34" charset="0"/>
                </a:defRPr>
              </a:lvl3pPr>
              <a:lvl4pPr marL="1081088" indent="-27781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75000"/>
                <a:buFont typeface="Courier New" panose="02070309020205020404" pitchFamily="49" charset="0"/>
                <a:buChar char="o"/>
                <a:tabLst/>
                <a:defRPr lang="en-US" sz="2000" b="0" kern="1200" spc="0" dirty="0" smtClean="0">
                  <a:solidFill>
                    <a:schemeClr val="accent1"/>
                  </a:solidFill>
                  <a:latin typeface="+mn-lt"/>
                  <a:ea typeface="Arial Nova Light" panose="020B03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Ford Antenna Regular" charset="0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50" b="1" dirty="0">
                  <a:solidFill>
                    <a:schemeClr val="tx1"/>
                  </a:solidFill>
                </a:rPr>
                <a:t>Corrected ultrasonic image                   CT Scan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FB30E887-47B7-463E-BEEF-58747BC9E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5331" y="3483669"/>
              <a:ext cx="1798953" cy="1255114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7FBBA5D-75A9-4D9F-83B6-BABC159AD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5726" y="3482626"/>
              <a:ext cx="1814795" cy="1252717"/>
            </a:xfrm>
            <a:prstGeom prst="rect">
              <a:avLst/>
            </a:prstGeom>
          </p:spPr>
        </p:pic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A40248-67CC-49A3-B73D-2FBEFC2BB80B}"/>
                </a:ext>
              </a:extLst>
            </p:cNvPr>
            <p:cNvCxnSpPr>
              <a:cxnSpLocks/>
            </p:cNvCxnSpPr>
            <p:nvPr/>
          </p:nvCxnSpPr>
          <p:spPr>
            <a:xfrm>
              <a:off x="5251100" y="3275791"/>
              <a:ext cx="569382" cy="71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6DB99A6-13EB-4841-B0AA-5771AEF40074}"/>
                </a:ext>
              </a:extLst>
            </p:cNvPr>
            <p:cNvSpPr txBox="1"/>
            <p:nvPr/>
          </p:nvSpPr>
          <p:spPr>
            <a:xfrm>
              <a:off x="5237700" y="3070272"/>
              <a:ext cx="6810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C00000"/>
                  </a:solidFill>
                </a:rPr>
                <a:t>2 mm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BB0BE0F-2FE5-41A4-AA5A-404C7E1F9A0A}"/>
                </a:ext>
              </a:extLst>
            </p:cNvPr>
            <p:cNvSpPr txBox="1"/>
            <p:nvPr/>
          </p:nvSpPr>
          <p:spPr>
            <a:xfrm>
              <a:off x="5613573" y="2203705"/>
              <a:ext cx="902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Baseline braze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71EA582-9B2B-4314-8031-9B2D6A0A162C}"/>
                </a:ext>
              </a:extLst>
            </p:cNvPr>
            <p:cNvSpPr txBox="1"/>
            <p:nvPr/>
          </p:nvSpPr>
          <p:spPr>
            <a:xfrm>
              <a:off x="5718731" y="3623769"/>
              <a:ext cx="902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Lack of adhesion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3D5852-9DA3-4C53-8A2E-53C3D3BCA7EC}"/>
                </a:ext>
              </a:extLst>
            </p:cNvPr>
            <p:cNvSpPr txBox="1"/>
            <p:nvPr/>
          </p:nvSpPr>
          <p:spPr>
            <a:xfrm>
              <a:off x="5176490" y="4724720"/>
              <a:ext cx="372855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/>
                <a:t>Ultrasonic &amp; CT mages, courtesy Dr. Andrew Ouellette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93C1FC-7D51-4AFF-A8E3-300822A0389D}"/>
              </a:ext>
            </a:extLst>
          </p:cNvPr>
          <p:cNvGrpSpPr/>
          <p:nvPr/>
        </p:nvGrpSpPr>
        <p:grpSpPr>
          <a:xfrm>
            <a:off x="6418518" y="732638"/>
            <a:ext cx="2386830" cy="3592830"/>
            <a:chOff x="4919677" y="807804"/>
            <a:chExt cx="2386830" cy="359283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EF54AB7-2430-4B14-BA1F-7EEA1D0BA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6" t="-1" b="56754"/>
            <a:stretch/>
          </p:blipFill>
          <p:spPr bwMode="auto">
            <a:xfrm>
              <a:off x="5024386" y="2947440"/>
              <a:ext cx="2129778" cy="1423594"/>
            </a:xfrm>
            <a:prstGeom prst="rect">
              <a:avLst/>
            </a:prstGeom>
            <a:noFill/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F1BE671-B366-4139-A1F2-F035B957B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92" b="68898"/>
            <a:stretch/>
          </p:blipFill>
          <p:spPr bwMode="auto">
            <a:xfrm>
              <a:off x="4948181" y="855350"/>
              <a:ext cx="2226079" cy="1023824"/>
            </a:xfrm>
            <a:prstGeom prst="rect">
              <a:avLst/>
            </a:prstGeom>
            <a:noFill/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6883990-1EA6-47B3-BBDD-C59401221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6" t="4185" r="32787" b="69140"/>
            <a:stretch/>
          </p:blipFill>
          <p:spPr bwMode="auto">
            <a:xfrm>
              <a:off x="4949690" y="2024641"/>
              <a:ext cx="2231946" cy="878105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FA8D24-D936-42F8-A2F3-B940C1DAEFEE}"/>
                </a:ext>
              </a:extLst>
            </p:cNvPr>
            <p:cNvSpPr txBox="1"/>
            <p:nvPr/>
          </p:nvSpPr>
          <p:spPr>
            <a:xfrm>
              <a:off x="5497020" y="1968021"/>
              <a:ext cx="154447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/>
                <a:t>First-order corrections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8019091-A6ED-470B-BDC5-D122BA2A66DC}"/>
                </a:ext>
              </a:extLst>
            </p:cNvPr>
            <p:cNvSpPr txBox="1"/>
            <p:nvPr/>
          </p:nvSpPr>
          <p:spPr>
            <a:xfrm>
              <a:off x="5377629" y="3026968"/>
              <a:ext cx="181186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/>
                <a:t>First- &amp; second-order corr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F3FC27E-BC6B-45CC-98CC-FC6414958C69}"/>
                </a:ext>
              </a:extLst>
            </p:cNvPr>
            <p:cNvSpPr txBox="1"/>
            <p:nvPr/>
          </p:nvSpPr>
          <p:spPr>
            <a:xfrm>
              <a:off x="5466876" y="934033"/>
              <a:ext cx="154447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/>
                <a:t>Simulated geometry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D77CB5-12C7-452B-8F92-34514ED36900}"/>
                </a:ext>
              </a:extLst>
            </p:cNvPr>
            <p:cNvSpPr/>
            <p:nvPr/>
          </p:nvSpPr>
          <p:spPr>
            <a:xfrm>
              <a:off x="4919677" y="807804"/>
              <a:ext cx="2386830" cy="3592830"/>
            </a:xfrm>
            <a:prstGeom prst="rect">
              <a:avLst/>
            </a:prstGeom>
            <a:noFill/>
            <a:ln w="19050">
              <a:solidFill>
                <a:srgbClr val="242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9AC2522-38E1-4B9C-98E2-8373C5D1A9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67" y="2507365"/>
            <a:ext cx="1190781" cy="20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>
            <a:extLst>
              <a:ext uri="{FF2B5EF4-FFF2-40B4-BE49-F238E27FC236}">
                <a16:creationId xmlns:a16="http://schemas.microsoft.com/office/drawing/2014/main" id="{E082F5D7-318C-422F-A52F-FF0635EA3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/>
              <a:t>Conclusions</a:t>
            </a:r>
            <a:endParaRPr lang="en-US" altLang="en-US" sz="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4EFC76-1BAA-4D8F-A1BF-00DB3E9B4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31487"/>
              </p:ext>
            </p:extLst>
          </p:nvPr>
        </p:nvGraphicFramePr>
        <p:xfrm>
          <a:off x="5354150" y="691453"/>
          <a:ext cx="3335239" cy="3345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498">
                  <a:extLst>
                    <a:ext uri="{9D8B030D-6E8A-4147-A177-3AD203B41FA5}">
                      <a16:colId xmlns:a16="http://schemas.microsoft.com/office/drawing/2014/main" val="1409705852"/>
                    </a:ext>
                  </a:extLst>
                </a:gridCol>
                <a:gridCol w="1890741">
                  <a:extLst>
                    <a:ext uri="{9D8B030D-6E8A-4147-A177-3AD203B41FA5}">
                      <a16:colId xmlns:a16="http://schemas.microsoft.com/office/drawing/2014/main" val="650579154"/>
                    </a:ext>
                  </a:extLst>
                </a:gridCol>
              </a:tblGrid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DRIVERS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AUTOMOTIVE</a:t>
                      </a:r>
                    </a:p>
                  </a:txBody>
                  <a:tcPr marL="13716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2D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59167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Annual volume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1,000s to 1,000,000s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7747017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Cost sensitivity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603015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Production pace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114981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Manufacturing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195432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Inspection area/volume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Small to large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1719201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Geometry/material tolerance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Medium to high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147083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Quality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Process control &amp; inspections, various frequency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433035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Regulatory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Application dependent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7608100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270FDD42-D228-4E59-A9AD-F518C36C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22" y="834513"/>
            <a:ext cx="4672789" cy="302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Favorable business case</a:t>
            </a:r>
          </a:p>
          <a:p>
            <a:pPr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Who is ultimate customer?</a:t>
            </a:r>
          </a:p>
          <a:p>
            <a:pPr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Inspector training</a:t>
            </a:r>
          </a:p>
          <a:p>
            <a:pPr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Is automation or in-situ a solution?</a:t>
            </a:r>
          </a:p>
          <a:p>
            <a:pPr marL="744538" lvl="2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Flexibility required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Novel process or material vs. established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High volume demands controlled processes &amp; In-Station Process Control (ISPC)</a:t>
            </a:r>
          </a:p>
          <a:p>
            <a:pPr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Periodic quality check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Times New Roman" panose="02020603050405020304" pitchFamily="18" charset="0"/>
              </a:rPr>
              <a:t>Risk-averse in replacing traditional quality procedures &amp; metrics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altLang="en-US" sz="700" dirty="0">
              <a:cs typeface="Times New Roman" panose="02020603050405020304" pitchFamily="18" charset="0"/>
            </a:endParaRP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altLang="en-US" sz="700" dirty="0"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1E37C55-4B37-488D-AF9E-B88DC7A5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516" y="4183481"/>
            <a:ext cx="2404719" cy="492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algn="ctr">
              <a:spcBef>
                <a:spcPts val="200"/>
              </a:spcBef>
            </a:pPr>
            <a:r>
              <a:rPr lang="en-US" altLang="en-US" sz="2800" b="1" dirty="0">
                <a:cs typeface="Times New Roman" panose="02020603050405020304" pitchFamily="18" charset="0"/>
              </a:rPr>
              <a:t>Thank you!</a:t>
            </a:r>
            <a:endParaRPr lang="en-US" altLang="en-US" sz="105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>
            <a:extLst>
              <a:ext uri="{FF2B5EF4-FFF2-40B4-BE49-F238E27FC236}">
                <a16:creationId xmlns:a16="http://schemas.microsoft.com/office/drawing/2014/main" id="{EF1A447D-C7D8-4FB2-8662-69F0626B5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91028"/>
            <a:ext cx="7465142" cy="571286"/>
          </a:xfrm>
          <a:noFill/>
          <a:ln/>
        </p:spPr>
        <p:txBody>
          <a:bodyPr anchor="ctr">
            <a:normAutofit/>
          </a:bodyPr>
          <a:lstStyle/>
          <a:p>
            <a:r>
              <a:rPr lang="en-US" altLang="en-US" dirty="0"/>
              <a:t>Automotive NDE needs </a:t>
            </a:r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E45F4B46-DAF2-43D9-B492-346516AF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44" y="953831"/>
            <a:ext cx="7152773" cy="30085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7338" indent="-2873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Precise laboratory measurements to develop and validate novel materials and/or processes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In-plant NDE for </a:t>
            </a:r>
            <a:r>
              <a:rPr lang="en-US" altLang="en-US" sz="1800" u="sng" dirty="0">
                <a:latin typeface="+mn-lt"/>
                <a:cs typeface="Times New Roman" panose="02020603050405020304" pitchFamily="18" charset="0"/>
              </a:rPr>
              <a:t>proving out </a:t>
            </a: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novel materials and/or processes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NDE for pilot-plant operations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In-plant NDE; varied production volumes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+mn-lt"/>
                <a:cs typeface="Times New Roman" panose="02020603050405020304" pitchFamily="18" charset="0"/>
              </a:rPr>
              <a:t>Prototype or limited-run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+mn-lt"/>
                <a:cs typeface="Times New Roman" panose="02020603050405020304" pitchFamily="18" charset="0"/>
              </a:rPr>
              <a:t>High-volume production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Embedded sensors for structural health monitoring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Automotive scale challenges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1BC8926-6D5D-40D4-A973-C54DCFCBC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88470"/>
              </p:ext>
            </p:extLst>
          </p:nvPr>
        </p:nvGraphicFramePr>
        <p:xfrm>
          <a:off x="851174" y="818559"/>
          <a:ext cx="7775593" cy="350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287">
                  <a:extLst>
                    <a:ext uri="{9D8B030D-6E8A-4147-A177-3AD203B41FA5}">
                      <a16:colId xmlns:a16="http://schemas.microsoft.com/office/drawing/2014/main" val="574435569"/>
                    </a:ext>
                  </a:extLst>
                </a:gridCol>
                <a:gridCol w="2152215">
                  <a:extLst>
                    <a:ext uri="{9D8B030D-6E8A-4147-A177-3AD203B41FA5}">
                      <a16:colId xmlns:a16="http://schemas.microsoft.com/office/drawing/2014/main" val="1409705852"/>
                    </a:ext>
                  </a:extLst>
                </a:gridCol>
                <a:gridCol w="2817091">
                  <a:extLst>
                    <a:ext uri="{9D8B030D-6E8A-4147-A177-3AD203B41FA5}">
                      <a16:colId xmlns:a16="http://schemas.microsoft.com/office/drawing/2014/main" val="650579154"/>
                    </a:ext>
                  </a:extLst>
                </a:gridCol>
              </a:tblGrid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AEROSPACE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DRIVERS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AUTOMOTIVE</a:t>
                      </a:r>
                    </a:p>
                  </a:txBody>
                  <a:tcPr marL="13716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2D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59167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10s to 1,000s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Annual volume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1,000s to 1,000,000s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7747017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Cost sensitivity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603015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Slow is OK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Production pace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114981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Fixed process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Manufacturing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195432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Small to very large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Inspection area/volume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Small to large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1719201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Geometry/material tolerance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Medium to high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147083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100% inspection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Quality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Process control &amp; inspections, various frequency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433035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55A5"/>
                          </a:solidFill>
                          <a:latin typeface="+mn-lt"/>
                          <a:cs typeface="Arial" panose="020B0604020202020204" pitchFamily="34" charset="0"/>
                        </a:rPr>
                        <a:t>FAA Regulations</a:t>
                      </a:r>
                    </a:p>
                  </a:txBody>
                  <a:tcPr marL="68580" marR="13716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Regulatory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E2D24"/>
                          </a:solidFill>
                          <a:latin typeface="+mn-lt"/>
                          <a:cs typeface="Arial" panose="020B0604020202020204" pitchFamily="34" charset="0"/>
                        </a:rPr>
                        <a:t>Application-dependent</a:t>
                      </a:r>
                    </a:p>
                  </a:txBody>
                  <a:tcPr marL="13716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760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19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>
            <a:extLst>
              <a:ext uri="{FF2B5EF4-FFF2-40B4-BE49-F238E27FC236}">
                <a16:creationId xmlns:a16="http://schemas.microsoft.com/office/drawing/2014/main" id="{A73BC923-3731-4098-8AD0-509E2B47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/>
              <a:t>Industry scale – pace &amp; cost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3C0166B2-FC8D-4A64-986C-88F643CD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36" y="797364"/>
            <a:ext cx="8368146" cy="99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altLang="en-US" sz="1300" b="1" dirty="0">
                <a:cs typeface="Times New Roman" panose="02020603050405020304" pitchFamily="18" charset="0"/>
              </a:rPr>
              <a:t>Pre-pandemic annual production:  </a:t>
            </a:r>
          </a:p>
          <a:p>
            <a:pPr marL="339725" indent="-2270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300" b="1" dirty="0">
                <a:cs typeface="Times New Roman" panose="02020603050405020304" pitchFamily="18" charset="0"/>
              </a:rPr>
              <a:t>Ford</a:t>
            </a:r>
            <a:r>
              <a:rPr lang="en-US" altLang="en-US" sz="1300" dirty="0">
                <a:cs typeface="Times New Roman" panose="02020603050405020304" pitchFamily="18" charset="0"/>
              </a:rPr>
              <a:t>: 	               </a:t>
            </a:r>
            <a:r>
              <a:rPr lang="en-US" altLang="en-US" sz="1300" b="1" dirty="0">
                <a:cs typeface="Times New Roman" panose="02020603050405020304" pitchFamily="18" charset="0"/>
              </a:rPr>
              <a:t>~6M </a:t>
            </a:r>
            <a:r>
              <a:rPr lang="en-US" altLang="en-US" sz="1300" dirty="0">
                <a:cs typeface="Times New Roman" panose="02020603050405020304" pitchFamily="18" charset="0"/>
              </a:rPr>
              <a:t>vehicles;           ave. price ~</a:t>
            </a:r>
            <a:r>
              <a:rPr lang="en-US" altLang="en-US" sz="1300" b="1" dirty="0">
                <a:cs typeface="Times New Roman" panose="02020603050405020304" pitchFamily="18" charset="0"/>
              </a:rPr>
              <a:t>$45k</a:t>
            </a:r>
            <a:r>
              <a:rPr lang="en-US" altLang="en-US" sz="1300" dirty="0">
                <a:cs typeface="Times New Roman" panose="02020603050405020304" pitchFamily="18" charset="0"/>
              </a:rPr>
              <a:t>; 1 vehicle every </a:t>
            </a:r>
            <a:r>
              <a:rPr lang="en-US" altLang="en-US" sz="1300" b="1" dirty="0">
                <a:cs typeface="Times New Roman" panose="02020603050405020304" pitchFamily="18" charset="0"/>
              </a:rPr>
              <a:t>~2 min </a:t>
            </a:r>
            <a:r>
              <a:rPr lang="en-US" altLang="en-US" sz="1300" dirty="0">
                <a:cs typeface="Times New Roman" panose="02020603050405020304" pitchFamily="18" charset="0"/>
              </a:rPr>
              <a:t>(</a:t>
            </a:r>
            <a:r>
              <a:rPr lang="en-US" altLang="en-US" sz="1200" dirty="0">
                <a:cs typeface="Times New Roman" panose="02020603050405020304" pitchFamily="18" charset="0"/>
              </a:rPr>
              <a:t>at times 24 hr/day</a:t>
            </a:r>
            <a:r>
              <a:rPr lang="en-US" altLang="en-US" sz="1300" dirty="0">
                <a:cs typeface="Times New Roman" panose="02020603050405020304" pitchFamily="18" charset="0"/>
              </a:rPr>
              <a:t>)</a:t>
            </a:r>
          </a:p>
          <a:p>
            <a:pPr marL="339725" indent="-2270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300" b="1" dirty="0">
                <a:cs typeface="Times New Roman" panose="02020603050405020304" pitchFamily="18" charset="0"/>
              </a:rPr>
              <a:t>Boeing/Airbus</a:t>
            </a:r>
            <a:r>
              <a:rPr lang="en-US" altLang="en-US" sz="1300" dirty="0">
                <a:cs typeface="Times New Roman" panose="02020603050405020304" pitchFamily="18" charset="0"/>
              </a:rPr>
              <a:t>: </a:t>
            </a:r>
            <a:r>
              <a:rPr lang="en-US" altLang="en-US" sz="1300" b="1" dirty="0">
                <a:cs typeface="Times New Roman" panose="02020603050405020304" pitchFamily="18" charset="0"/>
              </a:rPr>
              <a:t>400-900</a:t>
            </a:r>
            <a:r>
              <a:rPr lang="en-US" altLang="en-US" sz="1300" dirty="0">
                <a:cs typeface="Times New Roman" panose="02020603050405020304" pitchFamily="18" charset="0"/>
              </a:rPr>
              <a:t> comm. planes; ave. price ~</a:t>
            </a:r>
            <a:r>
              <a:rPr lang="en-US" altLang="en-US" sz="1300" b="1" dirty="0">
                <a:cs typeface="Times New Roman" panose="02020603050405020304" pitchFamily="18" charset="0"/>
              </a:rPr>
              <a:t>$100M; </a:t>
            </a:r>
            <a:r>
              <a:rPr lang="en-US" altLang="en-US" sz="1300" dirty="0">
                <a:cs typeface="Times New Roman" panose="02020603050405020304" pitchFamily="18" charset="0"/>
              </a:rPr>
              <a:t>1 jet every </a:t>
            </a:r>
            <a:r>
              <a:rPr lang="en-US" altLang="en-US" sz="1300" b="1" dirty="0">
                <a:cs typeface="Times New Roman" panose="02020603050405020304" pitchFamily="18" charset="0"/>
              </a:rPr>
              <a:t>~15 hours</a:t>
            </a:r>
            <a:endParaRPr lang="en-US" altLang="en-US" sz="13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DEFC84DD-B7DF-4F28-ABC1-0B5CE9B7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762451"/>
            <a:ext cx="7991438" cy="14982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sz="1400" b="1" dirty="0">
                <a:cs typeface="Times New Roman" panose="02020603050405020304" pitchFamily="18" charset="0"/>
              </a:rPr>
              <a:t>Consequences of scale, </a:t>
            </a:r>
            <a:r>
              <a:rPr lang="en-US" altLang="en-US" sz="1400" b="1" u="sng" dirty="0">
                <a:cs typeface="Times New Roman" panose="02020603050405020304" pitchFamily="18" charset="0"/>
              </a:rPr>
              <a:t>roughly</a:t>
            </a:r>
            <a:r>
              <a:rPr lang="en-US" altLang="en-US" sz="1400" b="1" dirty="0">
                <a:cs typeface="Times New Roman" panose="02020603050405020304" pitchFamily="18" charset="0"/>
              </a:rPr>
              <a:t>: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False call that shuts down the line for 1 hour might cost &gt;$1M in revenue. 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Suspect NDE results for 1 shift quarantine &gt;200 vehicles; potentially costing &gt;$10M. 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Financial impact of new automotive NDE process ~9200 times that for aerospace, if 100% inspection.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Automotive inspection in 1/450</a:t>
            </a:r>
            <a:r>
              <a:rPr lang="en-US" altLang="en-US" sz="1200" baseline="30000" dirty="0">
                <a:cs typeface="Times New Roman" panose="02020603050405020304" pitchFamily="18" charset="0"/>
              </a:rPr>
              <a:t>th</a:t>
            </a:r>
            <a:r>
              <a:rPr lang="en-US" altLang="en-US" sz="1200" dirty="0">
                <a:cs typeface="Times New Roman" panose="02020603050405020304" pitchFamily="18" charset="0"/>
              </a:rPr>
              <a:t> the time in aerospace.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$1 automotive structural health sensor ~ same fraction of cost of vehicle as $2200 aerospace sensor.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394B639-9056-4199-AFAA-A504DA7B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970" y="1777425"/>
            <a:ext cx="2161201" cy="768663"/>
          </a:xfrm>
          <a:prstGeom prst="rect">
            <a:avLst/>
          </a:prstGeom>
          <a:noFill/>
          <a:ln w="28575">
            <a:solidFill>
              <a:srgbClr val="EE2D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algn="ctr">
              <a:spcBef>
                <a:spcPct val="20000"/>
              </a:spcBef>
            </a:pPr>
            <a:r>
              <a:rPr lang="en-US" altLang="en-US" sz="1200" dirty="0">
                <a:cs typeface="Times New Roman" panose="02020603050405020304" pitchFamily="18" charset="0"/>
              </a:rPr>
              <a:t>6M / 650 </a:t>
            </a:r>
            <a:r>
              <a:rPr lang="en-US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en-US" sz="1200" dirty="0">
                <a:cs typeface="Times New Roman" panose="02020603050405020304" pitchFamily="18" charset="0"/>
              </a:rPr>
              <a:t> 9200</a:t>
            </a:r>
          </a:p>
          <a:p>
            <a:pPr algn="ctr">
              <a:spcBef>
                <a:spcPct val="20000"/>
              </a:spcBef>
            </a:pPr>
            <a:r>
              <a:rPr lang="en-US" altLang="en-US" sz="1200" dirty="0">
                <a:cs typeface="Times New Roman" panose="02020603050405020304" pitchFamily="18" charset="0"/>
              </a:rPr>
              <a:t>$100M / $45k </a:t>
            </a:r>
            <a:r>
              <a:rPr lang="en-US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 22</a:t>
            </a:r>
            <a:r>
              <a:rPr lang="en-US" altLang="en-US" sz="1200" dirty="0">
                <a:cs typeface="Times New Roman" panose="02020603050405020304" pitchFamily="18" charset="0"/>
              </a:rPr>
              <a:t>00</a:t>
            </a:r>
            <a:endParaRPr lang="en-US" alt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1200" dirty="0">
                <a:cs typeface="Times New Roman" panose="02020603050405020304" pitchFamily="18" charset="0"/>
              </a:rPr>
              <a:t>15 hr / 2 min </a:t>
            </a:r>
            <a:r>
              <a:rPr lang="en-US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 450</a:t>
            </a:r>
            <a:endParaRPr lang="en-US" altLang="en-US" sz="1200" dirty="0"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altLang="en-US" sz="45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C5195-1955-40D8-8D14-72C2D422C280}"/>
              </a:ext>
            </a:extLst>
          </p:cNvPr>
          <p:cNvSpPr txBox="1"/>
          <p:nvPr/>
        </p:nvSpPr>
        <p:spPr>
          <a:xfrm>
            <a:off x="464599" y="4699186"/>
            <a:ext cx="46912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Sources: corporate.ford.com, www.statista.com</a:t>
            </a:r>
            <a:r>
              <a:rPr lang="en-US" sz="1050" dirty="0">
                <a:cs typeface="Arial" panose="020B0604020202020204" pitchFamily="34" charset="0"/>
              </a:rPr>
              <a:t>, www.forbes.com, drivingconnective.com, www.coxautoinc.com</a:t>
            </a:r>
            <a:r>
              <a:rPr lang="en-US" sz="1050" dirty="0"/>
              <a:t>, finance.yahoo.com</a:t>
            </a:r>
          </a:p>
        </p:txBody>
      </p:sp>
    </p:spTree>
    <p:extLst>
      <p:ext uri="{BB962C8B-B14F-4D97-AF65-F5344CB8AC3E}">
        <p14:creationId xmlns:p14="http://schemas.microsoft.com/office/powerpoint/2010/main" val="155942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>
            <a:extLst>
              <a:ext uri="{FF2B5EF4-FFF2-40B4-BE49-F238E27FC236}">
                <a16:creationId xmlns:a16="http://schemas.microsoft.com/office/drawing/2014/main" id="{A73BC923-3731-4098-8AD0-509E2B47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/>
              <a:t>Cost and risk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3C0166B2-FC8D-4A64-986C-88F643CD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60" y="797364"/>
            <a:ext cx="8286822" cy="99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altLang="en-US" sz="1300" b="1" dirty="0">
                <a:cs typeface="Times New Roman" panose="02020603050405020304" pitchFamily="18" charset="0"/>
              </a:rPr>
              <a:t>Pre-pandemic annual production:  </a:t>
            </a:r>
          </a:p>
          <a:p>
            <a:pPr marL="339725" indent="-2270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300" b="1" dirty="0">
                <a:cs typeface="Times New Roman" panose="02020603050405020304" pitchFamily="18" charset="0"/>
              </a:rPr>
              <a:t>Ford</a:t>
            </a:r>
            <a:r>
              <a:rPr lang="en-US" altLang="en-US" sz="1300" dirty="0">
                <a:cs typeface="Times New Roman" panose="02020603050405020304" pitchFamily="18" charset="0"/>
              </a:rPr>
              <a:t>: 	                   </a:t>
            </a:r>
            <a:r>
              <a:rPr lang="en-US" altLang="en-US" sz="1300" b="1" dirty="0">
                <a:cs typeface="Times New Roman" panose="02020603050405020304" pitchFamily="18" charset="0"/>
              </a:rPr>
              <a:t>~6M </a:t>
            </a:r>
            <a:r>
              <a:rPr lang="en-US" altLang="en-US" sz="1300" dirty="0">
                <a:cs typeface="Times New Roman" panose="02020603050405020304" pitchFamily="18" charset="0"/>
              </a:rPr>
              <a:t>vehicles;     ave. price ~</a:t>
            </a:r>
            <a:r>
              <a:rPr lang="en-US" altLang="en-US" sz="1300" b="1" dirty="0">
                <a:cs typeface="Times New Roman" panose="02020603050405020304" pitchFamily="18" charset="0"/>
              </a:rPr>
              <a:t>$45k</a:t>
            </a:r>
            <a:r>
              <a:rPr lang="en-US" altLang="en-US" sz="1300" dirty="0">
                <a:cs typeface="Times New Roman" panose="02020603050405020304" pitchFamily="18" charset="0"/>
              </a:rPr>
              <a:t>; 1 vehicle every </a:t>
            </a:r>
            <a:r>
              <a:rPr lang="en-US" altLang="en-US" sz="1300" b="1" dirty="0">
                <a:cs typeface="Times New Roman" panose="02020603050405020304" pitchFamily="18" charset="0"/>
              </a:rPr>
              <a:t>~2 min </a:t>
            </a:r>
            <a:r>
              <a:rPr lang="en-US" altLang="en-US" sz="1300" dirty="0">
                <a:cs typeface="Times New Roman" panose="02020603050405020304" pitchFamily="18" charset="0"/>
              </a:rPr>
              <a:t>(</a:t>
            </a:r>
            <a:r>
              <a:rPr lang="en-US" altLang="en-US" sz="1200" dirty="0">
                <a:cs typeface="Times New Roman" panose="02020603050405020304" pitchFamily="18" charset="0"/>
              </a:rPr>
              <a:t>at times 24 hr/day</a:t>
            </a:r>
            <a:r>
              <a:rPr lang="en-US" altLang="en-US" sz="1300" dirty="0">
                <a:cs typeface="Times New Roman" panose="02020603050405020304" pitchFamily="18" charset="0"/>
              </a:rPr>
              <a:t>)</a:t>
            </a:r>
          </a:p>
          <a:p>
            <a:pPr marL="339725" indent="-2270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300" b="1" dirty="0">
                <a:cs typeface="Times New Roman" panose="02020603050405020304" pitchFamily="18" charset="0"/>
              </a:rPr>
              <a:t>Boeing/Airbus</a:t>
            </a:r>
            <a:r>
              <a:rPr lang="en-US" altLang="en-US" sz="1300" dirty="0">
                <a:cs typeface="Times New Roman" panose="02020603050405020304" pitchFamily="18" charset="0"/>
              </a:rPr>
              <a:t>: </a:t>
            </a:r>
            <a:r>
              <a:rPr lang="en-US" altLang="en-US" sz="1300" b="1" dirty="0">
                <a:cs typeface="Times New Roman" panose="02020603050405020304" pitchFamily="18" charset="0"/>
              </a:rPr>
              <a:t>400-900</a:t>
            </a:r>
            <a:r>
              <a:rPr lang="en-US" altLang="en-US" sz="1300" dirty="0">
                <a:cs typeface="Times New Roman" panose="02020603050405020304" pitchFamily="18" charset="0"/>
              </a:rPr>
              <a:t> comm. planes; ave. price ~</a:t>
            </a:r>
            <a:r>
              <a:rPr lang="en-US" altLang="en-US" sz="1300" b="1" dirty="0">
                <a:cs typeface="Times New Roman" panose="02020603050405020304" pitchFamily="18" charset="0"/>
              </a:rPr>
              <a:t>$100M; </a:t>
            </a:r>
            <a:r>
              <a:rPr lang="en-US" altLang="en-US" sz="1300" dirty="0">
                <a:cs typeface="Times New Roman" panose="02020603050405020304" pitchFamily="18" charset="0"/>
              </a:rPr>
              <a:t>1 jet every </a:t>
            </a:r>
            <a:r>
              <a:rPr lang="en-US" altLang="en-US" sz="1300" b="1" dirty="0">
                <a:cs typeface="Times New Roman" panose="02020603050405020304" pitchFamily="18" charset="0"/>
              </a:rPr>
              <a:t>~15 hours</a:t>
            </a:r>
            <a:endParaRPr lang="en-US" altLang="en-US" sz="13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BAA6F73-D7A1-4DF2-9E8C-539A991F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18" y="2809804"/>
            <a:ext cx="7010400" cy="18428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>
              <a:spcBef>
                <a:spcPts val="200"/>
              </a:spcBef>
            </a:pPr>
            <a:r>
              <a:rPr lang="en-US" altLang="en-US" sz="1400" b="1" dirty="0">
                <a:cs typeface="Times New Roman" panose="02020603050405020304" pitchFamily="18" charset="0"/>
              </a:rPr>
              <a:t>High production rates and volumes </a:t>
            </a:r>
            <a:r>
              <a:rPr lang="en-US" altLang="en-US" sz="1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 marL="461963" lvl="1" indent="-2270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Times New Roman" panose="02020603050405020304" pitchFamily="18" charset="0"/>
              </a:rPr>
              <a:t>Controlled processes &amp; In-Station Process Control</a:t>
            </a:r>
          </a:p>
          <a:p>
            <a:pPr marL="854075" lvl="2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Times New Roman" panose="02020603050405020304" pitchFamily="18" charset="0"/>
              </a:rPr>
              <a:t>Periodic destructive or non-destructive quality check</a:t>
            </a:r>
          </a:p>
          <a:p>
            <a:pPr marL="461963" lvl="1" indent="-2270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Times New Roman" panose="02020603050405020304" pitchFamily="18" charset="0"/>
              </a:rPr>
              <a:t>Unexpected interactions:</a:t>
            </a:r>
          </a:p>
          <a:p>
            <a:pPr marL="919163" lvl="2" indent="-2270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Times New Roman" panose="02020603050405020304" pitchFamily="18" charset="0"/>
              </a:rPr>
              <a:t>Risk-averse to replacing traditional quality procedures &amp; metrics</a:t>
            </a:r>
          </a:p>
          <a:p>
            <a:pPr marL="461963" lvl="1" indent="-2270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Times New Roman" panose="02020603050405020304" pitchFamily="18" charset="0"/>
              </a:rPr>
              <a:t>Favorable business case for the NDE customer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BFBA44-58D9-48C0-964D-A8D245B5D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970" y="1777425"/>
            <a:ext cx="2161201" cy="768663"/>
          </a:xfrm>
          <a:prstGeom prst="rect">
            <a:avLst/>
          </a:prstGeom>
          <a:noFill/>
          <a:ln w="28575">
            <a:solidFill>
              <a:srgbClr val="EE2D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algn="ctr">
              <a:spcBef>
                <a:spcPct val="20000"/>
              </a:spcBef>
            </a:pPr>
            <a:r>
              <a:rPr lang="en-US" altLang="en-US" sz="1200" dirty="0">
                <a:cs typeface="Times New Roman" panose="02020603050405020304" pitchFamily="18" charset="0"/>
              </a:rPr>
              <a:t>6M / 650 </a:t>
            </a:r>
            <a:r>
              <a:rPr lang="en-US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en-US" sz="1200" dirty="0">
                <a:cs typeface="Times New Roman" panose="02020603050405020304" pitchFamily="18" charset="0"/>
              </a:rPr>
              <a:t> 9200</a:t>
            </a:r>
          </a:p>
          <a:p>
            <a:pPr algn="ctr">
              <a:spcBef>
                <a:spcPct val="20000"/>
              </a:spcBef>
            </a:pPr>
            <a:r>
              <a:rPr lang="en-US" altLang="en-US" sz="1200" dirty="0">
                <a:cs typeface="Times New Roman" panose="02020603050405020304" pitchFamily="18" charset="0"/>
              </a:rPr>
              <a:t>$100M / $45k </a:t>
            </a:r>
            <a:r>
              <a:rPr lang="en-US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 22</a:t>
            </a:r>
            <a:r>
              <a:rPr lang="en-US" altLang="en-US" sz="1200" dirty="0">
                <a:cs typeface="Times New Roman" panose="02020603050405020304" pitchFamily="18" charset="0"/>
              </a:rPr>
              <a:t>00</a:t>
            </a:r>
            <a:endParaRPr lang="en-US" alt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1200" dirty="0">
                <a:cs typeface="Times New Roman" panose="02020603050405020304" pitchFamily="18" charset="0"/>
              </a:rPr>
              <a:t>15 hr / 2 min </a:t>
            </a:r>
            <a:r>
              <a:rPr lang="en-US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 450</a:t>
            </a:r>
            <a:endParaRPr lang="en-US" altLang="en-US" sz="1200" dirty="0"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altLang="en-US" sz="450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3C873-7A86-4B92-A506-34898208C986}"/>
              </a:ext>
            </a:extLst>
          </p:cNvPr>
          <p:cNvSpPr txBox="1"/>
          <p:nvPr/>
        </p:nvSpPr>
        <p:spPr>
          <a:xfrm>
            <a:off x="464599" y="4699186"/>
            <a:ext cx="46912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Sources: corporate.ford.com, www.statista.com</a:t>
            </a:r>
            <a:r>
              <a:rPr lang="en-US" sz="1050" dirty="0">
                <a:cs typeface="Arial" panose="020B0604020202020204" pitchFamily="34" charset="0"/>
              </a:rPr>
              <a:t>, www.forbes.com, drivingconnective.com, www.coxautoinc.com</a:t>
            </a:r>
            <a:r>
              <a:rPr lang="en-US" sz="1050" dirty="0"/>
              <a:t>, finance.yahoo.com</a:t>
            </a:r>
          </a:p>
        </p:txBody>
      </p:sp>
    </p:spTree>
    <p:extLst>
      <p:ext uri="{BB962C8B-B14F-4D97-AF65-F5344CB8AC3E}">
        <p14:creationId xmlns:p14="http://schemas.microsoft.com/office/powerpoint/2010/main" val="209363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>
            <a:extLst>
              <a:ext uri="{FF2B5EF4-FFF2-40B4-BE49-F238E27FC236}">
                <a16:creationId xmlns:a16="http://schemas.microsoft.com/office/drawing/2014/main" id="{AF47B545-805D-429C-B4AB-FE06133E7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business cases – suppliers</a:t>
            </a:r>
            <a:endParaRPr lang="en-US" alt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01" name="Rectangle 13">
            <a:extLst>
              <a:ext uri="{FF2B5EF4-FFF2-40B4-BE49-F238E27FC236}">
                <a16:creationId xmlns:a16="http://schemas.microsoft.com/office/drawing/2014/main" id="{71AA88FA-C4AB-4FA8-AE04-5CC8FD217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81" y="884896"/>
            <a:ext cx="3855550" cy="29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3363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300" dirty="0">
                <a:latin typeface="+mn-lt"/>
              </a:rPr>
              <a:t>Plastic fuel tank vapor-barrier thickness</a:t>
            </a:r>
          </a:p>
          <a:p>
            <a:pPr marL="233363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Destructive test: 1 tank/hr per press</a:t>
            </a:r>
          </a:p>
          <a:p>
            <a:pPr marL="509588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Scrap cost: ~$200k/year</a:t>
            </a:r>
          </a:p>
          <a:p>
            <a:pPr marL="509588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Labor/time: ~$120k/year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en-US" sz="1300" dirty="0">
              <a:latin typeface="+mn-lt"/>
            </a:endParaRPr>
          </a:p>
          <a:p>
            <a:pPr marL="233363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NDE: Ultrasound:</a:t>
            </a:r>
          </a:p>
          <a:p>
            <a:pPr marL="509588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Hardware: ~$10k</a:t>
            </a:r>
          </a:p>
          <a:p>
            <a:pPr marL="509588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Training: minimal.</a:t>
            </a:r>
          </a:p>
          <a:p>
            <a:pPr marL="509588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Labor/time: ~$20k/year</a:t>
            </a:r>
          </a:p>
        </p:txBody>
      </p:sp>
      <p:pic>
        <p:nvPicPr>
          <p:cNvPr id="63509" name="Picture 21">
            <a:extLst>
              <a:ext uri="{FF2B5EF4-FFF2-40B4-BE49-F238E27FC236}">
                <a16:creationId xmlns:a16="http://schemas.microsoft.com/office/drawing/2014/main" id="{B0403A00-742C-4D16-B311-6AA9BC1B3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06" y="2933768"/>
            <a:ext cx="1661815" cy="12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10" name="Rectangle 22">
            <a:extLst>
              <a:ext uri="{FF2B5EF4-FFF2-40B4-BE49-F238E27FC236}">
                <a16:creationId xmlns:a16="http://schemas.microsoft.com/office/drawing/2014/main" id="{BEE2ADA3-8992-41E2-89D0-A549EB16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1" y="4227189"/>
            <a:ext cx="2218877" cy="276999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 dirty="0"/>
              <a:t>Savings of ~$300,000/year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7DA245-1C1F-4D17-9C2A-D0173CAC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048" y="884896"/>
            <a:ext cx="3660629" cy="30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3363" indent="-2333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indent="-2254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300" dirty="0">
                <a:latin typeface="+mn-lt"/>
              </a:rPr>
              <a:t>Crankshaft h</a:t>
            </a:r>
            <a:r>
              <a:rPr lang="en-GB" altLang="en-US" sz="1300" dirty="0">
                <a:latin typeface="+mn-lt"/>
              </a:rPr>
              <a:t>ardness/heat treatment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Destructive test: 1 crankshaft per shift</a:t>
            </a:r>
          </a:p>
          <a:p>
            <a:pPr marL="457200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Scrap: ~$20k/year</a:t>
            </a:r>
          </a:p>
          <a:p>
            <a:pPr marL="457200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Labor/time ~$20k/year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en-US" sz="13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NDE: Eddy current:</a:t>
            </a:r>
          </a:p>
          <a:p>
            <a:pPr marL="457200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Complicated part </a:t>
            </a:r>
            <a:r>
              <a:rPr lang="en-GB" altLang="en-US" sz="13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altLang="en-US" sz="1300" u="sng" dirty="0">
                <a:latin typeface="+mn-lt"/>
                <a:sym typeface="Wingdings" panose="05000000000000000000" pitchFamily="2" charset="2"/>
              </a:rPr>
              <a:t>trained inspector</a:t>
            </a:r>
            <a:endParaRPr lang="en-GB" altLang="en-US" sz="1300" dirty="0">
              <a:latin typeface="+mn-lt"/>
            </a:endParaRPr>
          </a:p>
          <a:p>
            <a:pPr marL="457200"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1300" dirty="0">
                <a:latin typeface="+mn-lt"/>
              </a:rPr>
              <a:t>Fully-automated machine: ~$400k</a:t>
            </a:r>
            <a:endParaRPr lang="en-US" altLang="en-US" sz="13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13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20708-7993-4AC8-B60E-62EBC8BB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64" y="2933768"/>
            <a:ext cx="1587698" cy="12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D33514-5FD6-4EFC-81A8-B18985EE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364" y="4227189"/>
            <a:ext cx="158769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/>
              <a:t>Not cost effective.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3172F-CC57-4E61-B0DD-41E57855DBEC}"/>
              </a:ext>
            </a:extLst>
          </p:cNvPr>
          <p:cNvGrpSpPr/>
          <p:nvPr/>
        </p:nvGrpSpPr>
        <p:grpSpPr>
          <a:xfrm>
            <a:off x="6256247" y="2861787"/>
            <a:ext cx="1935720" cy="1402849"/>
            <a:chOff x="9211253" y="3796695"/>
            <a:chExt cx="1629778" cy="116535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9" t="36426" r="13504"/>
            <a:stretch/>
          </p:blipFill>
          <p:spPr bwMode="auto">
            <a:xfrm>
              <a:off x="9211253" y="3796695"/>
              <a:ext cx="1629778" cy="11653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539340" y="4055661"/>
              <a:ext cx="899093" cy="35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Very large Microcrack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3141" y="696193"/>
            <a:ext cx="75403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Validate novel process &amp; alloy: porthole hydroformed Al tube; splits along 3 seam lines, microcrack in one location</a:t>
            </a:r>
          </a:p>
          <a:p>
            <a:r>
              <a:rPr lang="en-US" sz="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00" u="sng" dirty="0"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Boundary split size almost invisible to naked eye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Boundary microcrack on continuum of orange peel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Component prove-out: large # of parts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Large inspection area (360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) in ~4 min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Visual inspection not possible (operator fatigue) 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Very different tube cross sections (circular to trapezoidal)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Complicated non-cylindrical tube shape</a:t>
            </a:r>
          </a:p>
          <a:p>
            <a:pPr marL="285750" lvl="1" indent="-163513">
              <a:buFont typeface="Arial" panose="020B0604020202020204" pitchFamily="34" charset="0"/>
              <a:buChar char="•"/>
            </a:pPr>
            <a:endParaRPr lang="en-US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59081" y="1271217"/>
            <a:ext cx="1910808" cy="1536266"/>
            <a:chOff x="6471218" y="1041139"/>
            <a:chExt cx="2145072" cy="170158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71218" y="1041139"/>
              <a:ext cx="2145072" cy="17015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6907882" y="2193120"/>
              <a:ext cx="540220" cy="28976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Split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249614" y="1688339"/>
              <a:ext cx="169068" cy="52625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AA00154B-AC83-4F26-B353-1AE5BCEB101B}"/>
              </a:ext>
            </a:extLst>
          </p:cNvPr>
          <p:cNvSpPr txBox="1">
            <a:spLocks/>
          </p:cNvSpPr>
          <p:nvPr/>
        </p:nvSpPr>
        <p:spPr>
          <a:xfrm>
            <a:off x="681145" y="200264"/>
            <a:ext cx="7465142" cy="57128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prove-out volumes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ED1629-A920-4C65-9239-E06F3F5613FF}"/>
              </a:ext>
            </a:extLst>
          </p:cNvPr>
          <p:cNvGrpSpPr/>
          <p:nvPr/>
        </p:nvGrpSpPr>
        <p:grpSpPr>
          <a:xfrm>
            <a:off x="1028213" y="2943091"/>
            <a:ext cx="3947578" cy="2068091"/>
            <a:chOff x="642620" y="2970933"/>
            <a:chExt cx="3947578" cy="2068091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642620" y="2970933"/>
              <a:ext cx="39293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320" y="3389397"/>
              <a:ext cx="3916680" cy="164962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861782" y="3402914"/>
              <a:ext cx="72841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73831"/>
              <a:r>
                <a:rPr 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Circular cross section</a:t>
              </a: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50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704153" y="3831915"/>
              <a:ext cx="885157" cy="77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 flipH="1" flipV="1">
              <a:off x="704153" y="4640924"/>
              <a:ext cx="0" cy="23359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2706461" y="3652461"/>
              <a:ext cx="1780579" cy="1258433"/>
            </a:xfrm>
            <a:custGeom>
              <a:avLst/>
              <a:gdLst>
                <a:gd name="connsiteX0" fmla="*/ 3767486 w 3772910"/>
                <a:gd name="connsiteY0" fmla="*/ 138627 h 2670182"/>
                <a:gd name="connsiteX1" fmla="*/ 3758342 w 3772910"/>
                <a:gd name="connsiteY1" fmla="*/ 540963 h 2670182"/>
                <a:gd name="connsiteX2" fmla="*/ 3657758 w 3772910"/>
                <a:gd name="connsiteY2" fmla="*/ 851859 h 2670182"/>
                <a:gd name="connsiteX3" fmla="*/ 3456590 w 3772910"/>
                <a:gd name="connsiteY3" fmla="*/ 1107891 h 2670182"/>
                <a:gd name="connsiteX4" fmla="*/ 3026822 w 3772910"/>
                <a:gd name="connsiteY4" fmla="*/ 1409643 h 2670182"/>
                <a:gd name="connsiteX5" fmla="*/ 2505614 w 3772910"/>
                <a:gd name="connsiteY5" fmla="*/ 1784547 h 2670182"/>
                <a:gd name="connsiteX6" fmla="*/ 1810670 w 3772910"/>
                <a:gd name="connsiteY6" fmla="*/ 2205171 h 2670182"/>
                <a:gd name="connsiteX7" fmla="*/ 1417478 w 3772910"/>
                <a:gd name="connsiteY7" fmla="*/ 2433771 h 2670182"/>
                <a:gd name="connsiteX8" fmla="*/ 1015142 w 3772910"/>
                <a:gd name="connsiteY8" fmla="*/ 2561787 h 2670182"/>
                <a:gd name="connsiteX9" fmla="*/ 384206 w 3772910"/>
                <a:gd name="connsiteY9" fmla="*/ 2653227 h 2670182"/>
                <a:gd name="connsiteX10" fmla="*/ 64166 w 3772910"/>
                <a:gd name="connsiteY10" fmla="*/ 2653227 h 2670182"/>
                <a:gd name="connsiteX11" fmla="*/ 36734 w 3772910"/>
                <a:gd name="connsiteY11" fmla="*/ 2479491 h 2670182"/>
                <a:gd name="connsiteX12" fmla="*/ 475646 w 3772910"/>
                <a:gd name="connsiteY12" fmla="*/ 2470347 h 2670182"/>
                <a:gd name="connsiteX13" fmla="*/ 978566 w 3772910"/>
                <a:gd name="connsiteY13" fmla="*/ 2378907 h 2670182"/>
                <a:gd name="connsiteX14" fmla="*/ 1298606 w 3772910"/>
                <a:gd name="connsiteY14" fmla="*/ 2250891 h 2670182"/>
                <a:gd name="connsiteX15" fmla="*/ 1646078 w 3772910"/>
                <a:gd name="connsiteY15" fmla="*/ 2068011 h 2670182"/>
                <a:gd name="connsiteX16" fmla="*/ 2011838 w 3772910"/>
                <a:gd name="connsiteY16" fmla="*/ 1866843 h 2670182"/>
                <a:gd name="connsiteX17" fmla="*/ 2633630 w 3772910"/>
                <a:gd name="connsiteY17" fmla="*/ 1482795 h 2670182"/>
                <a:gd name="connsiteX18" fmla="*/ 3017678 w 3772910"/>
                <a:gd name="connsiteY18" fmla="*/ 1199331 h 2670182"/>
                <a:gd name="connsiteX19" fmla="*/ 3282854 w 3772910"/>
                <a:gd name="connsiteY19" fmla="*/ 970731 h 2670182"/>
                <a:gd name="connsiteX20" fmla="*/ 3520598 w 3772910"/>
                <a:gd name="connsiteY20" fmla="*/ 678123 h 2670182"/>
                <a:gd name="connsiteX21" fmla="*/ 3557174 w 3772910"/>
                <a:gd name="connsiteY21" fmla="*/ 550107 h 2670182"/>
                <a:gd name="connsiteX22" fmla="*/ 3566318 w 3772910"/>
                <a:gd name="connsiteY22" fmla="*/ 431235 h 2670182"/>
                <a:gd name="connsiteX23" fmla="*/ 3557174 w 3772910"/>
                <a:gd name="connsiteY23" fmla="*/ 275787 h 2670182"/>
                <a:gd name="connsiteX24" fmla="*/ 3557174 w 3772910"/>
                <a:gd name="connsiteY24" fmla="*/ 111195 h 2670182"/>
                <a:gd name="connsiteX25" fmla="*/ 3566318 w 3772910"/>
                <a:gd name="connsiteY25" fmla="*/ 47187 h 2670182"/>
                <a:gd name="connsiteX26" fmla="*/ 3758342 w 3772910"/>
                <a:gd name="connsiteY26" fmla="*/ 28899 h 2670182"/>
                <a:gd name="connsiteX27" fmla="*/ 3758342 w 3772910"/>
                <a:gd name="connsiteY27" fmla="*/ 83763 h 2670182"/>
                <a:gd name="connsiteX28" fmla="*/ 3749198 w 3772910"/>
                <a:gd name="connsiteY28" fmla="*/ 1467 h 2670182"/>
                <a:gd name="connsiteX29" fmla="*/ 3749198 w 3772910"/>
                <a:gd name="connsiteY29" fmla="*/ 28899 h 2670182"/>
                <a:gd name="connsiteX30" fmla="*/ 3749198 w 3772910"/>
                <a:gd name="connsiteY30" fmla="*/ 10611 h 2670182"/>
                <a:gd name="connsiteX0" fmla="*/ 3767486 w 3772910"/>
                <a:gd name="connsiteY0" fmla="*/ 138627 h 2670182"/>
                <a:gd name="connsiteX1" fmla="*/ 3758342 w 3772910"/>
                <a:gd name="connsiteY1" fmla="*/ 540963 h 2670182"/>
                <a:gd name="connsiteX2" fmla="*/ 3657758 w 3772910"/>
                <a:gd name="connsiteY2" fmla="*/ 851859 h 2670182"/>
                <a:gd name="connsiteX3" fmla="*/ 3456590 w 3772910"/>
                <a:gd name="connsiteY3" fmla="*/ 1107891 h 2670182"/>
                <a:gd name="connsiteX4" fmla="*/ 3026822 w 3772910"/>
                <a:gd name="connsiteY4" fmla="*/ 1409643 h 2670182"/>
                <a:gd name="connsiteX5" fmla="*/ 2505614 w 3772910"/>
                <a:gd name="connsiteY5" fmla="*/ 1784547 h 2670182"/>
                <a:gd name="connsiteX6" fmla="*/ 1810670 w 3772910"/>
                <a:gd name="connsiteY6" fmla="*/ 2205171 h 2670182"/>
                <a:gd name="connsiteX7" fmla="*/ 1417478 w 3772910"/>
                <a:gd name="connsiteY7" fmla="*/ 2433771 h 2670182"/>
                <a:gd name="connsiteX8" fmla="*/ 1015142 w 3772910"/>
                <a:gd name="connsiteY8" fmla="*/ 2561787 h 2670182"/>
                <a:gd name="connsiteX9" fmla="*/ 384206 w 3772910"/>
                <a:gd name="connsiteY9" fmla="*/ 2653227 h 2670182"/>
                <a:gd name="connsiteX10" fmla="*/ 64166 w 3772910"/>
                <a:gd name="connsiteY10" fmla="*/ 2653227 h 2670182"/>
                <a:gd name="connsiteX11" fmla="*/ 36734 w 3772910"/>
                <a:gd name="connsiteY11" fmla="*/ 2479491 h 2670182"/>
                <a:gd name="connsiteX12" fmla="*/ 475646 w 3772910"/>
                <a:gd name="connsiteY12" fmla="*/ 2470347 h 2670182"/>
                <a:gd name="connsiteX13" fmla="*/ 978566 w 3772910"/>
                <a:gd name="connsiteY13" fmla="*/ 2378907 h 2670182"/>
                <a:gd name="connsiteX14" fmla="*/ 1298606 w 3772910"/>
                <a:gd name="connsiteY14" fmla="*/ 2250891 h 2670182"/>
                <a:gd name="connsiteX15" fmla="*/ 1646078 w 3772910"/>
                <a:gd name="connsiteY15" fmla="*/ 2068011 h 2670182"/>
                <a:gd name="connsiteX16" fmla="*/ 2011838 w 3772910"/>
                <a:gd name="connsiteY16" fmla="*/ 1866843 h 2670182"/>
                <a:gd name="connsiteX17" fmla="*/ 2633630 w 3772910"/>
                <a:gd name="connsiteY17" fmla="*/ 1482795 h 2670182"/>
                <a:gd name="connsiteX18" fmla="*/ 3017678 w 3772910"/>
                <a:gd name="connsiteY18" fmla="*/ 1199331 h 2670182"/>
                <a:gd name="connsiteX19" fmla="*/ 3282854 w 3772910"/>
                <a:gd name="connsiteY19" fmla="*/ 970731 h 2670182"/>
                <a:gd name="connsiteX20" fmla="*/ 3520598 w 3772910"/>
                <a:gd name="connsiteY20" fmla="*/ 678123 h 2670182"/>
                <a:gd name="connsiteX21" fmla="*/ 3557174 w 3772910"/>
                <a:gd name="connsiteY21" fmla="*/ 550107 h 2670182"/>
                <a:gd name="connsiteX22" fmla="*/ 3566318 w 3772910"/>
                <a:gd name="connsiteY22" fmla="*/ 431235 h 2670182"/>
                <a:gd name="connsiteX23" fmla="*/ 3557174 w 3772910"/>
                <a:gd name="connsiteY23" fmla="*/ 275787 h 2670182"/>
                <a:gd name="connsiteX24" fmla="*/ 3557174 w 3772910"/>
                <a:gd name="connsiteY24" fmla="*/ 111195 h 2670182"/>
                <a:gd name="connsiteX25" fmla="*/ 3566318 w 3772910"/>
                <a:gd name="connsiteY25" fmla="*/ 47187 h 2670182"/>
                <a:gd name="connsiteX26" fmla="*/ 3758342 w 3772910"/>
                <a:gd name="connsiteY26" fmla="*/ 28899 h 2670182"/>
                <a:gd name="connsiteX27" fmla="*/ 3758342 w 3772910"/>
                <a:gd name="connsiteY27" fmla="*/ 83763 h 2670182"/>
                <a:gd name="connsiteX28" fmla="*/ 3749198 w 3772910"/>
                <a:gd name="connsiteY28" fmla="*/ 1467 h 2670182"/>
                <a:gd name="connsiteX29" fmla="*/ 3749198 w 3772910"/>
                <a:gd name="connsiteY29" fmla="*/ 28899 h 2670182"/>
                <a:gd name="connsiteX0" fmla="*/ 3767486 w 3772910"/>
                <a:gd name="connsiteY0" fmla="*/ 111484 h 2643039"/>
                <a:gd name="connsiteX1" fmla="*/ 3758342 w 3772910"/>
                <a:gd name="connsiteY1" fmla="*/ 513820 h 2643039"/>
                <a:gd name="connsiteX2" fmla="*/ 3657758 w 3772910"/>
                <a:gd name="connsiteY2" fmla="*/ 824716 h 2643039"/>
                <a:gd name="connsiteX3" fmla="*/ 3456590 w 3772910"/>
                <a:gd name="connsiteY3" fmla="*/ 1080748 h 2643039"/>
                <a:gd name="connsiteX4" fmla="*/ 3026822 w 3772910"/>
                <a:gd name="connsiteY4" fmla="*/ 1382500 h 2643039"/>
                <a:gd name="connsiteX5" fmla="*/ 2505614 w 3772910"/>
                <a:gd name="connsiteY5" fmla="*/ 1757404 h 2643039"/>
                <a:gd name="connsiteX6" fmla="*/ 1810670 w 3772910"/>
                <a:gd name="connsiteY6" fmla="*/ 2178028 h 2643039"/>
                <a:gd name="connsiteX7" fmla="*/ 1417478 w 3772910"/>
                <a:gd name="connsiteY7" fmla="*/ 2406628 h 2643039"/>
                <a:gd name="connsiteX8" fmla="*/ 1015142 w 3772910"/>
                <a:gd name="connsiteY8" fmla="*/ 2534644 h 2643039"/>
                <a:gd name="connsiteX9" fmla="*/ 384206 w 3772910"/>
                <a:gd name="connsiteY9" fmla="*/ 2626084 h 2643039"/>
                <a:gd name="connsiteX10" fmla="*/ 64166 w 3772910"/>
                <a:gd name="connsiteY10" fmla="*/ 2626084 h 2643039"/>
                <a:gd name="connsiteX11" fmla="*/ 36734 w 3772910"/>
                <a:gd name="connsiteY11" fmla="*/ 2452348 h 2643039"/>
                <a:gd name="connsiteX12" fmla="*/ 475646 w 3772910"/>
                <a:gd name="connsiteY12" fmla="*/ 2443204 h 2643039"/>
                <a:gd name="connsiteX13" fmla="*/ 978566 w 3772910"/>
                <a:gd name="connsiteY13" fmla="*/ 2351764 h 2643039"/>
                <a:gd name="connsiteX14" fmla="*/ 1298606 w 3772910"/>
                <a:gd name="connsiteY14" fmla="*/ 2223748 h 2643039"/>
                <a:gd name="connsiteX15" fmla="*/ 1646078 w 3772910"/>
                <a:gd name="connsiteY15" fmla="*/ 2040868 h 2643039"/>
                <a:gd name="connsiteX16" fmla="*/ 2011838 w 3772910"/>
                <a:gd name="connsiteY16" fmla="*/ 1839700 h 2643039"/>
                <a:gd name="connsiteX17" fmla="*/ 2633630 w 3772910"/>
                <a:gd name="connsiteY17" fmla="*/ 1455652 h 2643039"/>
                <a:gd name="connsiteX18" fmla="*/ 3017678 w 3772910"/>
                <a:gd name="connsiteY18" fmla="*/ 1172188 h 2643039"/>
                <a:gd name="connsiteX19" fmla="*/ 3282854 w 3772910"/>
                <a:gd name="connsiteY19" fmla="*/ 943588 h 2643039"/>
                <a:gd name="connsiteX20" fmla="*/ 3520598 w 3772910"/>
                <a:gd name="connsiteY20" fmla="*/ 650980 h 2643039"/>
                <a:gd name="connsiteX21" fmla="*/ 3557174 w 3772910"/>
                <a:gd name="connsiteY21" fmla="*/ 522964 h 2643039"/>
                <a:gd name="connsiteX22" fmla="*/ 3566318 w 3772910"/>
                <a:gd name="connsiteY22" fmla="*/ 404092 h 2643039"/>
                <a:gd name="connsiteX23" fmla="*/ 3557174 w 3772910"/>
                <a:gd name="connsiteY23" fmla="*/ 248644 h 2643039"/>
                <a:gd name="connsiteX24" fmla="*/ 3557174 w 3772910"/>
                <a:gd name="connsiteY24" fmla="*/ 84052 h 2643039"/>
                <a:gd name="connsiteX25" fmla="*/ 3566318 w 3772910"/>
                <a:gd name="connsiteY25" fmla="*/ 20044 h 2643039"/>
                <a:gd name="connsiteX26" fmla="*/ 3758342 w 3772910"/>
                <a:gd name="connsiteY26" fmla="*/ 1756 h 2643039"/>
                <a:gd name="connsiteX27" fmla="*/ 3758342 w 3772910"/>
                <a:gd name="connsiteY27" fmla="*/ 56620 h 2643039"/>
                <a:gd name="connsiteX28" fmla="*/ 3749198 w 3772910"/>
                <a:gd name="connsiteY28" fmla="*/ 1756 h 2643039"/>
                <a:gd name="connsiteX0" fmla="*/ 3767486 w 3772910"/>
                <a:gd name="connsiteY0" fmla="*/ 111484 h 2643039"/>
                <a:gd name="connsiteX1" fmla="*/ 3758342 w 3772910"/>
                <a:gd name="connsiteY1" fmla="*/ 513820 h 2643039"/>
                <a:gd name="connsiteX2" fmla="*/ 3657758 w 3772910"/>
                <a:gd name="connsiteY2" fmla="*/ 824716 h 2643039"/>
                <a:gd name="connsiteX3" fmla="*/ 3456590 w 3772910"/>
                <a:gd name="connsiteY3" fmla="*/ 1080748 h 2643039"/>
                <a:gd name="connsiteX4" fmla="*/ 3026822 w 3772910"/>
                <a:gd name="connsiteY4" fmla="*/ 1382500 h 2643039"/>
                <a:gd name="connsiteX5" fmla="*/ 2505614 w 3772910"/>
                <a:gd name="connsiteY5" fmla="*/ 1757404 h 2643039"/>
                <a:gd name="connsiteX6" fmla="*/ 1810670 w 3772910"/>
                <a:gd name="connsiteY6" fmla="*/ 2178028 h 2643039"/>
                <a:gd name="connsiteX7" fmla="*/ 1417478 w 3772910"/>
                <a:gd name="connsiteY7" fmla="*/ 2406628 h 2643039"/>
                <a:gd name="connsiteX8" fmla="*/ 1015142 w 3772910"/>
                <a:gd name="connsiteY8" fmla="*/ 2534644 h 2643039"/>
                <a:gd name="connsiteX9" fmla="*/ 384206 w 3772910"/>
                <a:gd name="connsiteY9" fmla="*/ 2626084 h 2643039"/>
                <a:gd name="connsiteX10" fmla="*/ 64166 w 3772910"/>
                <a:gd name="connsiteY10" fmla="*/ 2626084 h 2643039"/>
                <a:gd name="connsiteX11" fmla="*/ 36734 w 3772910"/>
                <a:gd name="connsiteY11" fmla="*/ 2452348 h 2643039"/>
                <a:gd name="connsiteX12" fmla="*/ 475646 w 3772910"/>
                <a:gd name="connsiteY12" fmla="*/ 2443204 h 2643039"/>
                <a:gd name="connsiteX13" fmla="*/ 978566 w 3772910"/>
                <a:gd name="connsiteY13" fmla="*/ 2351764 h 2643039"/>
                <a:gd name="connsiteX14" fmla="*/ 1298606 w 3772910"/>
                <a:gd name="connsiteY14" fmla="*/ 2223748 h 2643039"/>
                <a:gd name="connsiteX15" fmla="*/ 1646078 w 3772910"/>
                <a:gd name="connsiteY15" fmla="*/ 2040868 h 2643039"/>
                <a:gd name="connsiteX16" fmla="*/ 2011838 w 3772910"/>
                <a:gd name="connsiteY16" fmla="*/ 1839700 h 2643039"/>
                <a:gd name="connsiteX17" fmla="*/ 2633630 w 3772910"/>
                <a:gd name="connsiteY17" fmla="*/ 1455652 h 2643039"/>
                <a:gd name="connsiteX18" fmla="*/ 3017678 w 3772910"/>
                <a:gd name="connsiteY18" fmla="*/ 1172188 h 2643039"/>
                <a:gd name="connsiteX19" fmla="*/ 3282854 w 3772910"/>
                <a:gd name="connsiteY19" fmla="*/ 943588 h 2643039"/>
                <a:gd name="connsiteX20" fmla="*/ 3520598 w 3772910"/>
                <a:gd name="connsiteY20" fmla="*/ 650980 h 2643039"/>
                <a:gd name="connsiteX21" fmla="*/ 3557174 w 3772910"/>
                <a:gd name="connsiteY21" fmla="*/ 522964 h 2643039"/>
                <a:gd name="connsiteX22" fmla="*/ 3566318 w 3772910"/>
                <a:gd name="connsiteY22" fmla="*/ 404092 h 2643039"/>
                <a:gd name="connsiteX23" fmla="*/ 3557174 w 3772910"/>
                <a:gd name="connsiteY23" fmla="*/ 248644 h 2643039"/>
                <a:gd name="connsiteX24" fmla="*/ 3557174 w 3772910"/>
                <a:gd name="connsiteY24" fmla="*/ 84052 h 2643039"/>
                <a:gd name="connsiteX25" fmla="*/ 3566318 w 3772910"/>
                <a:gd name="connsiteY25" fmla="*/ 20044 h 2643039"/>
                <a:gd name="connsiteX26" fmla="*/ 3758342 w 3772910"/>
                <a:gd name="connsiteY26" fmla="*/ 1756 h 2643039"/>
                <a:gd name="connsiteX27" fmla="*/ 3758342 w 3772910"/>
                <a:gd name="connsiteY27" fmla="*/ 56620 h 2643039"/>
                <a:gd name="connsiteX0" fmla="*/ 3767486 w 3772910"/>
                <a:gd name="connsiteY0" fmla="*/ 111484 h 2643039"/>
                <a:gd name="connsiteX1" fmla="*/ 3758342 w 3772910"/>
                <a:gd name="connsiteY1" fmla="*/ 513820 h 2643039"/>
                <a:gd name="connsiteX2" fmla="*/ 3657758 w 3772910"/>
                <a:gd name="connsiteY2" fmla="*/ 824716 h 2643039"/>
                <a:gd name="connsiteX3" fmla="*/ 3456590 w 3772910"/>
                <a:gd name="connsiteY3" fmla="*/ 1080748 h 2643039"/>
                <a:gd name="connsiteX4" fmla="*/ 3026822 w 3772910"/>
                <a:gd name="connsiteY4" fmla="*/ 1382500 h 2643039"/>
                <a:gd name="connsiteX5" fmla="*/ 2505614 w 3772910"/>
                <a:gd name="connsiteY5" fmla="*/ 1757404 h 2643039"/>
                <a:gd name="connsiteX6" fmla="*/ 1810670 w 3772910"/>
                <a:gd name="connsiteY6" fmla="*/ 2178028 h 2643039"/>
                <a:gd name="connsiteX7" fmla="*/ 1417478 w 3772910"/>
                <a:gd name="connsiteY7" fmla="*/ 2406628 h 2643039"/>
                <a:gd name="connsiteX8" fmla="*/ 1015142 w 3772910"/>
                <a:gd name="connsiteY8" fmla="*/ 2534644 h 2643039"/>
                <a:gd name="connsiteX9" fmla="*/ 384206 w 3772910"/>
                <a:gd name="connsiteY9" fmla="*/ 2626084 h 2643039"/>
                <a:gd name="connsiteX10" fmla="*/ 64166 w 3772910"/>
                <a:gd name="connsiteY10" fmla="*/ 2626084 h 2643039"/>
                <a:gd name="connsiteX11" fmla="*/ 36734 w 3772910"/>
                <a:gd name="connsiteY11" fmla="*/ 2452348 h 2643039"/>
                <a:gd name="connsiteX12" fmla="*/ 475646 w 3772910"/>
                <a:gd name="connsiteY12" fmla="*/ 2443204 h 2643039"/>
                <a:gd name="connsiteX13" fmla="*/ 978566 w 3772910"/>
                <a:gd name="connsiteY13" fmla="*/ 2351764 h 2643039"/>
                <a:gd name="connsiteX14" fmla="*/ 1298606 w 3772910"/>
                <a:gd name="connsiteY14" fmla="*/ 2223748 h 2643039"/>
                <a:gd name="connsiteX15" fmla="*/ 1646078 w 3772910"/>
                <a:gd name="connsiteY15" fmla="*/ 2040868 h 2643039"/>
                <a:gd name="connsiteX16" fmla="*/ 2011838 w 3772910"/>
                <a:gd name="connsiteY16" fmla="*/ 1839700 h 2643039"/>
                <a:gd name="connsiteX17" fmla="*/ 2633630 w 3772910"/>
                <a:gd name="connsiteY17" fmla="*/ 1455652 h 2643039"/>
                <a:gd name="connsiteX18" fmla="*/ 3017678 w 3772910"/>
                <a:gd name="connsiteY18" fmla="*/ 1172188 h 2643039"/>
                <a:gd name="connsiteX19" fmla="*/ 3282854 w 3772910"/>
                <a:gd name="connsiteY19" fmla="*/ 943588 h 2643039"/>
                <a:gd name="connsiteX20" fmla="*/ 3520598 w 3772910"/>
                <a:gd name="connsiteY20" fmla="*/ 650980 h 2643039"/>
                <a:gd name="connsiteX21" fmla="*/ 3557174 w 3772910"/>
                <a:gd name="connsiteY21" fmla="*/ 522964 h 2643039"/>
                <a:gd name="connsiteX22" fmla="*/ 3566318 w 3772910"/>
                <a:gd name="connsiteY22" fmla="*/ 404092 h 2643039"/>
                <a:gd name="connsiteX23" fmla="*/ 3557174 w 3772910"/>
                <a:gd name="connsiteY23" fmla="*/ 248644 h 2643039"/>
                <a:gd name="connsiteX24" fmla="*/ 3557174 w 3772910"/>
                <a:gd name="connsiteY24" fmla="*/ 84052 h 2643039"/>
                <a:gd name="connsiteX25" fmla="*/ 3566318 w 3772910"/>
                <a:gd name="connsiteY25" fmla="*/ 20044 h 2643039"/>
                <a:gd name="connsiteX26" fmla="*/ 3758342 w 3772910"/>
                <a:gd name="connsiteY26" fmla="*/ 1756 h 2643039"/>
                <a:gd name="connsiteX27" fmla="*/ 3758342 w 3772910"/>
                <a:gd name="connsiteY27" fmla="*/ 56620 h 2643039"/>
                <a:gd name="connsiteX28" fmla="*/ 3767486 w 3772910"/>
                <a:gd name="connsiteY28" fmla="*/ 111484 h 2643039"/>
                <a:gd name="connsiteX0" fmla="*/ 3767486 w 3776048"/>
                <a:gd name="connsiteY0" fmla="*/ 111484 h 2643039"/>
                <a:gd name="connsiteX1" fmla="*/ 3758342 w 3776048"/>
                <a:gd name="connsiteY1" fmla="*/ 513820 h 2643039"/>
                <a:gd name="connsiteX2" fmla="*/ 3657758 w 3776048"/>
                <a:gd name="connsiteY2" fmla="*/ 824716 h 2643039"/>
                <a:gd name="connsiteX3" fmla="*/ 3456590 w 3776048"/>
                <a:gd name="connsiteY3" fmla="*/ 1080748 h 2643039"/>
                <a:gd name="connsiteX4" fmla="*/ 3026822 w 3776048"/>
                <a:gd name="connsiteY4" fmla="*/ 1382500 h 2643039"/>
                <a:gd name="connsiteX5" fmla="*/ 2505614 w 3776048"/>
                <a:gd name="connsiteY5" fmla="*/ 1757404 h 2643039"/>
                <a:gd name="connsiteX6" fmla="*/ 1810670 w 3776048"/>
                <a:gd name="connsiteY6" fmla="*/ 2178028 h 2643039"/>
                <a:gd name="connsiteX7" fmla="*/ 1417478 w 3776048"/>
                <a:gd name="connsiteY7" fmla="*/ 2406628 h 2643039"/>
                <a:gd name="connsiteX8" fmla="*/ 1015142 w 3776048"/>
                <a:gd name="connsiteY8" fmla="*/ 2534644 h 2643039"/>
                <a:gd name="connsiteX9" fmla="*/ 384206 w 3776048"/>
                <a:gd name="connsiteY9" fmla="*/ 2626084 h 2643039"/>
                <a:gd name="connsiteX10" fmla="*/ 64166 w 3776048"/>
                <a:gd name="connsiteY10" fmla="*/ 2626084 h 2643039"/>
                <a:gd name="connsiteX11" fmla="*/ 36734 w 3776048"/>
                <a:gd name="connsiteY11" fmla="*/ 2452348 h 2643039"/>
                <a:gd name="connsiteX12" fmla="*/ 475646 w 3776048"/>
                <a:gd name="connsiteY12" fmla="*/ 2443204 h 2643039"/>
                <a:gd name="connsiteX13" fmla="*/ 978566 w 3776048"/>
                <a:gd name="connsiteY13" fmla="*/ 2351764 h 2643039"/>
                <a:gd name="connsiteX14" fmla="*/ 1298606 w 3776048"/>
                <a:gd name="connsiteY14" fmla="*/ 2223748 h 2643039"/>
                <a:gd name="connsiteX15" fmla="*/ 1646078 w 3776048"/>
                <a:gd name="connsiteY15" fmla="*/ 2040868 h 2643039"/>
                <a:gd name="connsiteX16" fmla="*/ 2011838 w 3776048"/>
                <a:gd name="connsiteY16" fmla="*/ 1839700 h 2643039"/>
                <a:gd name="connsiteX17" fmla="*/ 2633630 w 3776048"/>
                <a:gd name="connsiteY17" fmla="*/ 1455652 h 2643039"/>
                <a:gd name="connsiteX18" fmla="*/ 3017678 w 3776048"/>
                <a:gd name="connsiteY18" fmla="*/ 1172188 h 2643039"/>
                <a:gd name="connsiteX19" fmla="*/ 3282854 w 3776048"/>
                <a:gd name="connsiteY19" fmla="*/ 943588 h 2643039"/>
                <a:gd name="connsiteX20" fmla="*/ 3520598 w 3776048"/>
                <a:gd name="connsiteY20" fmla="*/ 650980 h 2643039"/>
                <a:gd name="connsiteX21" fmla="*/ 3557174 w 3776048"/>
                <a:gd name="connsiteY21" fmla="*/ 522964 h 2643039"/>
                <a:gd name="connsiteX22" fmla="*/ 3566318 w 3776048"/>
                <a:gd name="connsiteY22" fmla="*/ 404092 h 2643039"/>
                <a:gd name="connsiteX23" fmla="*/ 3557174 w 3776048"/>
                <a:gd name="connsiteY23" fmla="*/ 248644 h 2643039"/>
                <a:gd name="connsiteX24" fmla="*/ 3557174 w 3776048"/>
                <a:gd name="connsiteY24" fmla="*/ 84052 h 2643039"/>
                <a:gd name="connsiteX25" fmla="*/ 3566318 w 3776048"/>
                <a:gd name="connsiteY25" fmla="*/ 20044 h 2643039"/>
                <a:gd name="connsiteX26" fmla="*/ 3758342 w 3776048"/>
                <a:gd name="connsiteY26" fmla="*/ 1756 h 2643039"/>
                <a:gd name="connsiteX27" fmla="*/ 3767486 w 3776048"/>
                <a:gd name="connsiteY27" fmla="*/ 111484 h 2643039"/>
                <a:gd name="connsiteX0" fmla="*/ 3767486 w 3776048"/>
                <a:gd name="connsiteY0" fmla="*/ 120534 h 2652089"/>
                <a:gd name="connsiteX1" fmla="*/ 3758342 w 3776048"/>
                <a:gd name="connsiteY1" fmla="*/ 522870 h 2652089"/>
                <a:gd name="connsiteX2" fmla="*/ 3657758 w 3776048"/>
                <a:gd name="connsiteY2" fmla="*/ 833766 h 2652089"/>
                <a:gd name="connsiteX3" fmla="*/ 3456590 w 3776048"/>
                <a:gd name="connsiteY3" fmla="*/ 1089798 h 2652089"/>
                <a:gd name="connsiteX4" fmla="*/ 3026822 w 3776048"/>
                <a:gd name="connsiteY4" fmla="*/ 1391550 h 2652089"/>
                <a:gd name="connsiteX5" fmla="*/ 2505614 w 3776048"/>
                <a:gd name="connsiteY5" fmla="*/ 1766454 h 2652089"/>
                <a:gd name="connsiteX6" fmla="*/ 1810670 w 3776048"/>
                <a:gd name="connsiteY6" fmla="*/ 2187078 h 2652089"/>
                <a:gd name="connsiteX7" fmla="*/ 1417478 w 3776048"/>
                <a:gd name="connsiteY7" fmla="*/ 2415678 h 2652089"/>
                <a:gd name="connsiteX8" fmla="*/ 1015142 w 3776048"/>
                <a:gd name="connsiteY8" fmla="*/ 2543694 h 2652089"/>
                <a:gd name="connsiteX9" fmla="*/ 384206 w 3776048"/>
                <a:gd name="connsiteY9" fmla="*/ 2635134 h 2652089"/>
                <a:gd name="connsiteX10" fmla="*/ 64166 w 3776048"/>
                <a:gd name="connsiteY10" fmla="*/ 2635134 h 2652089"/>
                <a:gd name="connsiteX11" fmla="*/ 36734 w 3776048"/>
                <a:gd name="connsiteY11" fmla="*/ 2461398 h 2652089"/>
                <a:gd name="connsiteX12" fmla="*/ 475646 w 3776048"/>
                <a:gd name="connsiteY12" fmla="*/ 2452254 h 2652089"/>
                <a:gd name="connsiteX13" fmla="*/ 978566 w 3776048"/>
                <a:gd name="connsiteY13" fmla="*/ 2360814 h 2652089"/>
                <a:gd name="connsiteX14" fmla="*/ 1298606 w 3776048"/>
                <a:gd name="connsiteY14" fmla="*/ 2232798 h 2652089"/>
                <a:gd name="connsiteX15" fmla="*/ 1646078 w 3776048"/>
                <a:gd name="connsiteY15" fmla="*/ 2049918 h 2652089"/>
                <a:gd name="connsiteX16" fmla="*/ 2011838 w 3776048"/>
                <a:gd name="connsiteY16" fmla="*/ 1848750 h 2652089"/>
                <a:gd name="connsiteX17" fmla="*/ 2633630 w 3776048"/>
                <a:gd name="connsiteY17" fmla="*/ 1464702 h 2652089"/>
                <a:gd name="connsiteX18" fmla="*/ 3017678 w 3776048"/>
                <a:gd name="connsiteY18" fmla="*/ 1181238 h 2652089"/>
                <a:gd name="connsiteX19" fmla="*/ 3282854 w 3776048"/>
                <a:gd name="connsiteY19" fmla="*/ 952638 h 2652089"/>
                <a:gd name="connsiteX20" fmla="*/ 3520598 w 3776048"/>
                <a:gd name="connsiteY20" fmla="*/ 660030 h 2652089"/>
                <a:gd name="connsiteX21" fmla="*/ 3557174 w 3776048"/>
                <a:gd name="connsiteY21" fmla="*/ 532014 h 2652089"/>
                <a:gd name="connsiteX22" fmla="*/ 3566318 w 3776048"/>
                <a:gd name="connsiteY22" fmla="*/ 413142 h 2652089"/>
                <a:gd name="connsiteX23" fmla="*/ 3557174 w 3776048"/>
                <a:gd name="connsiteY23" fmla="*/ 257694 h 2652089"/>
                <a:gd name="connsiteX24" fmla="*/ 3557174 w 3776048"/>
                <a:gd name="connsiteY24" fmla="*/ 93102 h 2652089"/>
                <a:gd name="connsiteX25" fmla="*/ 3566318 w 3776048"/>
                <a:gd name="connsiteY25" fmla="*/ 13374 h 2652089"/>
                <a:gd name="connsiteX26" fmla="*/ 3758342 w 3776048"/>
                <a:gd name="connsiteY26" fmla="*/ 10806 h 2652089"/>
                <a:gd name="connsiteX27" fmla="*/ 3767486 w 3776048"/>
                <a:gd name="connsiteY27" fmla="*/ 120534 h 2652089"/>
                <a:gd name="connsiteX0" fmla="*/ 3767486 w 3776048"/>
                <a:gd name="connsiteY0" fmla="*/ 120534 h 2652089"/>
                <a:gd name="connsiteX1" fmla="*/ 3758342 w 3776048"/>
                <a:gd name="connsiteY1" fmla="*/ 522870 h 2652089"/>
                <a:gd name="connsiteX2" fmla="*/ 3657758 w 3776048"/>
                <a:gd name="connsiteY2" fmla="*/ 833766 h 2652089"/>
                <a:gd name="connsiteX3" fmla="*/ 3456590 w 3776048"/>
                <a:gd name="connsiteY3" fmla="*/ 1089798 h 2652089"/>
                <a:gd name="connsiteX4" fmla="*/ 3026822 w 3776048"/>
                <a:gd name="connsiteY4" fmla="*/ 1391550 h 2652089"/>
                <a:gd name="connsiteX5" fmla="*/ 2505614 w 3776048"/>
                <a:gd name="connsiteY5" fmla="*/ 1766454 h 2652089"/>
                <a:gd name="connsiteX6" fmla="*/ 1810670 w 3776048"/>
                <a:gd name="connsiteY6" fmla="*/ 2187078 h 2652089"/>
                <a:gd name="connsiteX7" fmla="*/ 1417478 w 3776048"/>
                <a:gd name="connsiteY7" fmla="*/ 2415678 h 2652089"/>
                <a:gd name="connsiteX8" fmla="*/ 1015142 w 3776048"/>
                <a:gd name="connsiteY8" fmla="*/ 2543694 h 2652089"/>
                <a:gd name="connsiteX9" fmla="*/ 384206 w 3776048"/>
                <a:gd name="connsiteY9" fmla="*/ 2635134 h 2652089"/>
                <a:gd name="connsiteX10" fmla="*/ 64166 w 3776048"/>
                <a:gd name="connsiteY10" fmla="*/ 2635134 h 2652089"/>
                <a:gd name="connsiteX11" fmla="*/ 36734 w 3776048"/>
                <a:gd name="connsiteY11" fmla="*/ 2461398 h 2652089"/>
                <a:gd name="connsiteX12" fmla="*/ 475646 w 3776048"/>
                <a:gd name="connsiteY12" fmla="*/ 2452254 h 2652089"/>
                <a:gd name="connsiteX13" fmla="*/ 978566 w 3776048"/>
                <a:gd name="connsiteY13" fmla="*/ 2360814 h 2652089"/>
                <a:gd name="connsiteX14" fmla="*/ 1298606 w 3776048"/>
                <a:gd name="connsiteY14" fmla="*/ 2232798 h 2652089"/>
                <a:gd name="connsiteX15" fmla="*/ 1646078 w 3776048"/>
                <a:gd name="connsiteY15" fmla="*/ 2049918 h 2652089"/>
                <a:gd name="connsiteX16" fmla="*/ 2011838 w 3776048"/>
                <a:gd name="connsiteY16" fmla="*/ 1848750 h 2652089"/>
                <a:gd name="connsiteX17" fmla="*/ 2633630 w 3776048"/>
                <a:gd name="connsiteY17" fmla="*/ 1464702 h 2652089"/>
                <a:gd name="connsiteX18" fmla="*/ 3017678 w 3776048"/>
                <a:gd name="connsiteY18" fmla="*/ 1181238 h 2652089"/>
                <a:gd name="connsiteX19" fmla="*/ 3282854 w 3776048"/>
                <a:gd name="connsiteY19" fmla="*/ 952638 h 2652089"/>
                <a:gd name="connsiteX20" fmla="*/ 3520598 w 3776048"/>
                <a:gd name="connsiteY20" fmla="*/ 660030 h 2652089"/>
                <a:gd name="connsiteX21" fmla="*/ 3557174 w 3776048"/>
                <a:gd name="connsiteY21" fmla="*/ 532014 h 2652089"/>
                <a:gd name="connsiteX22" fmla="*/ 3566318 w 3776048"/>
                <a:gd name="connsiteY22" fmla="*/ 413142 h 2652089"/>
                <a:gd name="connsiteX23" fmla="*/ 3557174 w 3776048"/>
                <a:gd name="connsiteY23" fmla="*/ 257694 h 2652089"/>
                <a:gd name="connsiteX24" fmla="*/ 3557174 w 3776048"/>
                <a:gd name="connsiteY24" fmla="*/ 93102 h 2652089"/>
                <a:gd name="connsiteX25" fmla="*/ 3566318 w 3776048"/>
                <a:gd name="connsiteY25" fmla="*/ 13374 h 2652089"/>
                <a:gd name="connsiteX26" fmla="*/ 3758342 w 3776048"/>
                <a:gd name="connsiteY26" fmla="*/ 10806 h 2652089"/>
                <a:gd name="connsiteX27" fmla="*/ 3767486 w 3776048"/>
                <a:gd name="connsiteY27" fmla="*/ 120534 h 2652089"/>
                <a:gd name="connsiteX0" fmla="*/ 3767486 w 3769772"/>
                <a:gd name="connsiteY0" fmla="*/ 120534 h 2652089"/>
                <a:gd name="connsiteX1" fmla="*/ 3758342 w 3769772"/>
                <a:gd name="connsiteY1" fmla="*/ 522870 h 2652089"/>
                <a:gd name="connsiteX2" fmla="*/ 3657758 w 3769772"/>
                <a:gd name="connsiteY2" fmla="*/ 833766 h 2652089"/>
                <a:gd name="connsiteX3" fmla="*/ 3456590 w 3769772"/>
                <a:gd name="connsiteY3" fmla="*/ 1089798 h 2652089"/>
                <a:gd name="connsiteX4" fmla="*/ 3026822 w 3769772"/>
                <a:gd name="connsiteY4" fmla="*/ 1391550 h 2652089"/>
                <a:gd name="connsiteX5" fmla="*/ 2505614 w 3769772"/>
                <a:gd name="connsiteY5" fmla="*/ 1766454 h 2652089"/>
                <a:gd name="connsiteX6" fmla="*/ 1810670 w 3769772"/>
                <a:gd name="connsiteY6" fmla="*/ 2187078 h 2652089"/>
                <a:gd name="connsiteX7" fmla="*/ 1417478 w 3769772"/>
                <a:gd name="connsiteY7" fmla="*/ 2415678 h 2652089"/>
                <a:gd name="connsiteX8" fmla="*/ 1015142 w 3769772"/>
                <a:gd name="connsiteY8" fmla="*/ 2543694 h 2652089"/>
                <a:gd name="connsiteX9" fmla="*/ 384206 w 3769772"/>
                <a:gd name="connsiteY9" fmla="*/ 2635134 h 2652089"/>
                <a:gd name="connsiteX10" fmla="*/ 64166 w 3769772"/>
                <a:gd name="connsiteY10" fmla="*/ 2635134 h 2652089"/>
                <a:gd name="connsiteX11" fmla="*/ 36734 w 3769772"/>
                <a:gd name="connsiteY11" fmla="*/ 2461398 h 2652089"/>
                <a:gd name="connsiteX12" fmla="*/ 475646 w 3769772"/>
                <a:gd name="connsiteY12" fmla="*/ 2452254 h 2652089"/>
                <a:gd name="connsiteX13" fmla="*/ 978566 w 3769772"/>
                <a:gd name="connsiteY13" fmla="*/ 2360814 h 2652089"/>
                <a:gd name="connsiteX14" fmla="*/ 1298606 w 3769772"/>
                <a:gd name="connsiteY14" fmla="*/ 2232798 h 2652089"/>
                <a:gd name="connsiteX15" fmla="*/ 1646078 w 3769772"/>
                <a:gd name="connsiteY15" fmla="*/ 2049918 h 2652089"/>
                <a:gd name="connsiteX16" fmla="*/ 2011838 w 3769772"/>
                <a:gd name="connsiteY16" fmla="*/ 1848750 h 2652089"/>
                <a:gd name="connsiteX17" fmla="*/ 2633630 w 3769772"/>
                <a:gd name="connsiteY17" fmla="*/ 1464702 h 2652089"/>
                <a:gd name="connsiteX18" fmla="*/ 3017678 w 3769772"/>
                <a:gd name="connsiteY18" fmla="*/ 1181238 h 2652089"/>
                <a:gd name="connsiteX19" fmla="*/ 3282854 w 3769772"/>
                <a:gd name="connsiteY19" fmla="*/ 952638 h 2652089"/>
                <a:gd name="connsiteX20" fmla="*/ 3520598 w 3769772"/>
                <a:gd name="connsiteY20" fmla="*/ 660030 h 2652089"/>
                <a:gd name="connsiteX21" fmla="*/ 3557174 w 3769772"/>
                <a:gd name="connsiteY21" fmla="*/ 532014 h 2652089"/>
                <a:gd name="connsiteX22" fmla="*/ 3566318 w 3769772"/>
                <a:gd name="connsiteY22" fmla="*/ 413142 h 2652089"/>
                <a:gd name="connsiteX23" fmla="*/ 3557174 w 3769772"/>
                <a:gd name="connsiteY23" fmla="*/ 257694 h 2652089"/>
                <a:gd name="connsiteX24" fmla="*/ 3557174 w 3769772"/>
                <a:gd name="connsiteY24" fmla="*/ 93102 h 2652089"/>
                <a:gd name="connsiteX25" fmla="*/ 3566318 w 3769772"/>
                <a:gd name="connsiteY25" fmla="*/ 13374 h 2652089"/>
                <a:gd name="connsiteX26" fmla="*/ 3758342 w 3769772"/>
                <a:gd name="connsiteY26" fmla="*/ 10806 h 2652089"/>
                <a:gd name="connsiteX27" fmla="*/ 3767486 w 3769772"/>
                <a:gd name="connsiteY27" fmla="*/ 120534 h 2652089"/>
                <a:gd name="connsiteX0" fmla="*/ 3767486 w 3769772"/>
                <a:gd name="connsiteY0" fmla="*/ 120534 h 2652089"/>
                <a:gd name="connsiteX1" fmla="*/ 3758342 w 3769772"/>
                <a:gd name="connsiteY1" fmla="*/ 522870 h 2652089"/>
                <a:gd name="connsiteX2" fmla="*/ 3657758 w 3769772"/>
                <a:gd name="connsiteY2" fmla="*/ 833766 h 2652089"/>
                <a:gd name="connsiteX3" fmla="*/ 3456590 w 3769772"/>
                <a:gd name="connsiteY3" fmla="*/ 1089798 h 2652089"/>
                <a:gd name="connsiteX4" fmla="*/ 3026822 w 3769772"/>
                <a:gd name="connsiteY4" fmla="*/ 1391550 h 2652089"/>
                <a:gd name="connsiteX5" fmla="*/ 2505614 w 3769772"/>
                <a:gd name="connsiteY5" fmla="*/ 1766454 h 2652089"/>
                <a:gd name="connsiteX6" fmla="*/ 1810670 w 3769772"/>
                <a:gd name="connsiteY6" fmla="*/ 2187078 h 2652089"/>
                <a:gd name="connsiteX7" fmla="*/ 1417478 w 3769772"/>
                <a:gd name="connsiteY7" fmla="*/ 2415678 h 2652089"/>
                <a:gd name="connsiteX8" fmla="*/ 1015142 w 3769772"/>
                <a:gd name="connsiteY8" fmla="*/ 2543694 h 2652089"/>
                <a:gd name="connsiteX9" fmla="*/ 384206 w 3769772"/>
                <a:gd name="connsiteY9" fmla="*/ 2635134 h 2652089"/>
                <a:gd name="connsiteX10" fmla="*/ 64166 w 3769772"/>
                <a:gd name="connsiteY10" fmla="*/ 2635134 h 2652089"/>
                <a:gd name="connsiteX11" fmla="*/ 36734 w 3769772"/>
                <a:gd name="connsiteY11" fmla="*/ 2461398 h 2652089"/>
                <a:gd name="connsiteX12" fmla="*/ 475646 w 3769772"/>
                <a:gd name="connsiteY12" fmla="*/ 2452254 h 2652089"/>
                <a:gd name="connsiteX13" fmla="*/ 978566 w 3769772"/>
                <a:gd name="connsiteY13" fmla="*/ 2360814 h 2652089"/>
                <a:gd name="connsiteX14" fmla="*/ 1298606 w 3769772"/>
                <a:gd name="connsiteY14" fmla="*/ 2232798 h 2652089"/>
                <a:gd name="connsiteX15" fmla="*/ 1646078 w 3769772"/>
                <a:gd name="connsiteY15" fmla="*/ 2049918 h 2652089"/>
                <a:gd name="connsiteX16" fmla="*/ 2011838 w 3769772"/>
                <a:gd name="connsiteY16" fmla="*/ 1848750 h 2652089"/>
                <a:gd name="connsiteX17" fmla="*/ 2633630 w 3769772"/>
                <a:gd name="connsiteY17" fmla="*/ 1464702 h 2652089"/>
                <a:gd name="connsiteX18" fmla="*/ 3017678 w 3769772"/>
                <a:gd name="connsiteY18" fmla="*/ 1181238 h 2652089"/>
                <a:gd name="connsiteX19" fmla="*/ 3303814 w 3769772"/>
                <a:gd name="connsiteY19" fmla="*/ 963118 h 2652089"/>
                <a:gd name="connsiteX20" fmla="*/ 3520598 w 3769772"/>
                <a:gd name="connsiteY20" fmla="*/ 660030 h 2652089"/>
                <a:gd name="connsiteX21" fmla="*/ 3557174 w 3769772"/>
                <a:gd name="connsiteY21" fmla="*/ 532014 h 2652089"/>
                <a:gd name="connsiteX22" fmla="*/ 3566318 w 3769772"/>
                <a:gd name="connsiteY22" fmla="*/ 413142 h 2652089"/>
                <a:gd name="connsiteX23" fmla="*/ 3557174 w 3769772"/>
                <a:gd name="connsiteY23" fmla="*/ 257694 h 2652089"/>
                <a:gd name="connsiteX24" fmla="*/ 3557174 w 3769772"/>
                <a:gd name="connsiteY24" fmla="*/ 93102 h 2652089"/>
                <a:gd name="connsiteX25" fmla="*/ 3566318 w 3769772"/>
                <a:gd name="connsiteY25" fmla="*/ 13374 h 2652089"/>
                <a:gd name="connsiteX26" fmla="*/ 3758342 w 3769772"/>
                <a:gd name="connsiteY26" fmla="*/ 10806 h 2652089"/>
                <a:gd name="connsiteX27" fmla="*/ 3767486 w 3769772"/>
                <a:gd name="connsiteY27" fmla="*/ 120534 h 2652089"/>
                <a:gd name="connsiteX0" fmla="*/ 3767486 w 3769772"/>
                <a:gd name="connsiteY0" fmla="*/ 120534 h 2652089"/>
                <a:gd name="connsiteX1" fmla="*/ 3758342 w 3769772"/>
                <a:gd name="connsiteY1" fmla="*/ 522870 h 2652089"/>
                <a:gd name="connsiteX2" fmla="*/ 3657758 w 3769772"/>
                <a:gd name="connsiteY2" fmla="*/ 833766 h 2652089"/>
                <a:gd name="connsiteX3" fmla="*/ 3456590 w 3769772"/>
                <a:gd name="connsiteY3" fmla="*/ 1089798 h 2652089"/>
                <a:gd name="connsiteX4" fmla="*/ 3026822 w 3769772"/>
                <a:gd name="connsiteY4" fmla="*/ 1391550 h 2652089"/>
                <a:gd name="connsiteX5" fmla="*/ 2505614 w 3769772"/>
                <a:gd name="connsiteY5" fmla="*/ 1766454 h 2652089"/>
                <a:gd name="connsiteX6" fmla="*/ 1810670 w 3769772"/>
                <a:gd name="connsiteY6" fmla="*/ 2187078 h 2652089"/>
                <a:gd name="connsiteX7" fmla="*/ 1417478 w 3769772"/>
                <a:gd name="connsiteY7" fmla="*/ 2415678 h 2652089"/>
                <a:gd name="connsiteX8" fmla="*/ 1015142 w 3769772"/>
                <a:gd name="connsiteY8" fmla="*/ 2543694 h 2652089"/>
                <a:gd name="connsiteX9" fmla="*/ 384206 w 3769772"/>
                <a:gd name="connsiteY9" fmla="*/ 2635134 h 2652089"/>
                <a:gd name="connsiteX10" fmla="*/ 64166 w 3769772"/>
                <a:gd name="connsiteY10" fmla="*/ 2635134 h 2652089"/>
                <a:gd name="connsiteX11" fmla="*/ 36734 w 3769772"/>
                <a:gd name="connsiteY11" fmla="*/ 2461398 h 2652089"/>
                <a:gd name="connsiteX12" fmla="*/ 475646 w 3769772"/>
                <a:gd name="connsiteY12" fmla="*/ 2452254 h 2652089"/>
                <a:gd name="connsiteX13" fmla="*/ 978566 w 3769772"/>
                <a:gd name="connsiteY13" fmla="*/ 2360814 h 2652089"/>
                <a:gd name="connsiteX14" fmla="*/ 1298606 w 3769772"/>
                <a:gd name="connsiteY14" fmla="*/ 2232798 h 2652089"/>
                <a:gd name="connsiteX15" fmla="*/ 1646078 w 3769772"/>
                <a:gd name="connsiteY15" fmla="*/ 2049918 h 2652089"/>
                <a:gd name="connsiteX16" fmla="*/ 2011838 w 3769772"/>
                <a:gd name="connsiteY16" fmla="*/ 1848750 h 2652089"/>
                <a:gd name="connsiteX17" fmla="*/ 2633630 w 3769772"/>
                <a:gd name="connsiteY17" fmla="*/ 1464702 h 2652089"/>
                <a:gd name="connsiteX18" fmla="*/ 3017678 w 3769772"/>
                <a:gd name="connsiteY18" fmla="*/ 1181238 h 2652089"/>
                <a:gd name="connsiteX19" fmla="*/ 3303814 w 3769772"/>
                <a:gd name="connsiteY19" fmla="*/ 963118 h 2652089"/>
                <a:gd name="connsiteX20" fmla="*/ 3435839 w 3769772"/>
                <a:gd name="connsiteY20" fmla="*/ 816081 h 2652089"/>
                <a:gd name="connsiteX21" fmla="*/ 3520598 w 3769772"/>
                <a:gd name="connsiteY21" fmla="*/ 660030 h 2652089"/>
                <a:gd name="connsiteX22" fmla="*/ 3557174 w 3769772"/>
                <a:gd name="connsiteY22" fmla="*/ 532014 h 2652089"/>
                <a:gd name="connsiteX23" fmla="*/ 3566318 w 3769772"/>
                <a:gd name="connsiteY23" fmla="*/ 413142 h 2652089"/>
                <a:gd name="connsiteX24" fmla="*/ 3557174 w 3769772"/>
                <a:gd name="connsiteY24" fmla="*/ 257694 h 2652089"/>
                <a:gd name="connsiteX25" fmla="*/ 3557174 w 3769772"/>
                <a:gd name="connsiteY25" fmla="*/ 93102 h 2652089"/>
                <a:gd name="connsiteX26" fmla="*/ 3566318 w 3769772"/>
                <a:gd name="connsiteY26" fmla="*/ 13374 h 2652089"/>
                <a:gd name="connsiteX27" fmla="*/ 3758342 w 3769772"/>
                <a:gd name="connsiteY27" fmla="*/ 10806 h 2652089"/>
                <a:gd name="connsiteX28" fmla="*/ 3767486 w 3769772"/>
                <a:gd name="connsiteY28" fmla="*/ 120534 h 2652089"/>
                <a:gd name="connsiteX0" fmla="*/ 3767486 w 3769772"/>
                <a:gd name="connsiteY0" fmla="*/ 120534 h 2652089"/>
                <a:gd name="connsiteX1" fmla="*/ 3758342 w 3769772"/>
                <a:gd name="connsiteY1" fmla="*/ 522870 h 2652089"/>
                <a:gd name="connsiteX2" fmla="*/ 3657758 w 3769772"/>
                <a:gd name="connsiteY2" fmla="*/ 833766 h 2652089"/>
                <a:gd name="connsiteX3" fmla="*/ 3456590 w 3769772"/>
                <a:gd name="connsiteY3" fmla="*/ 1089798 h 2652089"/>
                <a:gd name="connsiteX4" fmla="*/ 3047783 w 3769772"/>
                <a:gd name="connsiteY4" fmla="*/ 1402030 h 2652089"/>
                <a:gd name="connsiteX5" fmla="*/ 2505614 w 3769772"/>
                <a:gd name="connsiteY5" fmla="*/ 1766454 h 2652089"/>
                <a:gd name="connsiteX6" fmla="*/ 1810670 w 3769772"/>
                <a:gd name="connsiteY6" fmla="*/ 2187078 h 2652089"/>
                <a:gd name="connsiteX7" fmla="*/ 1417478 w 3769772"/>
                <a:gd name="connsiteY7" fmla="*/ 2415678 h 2652089"/>
                <a:gd name="connsiteX8" fmla="*/ 1015142 w 3769772"/>
                <a:gd name="connsiteY8" fmla="*/ 2543694 h 2652089"/>
                <a:gd name="connsiteX9" fmla="*/ 384206 w 3769772"/>
                <a:gd name="connsiteY9" fmla="*/ 2635134 h 2652089"/>
                <a:gd name="connsiteX10" fmla="*/ 64166 w 3769772"/>
                <a:gd name="connsiteY10" fmla="*/ 2635134 h 2652089"/>
                <a:gd name="connsiteX11" fmla="*/ 36734 w 3769772"/>
                <a:gd name="connsiteY11" fmla="*/ 2461398 h 2652089"/>
                <a:gd name="connsiteX12" fmla="*/ 475646 w 3769772"/>
                <a:gd name="connsiteY12" fmla="*/ 2452254 h 2652089"/>
                <a:gd name="connsiteX13" fmla="*/ 978566 w 3769772"/>
                <a:gd name="connsiteY13" fmla="*/ 2360814 h 2652089"/>
                <a:gd name="connsiteX14" fmla="*/ 1298606 w 3769772"/>
                <a:gd name="connsiteY14" fmla="*/ 2232798 h 2652089"/>
                <a:gd name="connsiteX15" fmla="*/ 1646078 w 3769772"/>
                <a:gd name="connsiteY15" fmla="*/ 2049918 h 2652089"/>
                <a:gd name="connsiteX16" fmla="*/ 2011838 w 3769772"/>
                <a:gd name="connsiteY16" fmla="*/ 1848750 h 2652089"/>
                <a:gd name="connsiteX17" fmla="*/ 2633630 w 3769772"/>
                <a:gd name="connsiteY17" fmla="*/ 1464702 h 2652089"/>
                <a:gd name="connsiteX18" fmla="*/ 3017678 w 3769772"/>
                <a:gd name="connsiteY18" fmla="*/ 1181238 h 2652089"/>
                <a:gd name="connsiteX19" fmla="*/ 3303814 w 3769772"/>
                <a:gd name="connsiteY19" fmla="*/ 963118 h 2652089"/>
                <a:gd name="connsiteX20" fmla="*/ 3435839 w 3769772"/>
                <a:gd name="connsiteY20" fmla="*/ 816081 h 2652089"/>
                <a:gd name="connsiteX21" fmla="*/ 3520598 w 3769772"/>
                <a:gd name="connsiteY21" fmla="*/ 660030 h 2652089"/>
                <a:gd name="connsiteX22" fmla="*/ 3557174 w 3769772"/>
                <a:gd name="connsiteY22" fmla="*/ 532014 h 2652089"/>
                <a:gd name="connsiteX23" fmla="*/ 3566318 w 3769772"/>
                <a:gd name="connsiteY23" fmla="*/ 413142 h 2652089"/>
                <a:gd name="connsiteX24" fmla="*/ 3557174 w 3769772"/>
                <a:gd name="connsiteY24" fmla="*/ 257694 h 2652089"/>
                <a:gd name="connsiteX25" fmla="*/ 3557174 w 3769772"/>
                <a:gd name="connsiteY25" fmla="*/ 93102 h 2652089"/>
                <a:gd name="connsiteX26" fmla="*/ 3566318 w 3769772"/>
                <a:gd name="connsiteY26" fmla="*/ 13374 h 2652089"/>
                <a:gd name="connsiteX27" fmla="*/ 3758342 w 3769772"/>
                <a:gd name="connsiteY27" fmla="*/ 10806 h 2652089"/>
                <a:gd name="connsiteX28" fmla="*/ 3767486 w 3769772"/>
                <a:gd name="connsiteY28" fmla="*/ 120534 h 2652089"/>
                <a:gd name="connsiteX0" fmla="*/ 3767486 w 3769772"/>
                <a:gd name="connsiteY0" fmla="*/ 120534 h 2652089"/>
                <a:gd name="connsiteX1" fmla="*/ 3758342 w 3769772"/>
                <a:gd name="connsiteY1" fmla="*/ 522870 h 2652089"/>
                <a:gd name="connsiteX2" fmla="*/ 3657758 w 3769772"/>
                <a:gd name="connsiteY2" fmla="*/ 833766 h 2652089"/>
                <a:gd name="connsiteX3" fmla="*/ 3456590 w 3769772"/>
                <a:gd name="connsiteY3" fmla="*/ 1089798 h 2652089"/>
                <a:gd name="connsiteX4" fmla="*/ 3047783 w 3769772"/>
                <a:gd name="connsiteY4" fmla="*/ 1402030 h 2652089"/>
                <a:gd name="connsiteX5" fmla="*/ 2505614 w 3769772"/>
                <a:gd name="connsiteY5" fmla="*/ 1766454 h 2652089"/>
                <a:gd name="connsiteX6" fmla="*/ 1810670 w 3769772"/>
                <a:gd name="connsiteY6" fmla="*/ 2187078 h 2652089"/>
                <a:gd name="connsiteX7" fmla="*/ 1417478 w 3769772"/>
                <a:gd name="connsiteY7" fmla="*/ 2415678 h 2652089"/>
                <a:gd name="connsiteX8" fmla="*/ 1015142 w 3769772"/>
                <a:gd name="connsiteY8" fmla="*/ 2543694 h 2652089"/>
                <a:gd name="connsiteX9" fmla="*/ 384206 w 3769772"/>
                <a:gd name="connsiteY9" fmla="*/ 2635134 h 2652089"/>
                <a:gd name="connsiteX10" fmla="*/ 64166 w 3769772"/>
                <a:gd name="connsiteY10" fmla="*/ 2635134 h 2652089"/>
                <a:gd name="connsiteX11" fmla="*/ 36734 w 3769772"/>
                <a:gd name="connsiteY11" fmla="*/ 2461398 h 2652089"/>
                <a:gd name="connsiteX12" fmla="*/ 475646 w 3769772"/>
                <a:gd name="connsiteY12" fmla="*/ 2452254 h 2652089"/>
                <a:gd name="connsiteX13" fmla="*/ 978566 w 3769772"/>
                <a:gd name="connsiteY13" fmla="*/ 2360814 h 2652089"/>
                <a:gd name="connsiteX14" fmla="*/ 1298606 w 3769772"/>
                <a:gd name="connsiteY14" fmla="*/ 2232798 h 2652089"/>
                <a:gd name="connsiteX15" fmla="*/ 1646078 w 3769772"/>
                <a:gd name="connsiteY15" fmla="*/ 2049918 h 2652089"/>
                <a:gd name="connsiteX16" fmla="*/ 2011838 w 3769772"/>
                <a:gd name="connsiteY16" fmla="*/ 1848750 h 2652089"/>
                <a:gd name="connsiteX17" fmla="*/ 2628390 w 3769772"/>
                <a:gd name="connsiteY17" fmla="*/ 1454222 h 2652089"/>
                <a:gd name="connsiteX18" fmla="*/ 3017678 w 3769772"/>
                <a:gd name="connsiteY18" fmla="*/ 1181238 h 2652089"/>
                <a:gd name="connsiteX19" fmla="*/ 3303814 w 3769772"/>
                <a:gd name="connsiteY19" fmla="*/ 963118 h 2652089"/>
                <a:gd name="connsiteX20" fmla="*/ 3435839 w 3769772"/>
                <a:gd name="connsiteY20" fmla="*/ 816081 h 2652089"/>
                <a:gd name="connsiteX21" fmla="*/ 3520598 w 3769772"/>
                <a:gd name="connsiteY21" fmla="*/ 660030 h 2652089"/>
                <a:gd name="connsiteX22" fmla="*/ 3557174 w 3769772"/>
                <a:gd name="connsiteY22" fmla="*/ 532014 h 2652089"/>
                <a:gd name="connsiteX23" fmla="*/ 3566318 w 3769772"/>
                <a:gd name="connsiteY23" fmla="*/ 413142 h 2652089"/>
                <a:gd name="connsiteX24" fmla="*/ 3557174 w 3769772"/>
                <a:gd name="connsiteY24" fmla="*/ 257694 h 2652089"/>
                <a:gd name="connsiteX25" fmla="*/ 3557174 w 3769772"/>
                <a:gd name="connsiteY25" fmla="*/ 93102 h 2652089"/>
                <a:gd name="connsiteX26" fmla="*/ 3566318 w 3769772"/>
                <a:gd name="connsiteY26" fmla="*/ 13374 h 2652089"/>
                <a:gd name="connsiteX27" fmla="*/ 3758342 w 3769772"/>
                <a:gd name="connsiteY27" fmla="*/ 10806 h 2652089"/>
                <a:gd name="connsiteX28" fmla="*/ 3767486 w 3769772"/>
                <a:gd name="connsiteY28" fmla="*/ 120534 h 2652089"/>
                <a:gd name="connsiteX0" fmla="*/ 3767486 w 3769772"/>
                <a:gd name="connsiteY0" fmla="*/ 120534 h 2652089"/>
                <a:gd name="connsiteX1" fmla="*/ 3758342 w 3769772"/>
                <a:gd name="connsiteY1" fmla="*/ 522870 h 2652089"/>
                <a:gd name="connsiteX2" fmla="*/ 3657758 w 3769772"/>
                <a:gd name="connsiteY2" fmla="*/ 833766 h 2652089"/>
                <a:gd name="connsiteX3" fmla="*/ 3456590 w 3769772"/>
                <a:gd name="connsiteY3" fmla="*/ 1089798 h 2652089"/>
                <a:gd name="connsiteX4" fmla="*/ 3047783 w 3769772"/>
                <a:gd name="connsiteY4" fmla="*/ 1402030 h 2652089"/>
                <a:gd name="connsiteX5" fmla="*/ 2505614 w 3769772"/>
                <a:gd name="connsiteY5" fmla="*/ 1766454 h 2652089"/>
                <a:gd name="connsiteX6" fmla="*/ 1810670 w 3769772"/>
                <a:gd name="connsiteY6" fmla="*/ 2187078 h 2652089"/>
                <a:gd name="connsiteX7" fmla="*/ 1417478 w 3769772"/>
                <a:gd name="connsiteY7" fmla="*/ 2415678 h 2652089"/>
                <a:gd name="connsiteX8" fmla="*/ 1015142 w 3769772"/>
                <a:gd name="connsiteY8" fmla="*/ 2543694 h 2652089"/>
                <a:gd name="connsiteX9" fmla="*/ 384206 w 3769772"/>
                <a:gd name="connsiteY9" fmla="*/ 2635134 h 2652089"/>
                <a:gd name="connsiteX10" fmla="*/ 64166 w 3769772"/>
                <a:gd name="connsiteY10" fmla="*/ 2635134 h 2652089"/>
                <a:gd name="connsiteX11" fmla="*/ 36734 w 3769772"/>
                <a:gd name="connsiteY11" fmla="*/ 2461398 h 2652089"/>
                <a:gd name="connsiteX12" fmla="*/ 475646 w 3769772"/>
                <a:gd name="connsiteY12" fmla="*/ 2452254 h 2652089"/>
                <a:gd name="connsiteX13" fmla="*/ 978566 w 3769772"/>
                <a:gd name="connsiteY13" fmla="*/ 2360814 h 2652089"/>
                <a:gd name="connsiteX14" fmla="*/ 1298606 w 3769772"/>
                <a:gd name="connsiteY14" fmla="*/ 2232798 h 2652089"/>
                <a:gd name="connsiteX15" fmla="*/ 1646078 w 3769772"/>
                <a:gd name="connsiteY15" fmla="*/ 2049918 h 2652089"/>
                <a:gd name="connsiteX16" fmla="*/ 2009218 w 3769772"/>
                <a:gd name="connsiteY16" fmla="*/ 1846130 h 2652089"/>
                <a:gd name="connsiteX17" fmla="*/ 2628390 w 3769772"/>
                <a:gd name="connsiteY17" fmla="*/ 1454222 h 2652089"/>
                <a:gd name="connsiteX18" fmla="*/ 3017678 w 3769772"/>
                <a:gd name="connsiteY18" fmla="*/ 1181238 h 2652089"/>
                <a:gd name="connsiteX19" fmla="*/ 3303814 w 3769772"/>
                <a:gd name="connsiteY19" fmla="*/ 963118 h 2652089"/>
                <a:gd name="connsiteX20" fmla="*/ 3435839 w 3769772"/>
                <a:gd name="connsiteY20" fmla="*/ 816081 h 2652089"/>
                <a:gd name="connsiteX21" fmla="*/ 3520598 w 3769772"/>
                <a:gd name="connsiteY21" fmla="*/ 660030 h 2652089"/>
                <a:gd name="connsiteX22" fmla="*/ 3557174 w 3769772"/>
                <a:gd name="connsiteY22" fmla="*/ 532014 h 2652089"/>
                <a:gd name="connsiteX23" fmla="*/ 3566318 w 3769772"/>
                <a:gd name="connsiteY23" fmla="*/ 413142 h 2652089"/>
                <a:gd name="connsiteX24" fmla="*/ 3557174 w 3769772"/>
                <a:gd name="connsiteY24" fmla="*/ 257694 h 2652089"/>
                <a:gd name="connsiteX25" fmla="*/ 3557174 w 3769772"/>
                <a:gd name="connsiteY25" fmla="*/ 93102 h 2652089"/>
                <a:gd name="connsiteX26" fmla="*/ 3566318 w 3769772"/>
                <a:gd name="connsiteY26" fmla="*/ 13374 h 2652089"/>
                <a:gd name="connsiteX27" fmla="*/ 3758342 w 3769772"/>
                <a:gd name="connsiteY27" fmla="*/ 10806 h 2652089"/>
                <a:gd name="connsiteX28" fmla="*/ 3767486 w 3769772"/>
                <a:gd name="connsiteY28" fmla="*/ 120534 h 2652089"/>
                <a:gd name="connsiteX0" fmla="*/ 3739715 w 3742001"/>
                <a:gd name="connsiteY0" fmla="*/ 120534 h 2652089"/>
                <a:gd name="connsiteX1" fmla="*/ 3730571 w 3742001"/>
                <a:gd name="connsiteY1" fmla="*/ 522870 h 2652089"/>
                <a:gd name="connsiteX2" fmla="*/ 3629987 w 3742001"/>
                <a:gd name="connsiteY2" fmla="*/ 833766 h 2652089"/>
                <a:gd name="connsiteX3" fmla="*/ 3428819 w 3742001"/>
                <a:gd name="connsiteY3" fmla="*/ 1089798 h 2652089"/>
                <a:gd name="connsiteX4" fmla="*/ 3020012 w 3742001"/>
                <a:gd name="connsiteY4" fmla="*/ 1402030 h 2652089"/>
                <a:gd name="connsiteX5" fmla="*/ 2477843 w 3742001"/>
                <a:gd name="connsiteY5" fmla="*/ 1766454 h 2652089"/>
                <a:gd name="connsiteX6" fmla="*/ 1782899 w 3742001"/>
                <a:gd name="connsiteY6" fmla="*/ 2187078 h 2652089"/>
                <a:gd name="connsiteX7" fmla="*/ 1389707 w 3742001"/>
                <a:gd name="connsiteY7" fmla="*/ 2415678 h 2652089"/>
                <a:gd name="connsiteX8" fmla="*/ 987371 w 3742001"/>
                <a:gd name="connsiteY8" fmla="*/ 2543694 h 2652089"/>
                <a:gd name="connsiteX9" fmla="*/ 356435 w 3742001"/>
                <a:gd name="connsiteY9" fmla="*/ 2635134 h 2652089"/>
                <a:gd name="connsiteX10" fmla="*/ 36395 w 3742001"/>
                <a:gd name="connsiteY10" fmla="*/ 2635134 h 2652089"/>
                <a:gd name="connsiteX11" fmla="*/ 8963 w 3742001"/>
                <a:gd name="connsiteY11" fmla="*/ 2461398 h 2652089"/>
                <a:gd name="connsiteX12" fmla="*/ 51775 w 3742001"/>
                <a:gd name="connsiteY12" fmla="*/ 2450996 h 2652089"/>
                <a:gd name="connsiteX13" fmla="*/ 447875 w 3742001"/>
                <a:gd name="connsiteY13" fmla="*/ 2452254 h 2652089"/>
                <a:gd name="connsiteX14" fmla="*/ 950795 w 3742001"/>
                <a:gd name="connsiteY14" fmla="*/ 2360814 h 2652089"/>
                <a:gd name="connsiteX15" fmla="*/ 1270835 w 3742001"/>
                <a:gd name="connsiteY15" fmla="*/ 2232798 h 2652089"/>
                <a:gd name="connsiteX16" fmla="*/ 1618307 w 3742001"/>
                <a:gd name="connsiteY16" fmla="*/ 2049918 h 2652089"/>
                <a:gd name="connsiteX17" fmla="*/ 1981447 w 3742001"/>
                <a:gd name="connsiteY17" fmla="*/ 1846130 h 2652089"/>
                <a:gd name="connsiteX18" fmla="*/ 2600619 w 3742001"/>
                <a:gd name="connsiteY18" fmla="*/ 1454222 h 2652089"/>
                <a:gd name="connsiteX19" fmla="*/ 2989907 w 3742001"/>
                <a:gd name="connsiteY19" fmla="*/ 1181238 h 2652089"/>
                <a:gd name="connsiteX20" fmla="*/ 3276043 w 3742001"/>
                <a:gd name="connsiteY20" fmla="*/ 963118 h 2652089"/>
                <a:gd name="connsiteX21" fmla="*/ 3408068 w 3742001"/>
                <a:gd name="connsiteY21" fmla="*/ 816081 h 2652089"/>
                <a:gd name="connsiteX22" fmla="*/ 3492827 w 3742001"/>
                <a:gd name="connsiteY22" fmla="*/ 660030 h 2652089"/>
                <a:gd name="connsiteX23" fmla="*/ 3529403 w 3742001"/>
                <a:gd name="connsiteY23" fmla="*/ 532014 h 2652089"/>
                <a:gd name="connsiteX24" fmla="*/ 3538547 w 3742001"/>
                <a:gd name="connsiteY24" fmla="*/ 413142 h 2652089"/>
                <a:gd name="connsiteX25" fmla="*/ 3529403 w 3742001"/>
                <a:gd name="connsiteY25" fmla="*/ 257694 h 2652089"/>
                <a:gd name="connsiteX26" fmla="*/ 3529403 w 3742001"/>
                <a:gd name="connsiteY26" fmla="*/ 93102 h 2652089"/>
                <a:gd name="connsiteX27" fmla="*/ 3538547 w 3742001"/>
                <a:gd name="connsiteY27" fmla="*/ 13374 h 2652089"/>
                <a:gd name="connsiteX28" fmla="*/ 3730571 w 3742001"/>
                <a:gd name="connsiteY28" fmla="*/ 10806 h 2652089"/>
                <a:gd name="connsiteX29" fmla="*/ 3739715 w 3742001"/>
                <a:gd name="connsiteY29" fmla="*/ 120534 h 2652089"/>
                <a:gd name="connsiteX0" fmla="*/ 3735955 w 3738241"/>
                <a:gd name="connsiteY0" fmla="*/ 120534 h 2655930"/>
                <a:gd name="connsiteX1" fmla="*/ 3726811 w 3738241"/>
                <a:gd name="connsiteY1" fmla="*/ 522870 h 2655930"/>
                <a:gd name="connsiteX2" fmla="*/ 3626227 w 3738241"/>
                <a:gd name="connsiteY2" fmla="*/ 833766 h 2655930"/>
                <a:gd name="connsiteX3" fmla="*/ 3425059 w 3738241"/>
                <a:gd name="connsiteY3" fmla="*/ 1089798 h 2655930"/>
                <a:gd name="connsiteX4" fmla="*/ 3016252 w 3738241"/>
                <a:gd name="connsiteY4" fmla="*/ 1402030 h 2655930"/>
                <a:gd name="connsiteX5" fmla="*/ 2474083 w 3738241"/>
                <a:gd name="connsiteY5" fmla="*/ 1766454 h 2655930"/>
                <a:gd name="connsiteX6" fmla="*/ 1779139 w 3738241"/>
                <a:gd name="connsiteY6" fmla="*/ 2187078 h 2655930"/>
                <a:gd name="connsiteX7" fmla="*/ 1385947 w 3738241"/>
                <a:gd name="connsiteY7" fmla="*/ 2415678 h 2655930"/>
                <a:gd name="connsiteX8" fmla="*/ 983611 w 3738241"/>
                <a:gd name="connsiteY8" fmla="*/ 2543694 h 2655930"/>
                <a:gd name="connsiteX9" fmla="*/ 352675 w 3738241"/>
                <a:gd name="connsiteY9" fmla="*/ 2635134 h 2655930"/>
                <a:gd name="connsiteX10" fmla="*/ 84696 w 3738241"/>
                <a:gd name="connsiteY10" fmla="*/ 2652741 h 2655930"/>
                <a:gd name="connsiteX11" fmla="*/ 32635 w 3738241"/>
                <a:gd name="connsiteY11" fmla="*/ 2635134 h 2655930"/>
                <a:gd name="connsiteX12" fmla="*/ 5203 w 3738241"/>
                <a:gd name="connsiteY12" fmla="*/ 2461398 h 2655930"/>
                <a:gd name="connsiteX13" fmla="*/ 48015 w 3738241"/>
                <a:gd name="connsiteY13" fmla="*/ 2450996 h 2655930"/>
                <a:gd name="connsiteX14" fmla="*/ 444115 w 3738241"/>
                <a:gd name="connsiteY14" fmla="*/ 2452254 h 2655930"/>
                <a:gd name="connsiteX15" fmla="*/ 947035 w 3738241"/>
                <a:gd name="connsiteY15" fmla="*/ 2360814 h 2655930"/>
                <a:gd name="connsiteX16" fmla="*/ 1267075 w 3738241"/>
                <a:gd name="connsiteY16" fmla="*/ 2232798 h 2655930"/>
                <a:gd name="connsiteX17" fmla="*/ 1614547 w 3738241"/>
                <a:gd name="connsiteY17" fmla="*/ 2049918 h 2655930"/>
                <a:gd name="connsiteX18" fmla="*/ 1977687 w 3738241"/>
                <a:gd name="connsiteY18" fmla="*/ 1846130 h 2655930"/>
                <a:gd name="connsiteX19" fmla="*/ 2596859 w 3738241"/>
                <a:gd name="connsiteY19" fmla="*/ 1454222 h 2655930"/>
                <a:gd name="connsiteX20" fmla="*/ 2986147 w 3738241"/>
                <a:gd name="connsiteY20" fmla="*/ 1181238 h 2655930"/>
                <a:gd name="connsiteX21" fmla="*/ 3272283 w 3738241"/>
                <a:gd name="connsiteY21" fmla="*/ 963118 h 2655930"/>
                <a:gd name="connsiteX22" fmla="*/ 3404308 w 3738241"/>
                <a:gd name="connsiteY22" fmla="*/ 816081 h 2655930"/>
                <a:gd name="connsiteX23" fmla="*/ 3489067 w 3738241"/>
                <a:gd name="connsiteY23" fmla="*/ 660030 h 2655930"/>
                <a:gd name="connsiteX24" fmla="*/ 3525643 w 3738241"/>
                <a:gd name="connsiteY24" fmla="*/ 532014 h 2655930"/>
                <a:gd name="connsiteX25" fmla="*/ 3534787 w 3738241"/>
                <a:gd name="connsiteY25" fmla="*/ 413142 h 2655930"/>
                <a:gd name="connsiteX26" fmla="*/ 3525643 w 3738241"/>
                <a:gd name="connsiteY26" fmla="*/ 257694 h 2655930"/>
                <a:gd name="connsiteX27" fmla="*/ 3525643 w 3738241"/>
                <a:gd name="connsiteY27" fmla="*/ 93102 h 2655930"/>
                <a:gd name="connsiteX28" fmla="*/ 3534787 w 3738241"/>
                <a:gd name="connsiteY28" fmla="*/ 13374 h 2655930"/>
                <a:gd name="connsiteX29" fmla="*/ 3726811 w 3738241"/>
                <a:gd name="connsiteY29" fmla="*/ 10806 h 2655930"/>
                <a:gd name="connsiteX30" fmla="*/ 3735955 w 3738241"/>
                <a:gd name="connsiteY30" fmla="*/ 120534 h 2655930"/>
                <a:gd name="connsiteX0" fmla="*/ 3734656 w 3736942"/>
                <a:gd name="connsiteY0" fmla="*/ 120534 h 2655930"/>
                <a:gd name="connsiteX1" fmla="*/ 3725512 w 3736942"/>
                <a:gd name="connsiteY1" fmla="*/ 522870 h 2655930"/>
                <a:gd name="connsiteX2" fmla="*/ 3624928 w 3736942"/>
                <a:gd name="connsiteY2" fmla="*/ 833766 h 2655930"/>
                <a:gd name="connsiteX3" fmla="*/ 3423760 w 3736942"/>
                <a:gd name="connsiteY3" fmla="*/ 1089798 h 2655930"/>
                <a:gd name="connsiteX4" fmla="*/ 3014953 w 3736942"/>
                <a:gd name="connsiteY4" fmla="*/ 1402030 h 2655930"/>
                <a:gd name="connsiteX5" fmla="*/ 2472784 w 3736942"/>
                <a:gd name="connsiteY5" fmla="*/ 1766454 h 2655930"/>
                <a:gd name="connsiteX6" fmla="*/ 1777840 w 3736942"/>
                <a:gd name="connsiteY6" fmla="*/ 2187078 h 2655930"/>
                <a:gd name="connsiteX7" fmla="*/ 1384648 w 3736942"/>
                <a:gd name="connsiteY7" fmla="*/ 2415678 h 2655930"/>
                <a:gd name="connsiteX8" fmla="*/ 982312 w 3736942"/>
                <a:gd name="connsiteY8" fmla="*/ 2543694 h 2655930"/>
                <a:gd name="connsiteX9" fmla="*/ 351376 w 3736942"/>
                <a:gd name="connsiteY9" fmla="*/ 2635134 h 2655930"/>
                <a:gd name="connsiteX10" fmla="*/ 83397 w 3736942"/>
                <a:gd name="connsiteY10" fmla="*/ 2652741 h 2655930"/>
                <a:gd name="connsiteX11" fmla="*/ 31336 w 3736942"/>
                <a:gd name="connsiteY11" fmla="*/ 2635134 h 2655930"/>
                <a:gd name="connsiteX12" fmla="*/ 3904 w 3736942"/>
                <a:gd name="connsiteY12" fmla="*/ 2461398 h 2655930"/>
                <a:gd name="connsiteX13" fmla="*/ 49336 w 3736942"/>
                <a:gd name="connsiteY13" fmla="*/ 2471957 h 2655930"/>
                <a:gd name="connsiteX14" fmla="*/ 442816 w 3736942"/>
                <a:gd name="connsiteY14" fmla="*/ 2452254 h 2655930"/>
                <a:gd name="connsiteX15" fmla="*/ 945736 w 3736942"/>
                <a:gd name="connsiteY15" fmla="*/ 2360814 h 2655930"/>
                <a:gd name="connsiteX16" fmla="*/ 1265776 w 3736942"/>
                <a:gd name="connsiteY16" fmla="*/ 2232798 h 2655930"/>
                <a:gd name="connsiteX17" fmla="*/ 1613248 w 3736942"/>
                <a:gd name="connsiteY17" fmla="*/ 2049918 h 2655930"/>
                <a:gd name="connsiteX18" fmla="*/ 1976388 w 3736942"/>
                <a:gd name="connsiteY18" fmla="*/ 1846130 h 2655930"/>
                <a:gd name="connsiteX19" fmla="*/ 2595560 w 3736942"/>
                <a:gd name="connsiteY19" fmla="*/ 1454222 h 2655930"/>
                <a:gd name="connsiteX20" fmla="*/ 2984848 w 3736942"/>
                <a:gd name="connsiteY20" fmla="*/ 1181238 h 2655930"/>
                <a:gd name="connsiteX21" fmla="*/ 3270984 w 3736942"/>
                <a:gd name="connsiteY21" fmla="*/ 963118 h 2655930"/>
                <a:gd name="connsiteX22" fmla="*/ 3403009 w 3736942"/>
                <a:gd name="connsiteY22" fmla="*/ 816081 h 2655930"/>
                <a:gd name="connsiteX23" fmla="*/ 3487768 w 3736942"/>
                <a:gd name="connsiteY23" fmla="*/ 660030 h 2655930"/>
                <a:gd name="connsiteX24" fmla="*/ 3524344 w 3736942"/>
                <a:gd name="connsiteY24" fmla="*/ 532014 h 2655930"/>
                <a:gd name="connsiteX25" fmla="*/ 3533488 w 3736942"/>
                <a:gd name="connsiteY25" fmla="*/ 413142 h 2655930"/>
                <a:gd name="connsiteX26" fmla="*/ 3524344 w 3736942"/>
                <a:gd name="connsiteY26" fmla="*/ 257694 h 2655930"/>
                <a:gd name="connsiteX27" fmla="*/ 3524344 w 3736942"/>
                <a:gd name="connsiteY27" fmla="*/ 93102 h 2655930"/>
                <a:gd name="connsiteX28" fmla="*/ 3533488 w 3736942"/>
                <a:gd name="connsiteY28" fmla="*/ 13374 h 2655930"/>
                <a:gd name="connsiteX29" fmla="*/ 3725512 w 3736942"/>
                <a:gd name="connsiteY29" fmla="*/ 10806 h 2655930"/>
                <a:gd name="connsiteX30" fmla="*/ 3734656 w 3736942"/>
                <a:gd name="connsiteY30" fmla="*/ 120534 h 2655930"/>
                <a:gd name="connsiteX0" fmla="*/ 3741669 w 3743955"/>
                <a:gd name="connsiteY0" fmla="*/ 120534 h 2654752"/>
                <a:gd name="connsiteX1" fmla="*/ 3732525 w 3743955"/>
                <a:gd name="connsiteY1" fmla="*/ 522870 h 2654752"/>
                <a:gd name="connsiteX2" fmla="*/ 3631941 w 3743955"/>
                <a:gd name="connsiteY2" fmla="*/ 833766 h 2654752"/>
                <a:gd name="connsiteX3" fmla="*/ 3430773 w 3743955"/>
                <a:gd name="connsiteY3" fmla="*/ 1089798 h 2654752"/>
                <a:gd name="connsiteX4" fmla="*/ 3021966 w 3743955"/>
                <a:gd name="connsiteY4" fmla="*/ 1402030 h 2654752"/>
                <a:gd name="connsiteX5" fmla="*/ 2479797 w 3743955"/>
                <a:gd name="connsiteY5" fmla="*/ 1766454 h 2654752"/>
                <a:gd name="connsiteX6" fmla="*/ 1784853 w 3743955"/>
                <a:gd name="connsiteY6" fmla="*/ 2187078 h 2654752"/>
                <a:gd name="connsiteX7" fmla="*/ 1391661 w 3743955"/>
                <a:gd name="connsiteY7" fmla="*/ 2415678 h 2654752"/>
                <a:gd name="connsiteX8" fmla="*/ 989325 w 3743955"/>
                <a:gd name="connsiteY8" fmla="*/ 2543694 h 2654752"/>
                <a:gd name="connsiteX9" fmla="*/ 358389 w 3743955"/>
                <a:gd name="connsiteY9" fmla="*/ 2635134 h 2654752"/>
                <a:gd name="connsiteX10" fmla="*/ 90410 w 3743955"/>
                <a:gd name="connsiteY10" fmla="*/ 2652741 h 2654752"/>
                <a:gd name="connsiteX11" fmla="*/ 38349 w 3743955"/>
                <a:gd name="connsiteY11" fmla="*/ 2635134 h 2654752"/>
                <a:gd name="connsiteX12" fmla="*/ 437 w 3743955"/>
                <a:gd name="connsiteY12" fmla="*/ 2482358 h 2654752"/>
                <a:gd name="connsiteX13" fmla="*/ 56349 w 3743955"/>
                <a:gd name="connsiteY13" fmla="*/ 2471957 h 2654752"/>
                <a:gd name="connsiteX14" fmla="*/ 449829 w 3743955"/>
                <a:gd name="connsiteY14" fmla="*/ 2452254 h 2654752"/>
                <a:gd name="connsiteX15" fmla="*/ 952749 w 3743955"/>
                <a:gd name="connsiteY15" fmla="*/ 2360814 h 2654752"/>
                <a:gd name="connsiteX16" fmla="*/ 1272789 w 3743955"/>
                <a:gd name="connsiteY16" fmla="*/ 2232798 h 2654752"/>
                <a:gd name="connsiteX17" fmla="*/ 1620261 w 3743955"/>
                <a:gd name="connsiteY17" fmla="*/ 2049918 h 2654752"/>
                <a:gd name="connsiteX18" fmla="*/ 1983401 w 3743955"/>
                <a:gd name="connsiteY18" fmla="*/ 1846130 h 2654752"/>
                <a:gd name="connsiteX19" fmla="*/ 2602573 w 3743955"/>
                <a:gd name="connsiteY19" fmla="*/ 1454222 h 2654752"/>
                <a:gd name="connsiteX20" fmla="*/ 2991861 w 3743955"/>
                <a:gd name="connsiteY20" fmla="*/ 1181238 h 2654752"/>
                <a:gd name="connsiteX21" fmla="*/ 3277997 w 3743955"/>
                <a:gd name="connsiteY21" fmla="*/ 963118 h 2654752"/>
                <a:gd name="connsiteX22" fmla="*/ 3410022 w 3743955"/>
                <a:gd name="connsiteY22" fmla="*/ 816081 h 2654752"/>
                <a:gd name="connsiteX23" fmla="*/ 3494781 w 3743955"/>
                <a:gd name="connsiteY23" fmla="*/ 660030 h 2654752"/>
                <a:gd name="connsiteX24" fmla="*/ 3531357 w 3743955"/>
                <a:gd name="connsiteY24" fmla="*/ 532014 h 2654752"/>
                <a:gd name="connsiteX25" fmla="*/ 3540501 w 3743955"/>
                <a:gd name="connsiteY25" fmla="*/ 413142 h 2654752"/>
                <a:gd name="connsiteX26" fmla="*/ 3531357 w 3743955"/>
                <a:gd name="connsiteY26" fmla="*/ 257694 h 2654752"/>
                <a:gd name="connsiteX27" fmla="*/ 3531357 w 3743955"/>
                <a:gd name="connsiteY27" fmla="*/ 93102 h 2654752"/>
                <a:gd name="connsiteX28" fmla="*/ 3540501 w 3743955"/>
                <a:gd name="connsiteY28" fmla="*/ 13374 h 2654752"/>
                <a:gd name="connsiteX29" fmla="*/ 3732525 w 3743955"/>
                <a:gd name="connsiteY29" fmla="*/ 10806 h 2654752"/>
                <a:gd name="connsiteX30" fmla="*/ 3741669 w 3743955"/>
                <a:gd name="connsiteY30" fmla="*/ 120534 h 2654752"/>
                <a:gd name="connsiteX0" fmla="*/ 3743443 w 3745729"/>
                <a:gd name="connsiteY0" fmla="*/ 120534 h 2663984"/>
                <a:gd name="connsiteX1" fmla="*/ 3734299 w 3745729"/>
                <a:gd name="connsiteY1" fmla="*/ 522870 h 2663984"/>
                <a:gd name="connsiteX2" fmla="*/ 3633715 w 3745729"/>
                <a:gd name="connsiteY2" fmla="*/ 833766 h 2663984"/>
                <a:gd name="connsiteX3" fmla="*/ 3432547 w 3745729"/>
                <a:gd name="connsiteY3" fmla="*/ 1089798 h 2663984"/>
                <a:gd name="connsiteX4" fmla="*/ 3023740 w 3745729"/>
                <a:gd name="connsiteY4" fmla="*/ 1402030 h 2663984"/>
                <a:gd name="connsiteX5" fmla="*/ 2481571 w 3745729"/>
                <a:gd name="connsiteY5" fmla="*/ 1766454 h 2663984"/>
                <a:gd name="connsiteX6" fmla="*/ 1786627 w 3745729"/>
                <a:gd name="connsiteY6" fmla="*/ 2187078 h 2663984"/>
                <a:gd name="connsiteX7" fmla="*/ 1393435 w 3745729"/>
                <a:gd name="connsiteY7" fmla="*/ 2415678 h 2663984"/>
                <a:gd name="connsiteX8" fmla="*/ 991099 w 3745729"/>
                <a:gd name="connsiteY8" fmla="*/ 2543694 h 2663984"/>
                <a:gd name="connsiteX9" fmla="*/ 360163 w 3745729"/>
                <a:gd name="connsiteY9" fmla="*/ 2635134 h 2663984"/>
                <a:gd name="connsiteX10" fmla="*/ 92184 w 3745729"/>
                <a:gd name="connsiteY10" fmla="*/ 2652741 h 2663984"/>
                <a:gd name="connsiteX11" fmla="*/ 19163 w 3745729"/>
                <a:gd name="connsiteY11" fmla="*/ 2650855 h 2663984"/>
                <a:gd name="connsiteX12" fmla="*/ 2211 w 3745729"/>
                <a:gd name="connsiteY12" fmla="*/ 2482358 h 2663984"/>
                <a:gd name="connsiteX13" fmla="*/ 58123 w 3745729"/>
                <a:gd name="connsiteY13" fmla="*/ 2471957 h 2663984"/>
                <a:gd name="connsiteX14" fmla="*/ 451603 w 3745729"/>
                <a:gd name="connsiteY14" fmla="*/ 2452254 h 2663984"/>
                <a:gd name="connsiteX15" fmla="*/ 954523 w 3745729"/>
                <a:gd name="connsiteY15" fmla="*/ 2360814 h 2663984"/>
                <a:gd name="connsiteX16" fmla="*/ 1274563 w 3745729"/>
                <a:gd name="connsiteY16" fmla="*/ 2232798 h 2663984"/>
                <a:gd name="connsiteX17" fmla="*/ 1622035 w 3745729"/>
                <a:gd name="connsiteY17" fmla="*/ 2049918 h 2663984"/>
                <a:gd name="connsiteX18" fmla="*/ 1985175 w 3745729"/>
                <a:gd name="connsiteY18" fmla="*/ 1846130 h 2663984"/>
                <a:gd name="connsiteX19" fmla="*/ 2604347 w 3745729"/>
                <a:gd name="connsiteY19" fmla="*/ 1454222 h 2663984"/>
                <a:gd name="connsiteX20" fmla="*/ 2993635 w 3745729"/>
                <a:gd name="connsiteY20" fmla="*/ 1181238 h 2663984"/>
                <a:gd name="connsiteX21" fmla="*/ 3279771 w 3745729"/>
                <a:gd name="connsiteY21" fmla="*/ 963118 h 2663984"/>
                <a:gd name="connsiteX22" fmla="*/ 3411796 w 3745729"/>
                <a:gd name="connsiteY22" fmla="*/ 816081 h 2663984"/>
                <a:gd name="connsiteX23" fmla="*/ 3496555 w 3745729"/>
                <a:gd name="connsiteY23" fmla="*/ 660030 h 2663984"/>
                <a:gd name="connsiteX24" fmla="*/ 3533131 w 3745729"/>
                <a:gd name="connsiteY24" fmla="*/ 532014 h 2663984"/>
                <a:gd name="connsiteX25" fmla="*/ 3542275 w 3745729"/>
                <a:gd name="connsiteY25" fmla="*/ 413142 h 2663984"/>
                <a:gd name="connsiteX26" fmla="*/ 3533131 w 3745729"/>
                <a:gd name="connsiteY26" fmla="*/ 257694 h 2663984"/>
                <a:gd name="connsiteX27" fmla="*/ 3533131 w 3745729"/>
                <a:gd name="connsiteY27" fmla="*/ 93102 h 2663984"/>
                <a:gd name="connsiteX28" fmla="*/ 3542275 w 3745729"/>
                <a:gd name="connsiteY28" fmla="*/ 13374 h 2663984"/>
                <a:gd name="connsiteX29" fmla="*/ 3734299 w 3745729"/>
                <a:gd name="connsiteY29" fmla="*/ 10806 h 2663984"/>
                <a:gd name="connsiteX30" fmla="*/ 3743443 w 3745729"/>
                <a:gd name="connsiteY30" fmla="*/ 120534 h 2663984"/>
                <a:gd name="connsiteX0" fmla="*/ 3743443 w 3745729"/>
                <a:gd name="connsiteY0" fmla="*/ 120534 h 2652742"/>
                <a:gd name="connsiteX1" fmla="*/ 3734299 w 3745729"/>
                <a:gd name="connsiteY1" fmla="*/ 522870 h 2652742"/>
                <a:gd name="connsiteX2" fmla="*/ 3633715 w 3745729"/>
                <a:gd name="connsiteY2" fmla="*/ 833766 h 2652742"/>
                <a:gd name="connsiteX3" fmla="*/ 3432547 w 3745729"/>
                <a:gd name="connsiteY3" fmla="*/ 1089798 h 2652742"/>
                <a:gd name="connsiteX4" fmla="*/ 3023740 w 3745729"/>
                <a:gd name="connsiteY4" fmla="*/ 1402030 h 2652742"/>
                <a:gd name="connsiteX5" fmla="*/ 2481571 w 3745729"/>
                <a:gd name="connsiteY5" fmla="*/ 1766454 h 2652742"/>
                <a:gd name="connsiteX6" fmla="*/ 1786627 w 3745729"/>
                <a:gd name="connsiteY6" fmla="*/ 2187078 h 2652742"/>
                <a:gd name="connsiteX7" fmla="*/ 1393435 w 3745729"/>
                <a:gd name="connsiteY7" fmla="*/ 2415678 h 2652742"/>
                <a:gd name="connsiteX8" fmla="*/ 991099 w 3745729"/>
                <a:gd name="connsiteY8" fmla="*/ 2543694 h 2652742"/>
                <a:gd name="connsiteX9" fmla="*/ 360163 w 3745729"/>
                <a:gd name="connsiteY9" fmla="*/ 2635134 h 2652742"/>
                <a:gd name="connsiteX10" fmla="*/ 92184 w 3745729"/>
                <a:gd name="connsiteY10" fmla="*/ 2652741 h 2652742"/>
                <a:gd name="connsiteX11" fmla="*/ 19163 w 3745729"/>
                <a:gd name="connsiteY11" fmla="*/ 2650855 h 2652742"/>
                <a:gd name="connsiteX12" fmla="*/ 2211 w 3745729"/>
                <a:gd name="connsiteY12" fmla="*/ 2482358 h 2652742"/>
                <a:gd name="connsiteX13" fmla="*/ 58123 w 3745729"/>
                <a:gd name="connsiteY13" fmla="*/ 2471957 h 2652742"/>
                <a:gd name="connsiteX14" fmla="*/ 451603 w 3745729"/>
                <a:gd name="connsiteY14" fmla="*/ 2452254 h 2652742"/>
                <a:gd name="connsiteX15" fmla="*/ 954523 w 3745729"/>
                <a:gd name="connsiteY15" fmla="*/ 2360814 h 2652742"/>
                <a:gd name="connsiteX16" fmla="*/ 1274563 w 3745729"/>
                <a:gd name="connsiteY16" fmla="*/ 2232798 h 2652742"/>
                <a:gd name="connsiteX17" fmla="*/ 1622035 w 3745729"/>
                <a:gd name="connsiteY17" fmla="*/ 2049918 h 2652742"/>
                <a:gd name="connsiteX18" fmla="*/ 1985175 w 3745729"/>
                <a:gd name="connsiteY18" fmla="*/ 1846130 h 2652742"/>
                <a:gd name="connsiteX19" fmla="*/ 2604347 w 3745729"/>
                <a:gd name="connsiteY19" fmla="*/ 1454222 h 2652742"/>
                <a:gd name="connsiteX20" fmla="*/ 2993635 w 3745729"/>
                <a:gd name="connsiteY20" fmla="*/ 1181238 h 2652742"/>
                <a:gd name="connsiteX21" fmla="*/ 3279771 w 3745729"/>
                <a:gd name="connsiteY21" fmla="*/ 963118 h 2652742"/>
                <a:gd name="connsiteX22" fmla="*/ 3411796 w 3745729"/>
                <a:gd name="connsiteY22" fmla="*/ 816081 h 2652742"/>
                <a:gd name="connsiteX23" fmla="*/ 3496555 w 3745729"/>
                <a:gd name="connsiteY23" fmla="*/ 660030 h 2652742"/>
                <a:gd name="connsiteX24" fmla="*/ 3533131 w 3745729"/>
                <a:gd name="connsiteY24" fmla="*/ 532014 h 2652742"/>
                <a:gd name="connsiteX25" fmla="*/ 3542275 w 3745729"/>
                <a:gd name="connsiteY25" fmla="*/ 413142 h 2652742"/>
                <a:gd name="connsiteX26" fmla="*/ 3533131 w 3745729"/>
                <a:gd name="connsiteY26" fmla="*/ 257694 h 2652742"/>
                <a:gd name="connsiteX27" fmla="*/ 3533131 w 3745729"/>
                <a:gd name="connsiteY27" fmla="*/ 93102 h 2652742"/>
                <a:gd name="connsiteX28" fmla="*/ 3542275 w 3745729"/>
                <a:gd name="connsiteY28" fmla="*/ 13374 h 2652742"/>
                <a:gd name="connsiteX29" fmla="*/ 3734299 w 3745729"/>
                <a:gd name="connsiteY29" fmla="*/ 10806 h 2652742"/>
                <a:gd name="connsiteX30" fmla="*/ 3743443 w 3745729"/>
                <a:gd name="connsiteY30" fmla="*/ 120534 h 2652742"/>
                <a:gd name="connsiteX0" fmla="*/ 3743443 w 3745729"/>
                <a:gd name="connsiteY0" fmla="*/ 120534 h 2652742"/>
                <a:gd name="connsiteX1" fmla="*/ 3734299 w 3745729"/>
                <a:gd name="connsiteY1" fmla="*/ 522870 h 2652742"/>
                <a:gd name="connsiteX2" fmla="*/ 3633715 w 3745729"/>
                <a:gd name="connsiteY2" fmla="*/ 833766 h 2652742"/>
                <a:gd name="connsiteX3" fmla="*/ 3432547 w 3745729"/>
                <a:gd name="connsiteY3" fmla="*/ 1089798 h 2652742"/>
                <a:gd name="connsiteX4" fmla="*/ 3023740 w 3745729"/>
                <a:gd name="connsiteY4" fmla="*/ 1402030 h 2652742"/>
                <a:gd name="connsiteX5" fmla="*/ 2481571 w 3745729"/>
                <a:gd name="connsiteY5" fmla="*/ 1766454 h 2652742"/>
                <a:gd name="connsiteX6" fmla="*/ 1786627 w 3745729"/>
                <a:gd name="connsiteY6" fmla="*/ 2187078 h 2652742"/>
                <a:gd name="connsiteX7" fmla="*/ 1393435 w 3745729"/>
                <a:gd name="connsiteY7" fmla="*/ 2415678 h 2652742"/>
                <a:gd name="connsiteX8" fmla="*/ 991099 w 3745729"/>
                <a:gd name="connsiteY8" fmla="*/ 2543694 h 2652742"/>
                <a:gd name="connsiteX9" fmla="*/ 360163 w 3745729"/>
                <a:gd name="connsiteY9" fmla="*/ 2635134 h 2652742"/>
                <a:gd name="connsiteX10" fmla="*/ 92184 w 3745729"/>
                <a:gd name="connsiteY10" fmla="*/ 2652741 h 2652742"/>
                <a:gd name="connsiteX11" fmla="*/ 19163 w 3745729"/>
                <a:gd name="connsiteY11" fmla="*/ 2650855 h 2652742"/>
                <a:gd name="connsiteX12" fmla="*/ 2211 w 3745729"/>
                <a:gd name="connsiteY12" fmla="*/ 2482358 h 2652742"/>
                <a:gd name="connsiteX13" fmla="*/ 58123 w 3745729"/>
                <a:gd name="connsiteY13" fmla="*/ 2471957 h 2652742"/>
                <a:gd name="connsiteX14" fmla="*/ 451603 w 3745729"/>
                <a:gd name="connsiteY14" fmla="*/ 2452254 h 2652742"/>
                <a:gd name="connsiteX15" fmla="*/ 954523 w 3745729"/>
                <a:gd name="connsiteY15" fmla="*/ 2360814 h 2652742"/>
                <a:gd name="connsiteX16" fmla="*/ 1274563 w 3745729"/>
                <a:gd name="connsiteY16" fmla="*/ 2232798 h 2652742"/>
                <a:gd name="connsiteX17" fmla="*/ 1622035 w 3745729"/>
                <a:gd name="connsiteY17" fmla="*/ 2049918 h 2652742"/>
                <a:gd name="connsiteX18" fmla="*/ 1985175 w 3745729"/>
                <a:gd name="connsiteY18" fmla="*/ 1846130 h 2652742"/>
                <a:gd name="connsiteX19" fmla="*/ 2604347 w 3745729"/>
                <a:gd name="connsiteY19" fmla="*/ 1454222 h 2652742"/>
                <a:gd name="connsiteX20" fmla="*/ 2993635 w 3745729"/>
                <a:gd name="connsiteY20" fmla="*/ 1181238 h 2652742"/>
                <a:gd name="connsiteX21" fmla="*/ 3279771 w 3745729"/>
                <a:gd name="connsiteY21" fmla="*/ 963118 h 2652742"/>
                <a:gd name="connsiteX22" fmla="*/ 3411796 w 3745729"/>
                <a:gd name="connsiteY22" fmla="*/ 816081 h 2652742"/>
                <a:gd name="connsiteX23" fmla="*/ 3496555 w 3745729"/>
                <a:gd name="connsiteY23" fmla="*/ 660030 h 2652742"/>
                <a:gd name="connsiteX24" fmla="*/ 3533131 w 3745729"/>
                <a:gd name="connsiteY24" fmla="*/ 532014 h 2652742"/>
                <a:gd name="connsiteX25" fmla="*/ 3542275 w 3745729"/>
                <a:gd name="connsiteY25" fmla="*/ 413142 h 2652742"/>
                <a:gd name="connsiteX26" fmla="*/ 3533131 w 3745729"/>
                <a:gd name="connsiteY26" fmla="*/ 257694 h 2652742"/>
                <a:gd name="connsiteX27" fmla="*/ 3533131 w 3745729"/>
                <a:gd name="connsiteY27" fmla="*/ 93102 h 2652742"/>
                <a:gd name="connsiteX28" fmla="*/ 3542275 w 3745729"/>
                <a:gd name="connsiteY28" fmla="*/ 13374 h 2652742"/>
                <a:gd name="connsiteX29" fmla="*/ 3734299 w 3745729"/>
                <a:gd name="connsiteY29" fmla="*/ 10806 h 2652742"/>
                <a:gd name="connsiteX30" fmla="*/ 3743443 w 3745729"/>
                <a:gd name="connsiteY30" fmla="*/ 120534 h 2652742"/>
                <a:gd name="connsiteX0" fmla="*/ 3743443 w 3745729"/>
                <a:gd name="connsiteY0" fmla="*/ 120534 h 2652742"/>
                <a:gd name="connsiteX1" fmla="*/ 3734299 w 3745729"/>
                <a:gd name="connsiteY1" fmla="*/ 522870 h 2652742"/>
                <a:gd name="connsiteX2" fmla="*/ 3633715 w 3745729"/>
                <a:gd name="connsiteY2" fmla="*/ 833766 h 2652742"/>
                <a:gd name="connsiteX3" fmla="*/ 3432547 w 3745729"/>
                <a:gd name="connsiteY3" fmla="*/ 1089798 h 2652742"/>
                <a:gd name="connsiteX4" fmla="*/ 3023740 w 3745729"/>
                <a:gd name="connsiteY4" fmla="*/ 1402030 h 2652742"/>
                <a:gd name="connsiteX5" fmla="*/ 2481571 w 3745729"/>
                <a:gd name="connsiteY5" fmla="*/ 1766454 h 2652742"/>
                <a:gd name="connsiteX6" fmla="*/ 1786627 w 3745729"/>
                <a:gd name="connsiteY6" fmla="*/ 2187078 h 2652742"/>
                <a:gd name="connsiteX7" fmla="*/ 1393435 w 3745729"/>
                <a:gd name="connsiteY7" fmla="*/ 2415678 h 2652742"/>
                <a:gd name="connsiteX8" fmla="*/ 991099 w 3745729"/>
                <a:gd name="connsiteY8" fmla="*/ 2543694 h 2652742"/>
                <a:gd name="connsiteX9" fmla="*/ 360163 w 3745729"/>
                <a:gd name="connsiteY9" fmla="*/ 2635134 h 2652742"/>
                <a:gd name="connsiteX10" fmla="*/ 92184 w 3745729"/>
                <a:gd name="connsiteY10" fmla="*/ 2652741 h 2652742"/>
                <a:gd name="connsiteX11" fmla="*/ 19163 w 3745729"/>
                <a:gd name="connsiteY11" fmla="*/ 2650855 h 2652742"/>
                <a:gd name="connsiteX12" fmla="*/ 2211 w 3745729"/>
                <a:gd name="connsiteY12" fmla="*/ 2482358 h 2652742"/>
                <a:gd name="connsiteX13" fmla="*/ 58123 w 3745729"/>
                <a:gd name="connsiteY13" fmla="*/ 2471957 h 2652742"/>
                <a:gd name="connsiteX14" fmla="*/ 451603 w 3745729"/>
                <a:gd name="connsiteY14" fmla="*/ 2452254 h 2652742"/>
                <a:gd name="connsiteX15" fmla="*/ 954523 w 3745729"/>
                <a:gd name="connsiteY15" fmla="*/ 2360814 h 2652742"/>
                <a:gd name="connsiteX16" fmla="*/ 1274563 w 3745729"/>
                <a:gd name="connsiteY16" fmla="*/ 2232798 h 2652742"/>
                <a:gd name="connsiteX17" fmla="*/ 1622035 w 3745729"/>
                <a:gd name="connsiteY17" fmla="*/ 2049918 h 2652742"/>
                <a:gd name="connsiteX18" fmla="*/ 1985175 w 3745729"/>
                <a:gd name="connsiteY18" fmla="*/ 1846130 h 2652742"/>
                <a:gd name="connsiteX19" fmla="*/ 2601726 w 3745729"/>
                <a:gd name="connsiteY19" fmla="*/ 1448981 h 2652742"/>
                <a:gd name="connsiteX20" fmla="*/ 2993635 w 3745729"/>
                <a:gd name="connsiteY20" fmla="*/ 1181238 h 2652742"/>
                <a:gd name="connsiteX21" fmla="*/ 3279771 w 3745729"/>
                <a:gd name="connsiteY21" fmla="*/ 963118 h 2652742"/>
                <a:gd name="connsiteX22" fmla="*/ 3411796 w 3745729"/>
                <a:gd name="connsiteY22" fmla="*/ 816081 h 2652742"/>
                <a:gd name="connsiteX23" fmla="*/ 3496555 w 3745729"/>
                <a:gd name="connsiteY23" fmla="*/ 660030 h 2652742"/>
                <a:gd name="connsiteX24" fmla="*/ 3533131 w 3745729"/>
                <a:gd name="connsiteY24" fmla="*/ 532014 h 2652742"/>
                <a:gd name="connsiteX25" fmla="*/ 3542275 w 3745729"/>
                <a:gd name="connsiteY25" fmla="*/ 413142 h 2652742"/>
                <a:gd name="connsiteX26" fmla="*/ 3533131 w 3745729"/>
                <a:gd name="connsiteY26" fmla="*/ 257694 h 2652742"/>
                <a:gd name="connsiteX27" fmla="*/ 3533131 w 3745729"/>
                <a:gd name="connsiteY27" fmla="*/ 93102 h 2652742"/>
                <a:gd name="connsiteX28" fmla="*/ 3542275 w 3745729"/>
                <a:gd name="connsiteY28" fmla="*/ 13374 h 2652742"/>
                <a:gd name="connsiteX29" fmla="*/ 3734299 w 3745729"/>
                <a:gd name="connsiteY29" fmla="*/ 10806 h 2652742"/>
                <a:gd name="connsiteX30" fmla="*/ 3743443 w 3745729"/>
                <a:gd name="connsiteY30" fmla="*/ 120534 h 2652742"/>
                <a:gd name="connsiteX0" fmla="*/ 3743443 w 3745729"/>
                <a:gd name="connsiteY0" fmla="*/ 120534 h 2652742"/>
                <a:gd name="connsiteX1" fmla="*/ 3734299 w 3745729"/>
                <a:gd name="connsiteY1" fmla="*/ 522870 h 2652742"/>
                <a:gd name="connsiteX2" fmla="*/ 3633715 w 3745729"/>
                <a:gd name="connsiteY2" fmla="*/ 833766 h 2652742"/>
                <a:gd name="connsiteX3" fmla="*/ 3432547 w 3745729"/>
                <a:gd name="connsiteY3" fmla="*/ 1089798 h 2652742"/>
                <a:gd name="connsiteX4" fmla="*/ 3023740 w 3745729"/>
                <a:gd name="connsiteY4" fmla="*/ 1402030 h 2652742"/>
                <a:gd name="connsiteX5" fmla="*/ 2481571 w 3745729"/>
                <a:gd name="connsiteY5" fmla="*/ 1766454 h 2652742"/>
                <a:gd name="connsiteX6" fmla="*/ 1786627 w 3745729"/>
                <a:gd name="connsiteY6" fmla="*/ 2187078 h 2652742"/>
                <a:gd name="connsiteX7" fmla="*/ 1393435 w 3745729"/>
                <a:gd name="connsiteY7" fmla="*/ 2415678 h 2652742"/>
                <a:gd name="connsiteX8" fmla="*/ 991099 w 3745729"/>
                <a:gd name="connsiteY8" fmla="*/ 2543694 h 2652742"/>
                <a:gd name="connsiteX9" fmla="*/ 360163 w 3745729"/>
                <a:gd name="connsiteY9" fmla="*/ 2635134 h 2652742"/>
                <a:gd name="connsiteX10" fmla="*/ 92184 w 3745729"/>
                <a:gd name="connsiteY10" fmla="*/ 2652741 h 2652742"/>
                <a:gd name="connsiteX11" fmla="*/ 19163 w 3745729"/>
                <a:gd name="connsiteY11" fmla="*/ 2650855 h 2652742"/>
                <a:gd name="connsiteX12" fmla="*/ 2211 w 3745729"/>
                <a:gd name="connsiteY12" fmla="*/ 2482358 h 2652742"/>
                <a:gd name="connsiteX13" fmla="*/ 58123 w 3745729"/>
                <a:gd name="connsiteY13" fmla="*/ 2471957 h 2652742"/>
                <a:gd name="connsiteX14" fmla="*/ 451603 w 3745729"/>
                <a:gd name="connsiteY14" fmla="*/ 2452254 h 2652742"/>
                <a:gd name="connsiteX15" fmla="*/ 954523 w 3745729"/>
                <a:gd name="connsiteY15" fmla="*/ 2360814 h 2652742"/>
                <a:gd name="connsiteX16" fmla="*/ 1274563 w 3745729"/>
                <a:gd name="connsiteY16" fmla="*/ 2232798 h 2652742"/>
                <a:gd name="connsiteX17" fmla="*/ 1622035 w 3745729"/>
                <a:gd name="connsiteY17" fmla="*/ 2049918 h 2652742"/>
                <a:gd name="connsiteX18" fmla="*/ 1985175 w 3745729"/>
                <a:gd name="connsiteY18" fmla="*/ 1840890 h 2652742"/>
                <a:gd name="connsiteX19" fmla="*/ 2601726 w 3745729"/>
                <a:gd name="connsiteY19" fmla="*/ 1448981 h 2652742"/>
                <a:gd name="connsiteX20" fmla="*/ 2993635 w 3745729"/>
                <a:gd name="connsiteY20" fmla="*/ 1181238 h 2652742"/>
                <a:gd name="connsiteX21" fmla="*/ 3279771 w 3745729"/>
                <a:gd name="connsiteY21" fmla="*/ 963118 h 2652742"/>
                <a:gd name="connsiteX22" fmla="*/ 3411796 w 3745729"/>
                <a:gd name="connsiteY22" fmla="*/ 816081 h 2652742"/>
                <a:gd name="connsiteX23" fmla="*/ 3496555 w 3745729"/>
                <a:gd name="connsiteY23" fmla="*/ 660030 h 2652742"/>
                <a:gd name="connsiteX24" fmla="*/ 3533131 w 3745729"/>
                <a:gd name="connsiteY24" fmla="*/ 532014 h 2652742"/>
                <a:gd name="connsiteX25" fmla="*/ 3542275 w 3745729"/>
                <a:gd name="connsiteY25" fmla="*/ 413142 h 2652742"/>
                <a:gd name="connsiteX26" fmla="*/ 3533131 w 3745729"/>
                <a:gd name="connsiteY26" fmla="*/ 257694 h 2652742"/>
                <a:gd name="connsiteX27" fmla="*/ 3533131 w 3745729"/>
                <a:gd name="connsiteY27" fmla="*/ 93102 h 2652742"/>
                <a:gd name="connsiteX28" fmla="*/ 3542275 w 3745729"/>
                <a:gd name="connsiteY28" fmla="*/ 13374 h 2652742"/>
                <a:gd name="connsiteX29" fmla="*/ 3734299 w 3745729"/>
                <a:gd name="connsiteY29" fmla="*/ 10806 h 2652742"/>
                <a:gd name="connsiteX30" fmla="*/ 3743443 w 3745729"/>
                <a:gd name="connsiteY30" fmla="*/ 120534 h 2652742"/>
                <a:gd name="connsiteX0" fmla="*/ 3743443 w 3745729"/>
                <a:gd name="connsiteY0" fmla="*/ 120534 h 2652742"/>
                <a:gd name="connsiteX1" fmla="*/ 3734299 w 3745729"/>
                <a:gd name="connsiteY1" fmla="*/ 522870 h 2652742"/>
                <a:gd name="connsiteX2" fmla="*/ 3633715 w 3745729"/>
                <a:gd name="connsiteY2" fmla="*/ 833766 h 2652742"/>
                <a:gd name="connsiteX3" fmla="*/ 3432547 w 3745729"/>
                <a:gd name="connsiteY3" fmla="*/ 1089798 h 2652742"/>
                <a:gd name="connsiteX4" fmla="*/ 3023740 w 3745729"/>
                <a:gd name="connsiteY4" fmla="*/ 1402030 h 2652742"/>
                <a:gd name="connsiteX5" fmla="*/ 2481571 w 3745729"/>
                <a:gd name="connsiteY5" fmla="*/ 1766454 h 2652742"/>
                <a:gd name="connsiteX6" fmla="*/ 1786627 w 3745729"/>
                <a:gd name="connsiteY6" fmla="*/ 2187078 h 2652742"/>
                <a:gd name="connsiteX7" fmla="*/ 1393435 w 3745729"/>
                <a:gd name="connsiteY7" fmla="*/ 2415678 h 2652742"/>
                <a:gd name="connsiteX8" fmla="*/ 991099 w 3745729"/>
                <a:gd name="connsiteY8" fmla="*/ 2543694 h 2652742"/>
                <a:gd name="connsiteX9" fmla="*/ 360163 w 3745729"/>
                <a:gd name="connsiteY9" fmla="*/ 2635134 h 2652742"/>
                <a:gd name="connsiteX10" fmla="*/ 92184 w 3745729"/>
                <a:gd name="connsiteY10" fmla="*/ 2652741 h 2652742"/>
                <a:gd name="connsiteX11" fmla="*/ 19163 w 3745729"/>
                <a:gd name="connsiteY11" fmla="*/ 2650855 h 2652742"/>
                <a:gd name="connsiteX12" fmla="*/ 2211 w 3745729"/>
                <a:gd name="connsiteY12" fmla="*/ 2482358 h 2652742"/>
                <a:gd name="connsiteX13" fmla="*/ 58123 w 3745729"/>
                <a:gd name="connsiteY13" fmla="*/ 2471957 h 2652742"/>
                <a:gd name="connsiteX14" fmla="*/ 451603 w 3745729"/>
                <a:gd name="connsiteY14" fmla="*/ 2452254 h 2652742"/>
                <a:gd name="connsiteX15" fmla="*/ 954523 w 3745729"/>
                <a:gd name="connsiteY15" fmla="*/ 2360814 h 2652742"/>
                <a:gd name="connsiteX16" fmla="*/ 1290284 w 3745729"/>
                <a:gd name="connsiteY16" fmla="*/ 2240658 h 2652742"/>
                <a:gd name="connsiteX17" fmla="*/ 1622035 w 3745729"/>
                <a:gd name="connsiteY17" fmla="*/ 2049918 h 2652742"/>
                <a:gd name="connsiteX18" fmla="*/ 1985175 w 3745729"/>
                <a:gd name="connsiteY18" fmla="*/ 1840890 h 2652742"/>
                <a:gd name="connsiteX19" fmla="*/ 2601726 w 3745729"/>
                <a:gd name="connsiteY19" fmla="*/ 1448981 h 2652742"/>
                <a:gd name="connsiteX20" fmla="*/ 2993635 w 3745729"/>
                <a:gd name="connsiteY20" fmla="*/ 1181238 h 2652742"/>
                <a:gd name="connsiteX21" fmla="*/ 3279771 w 3745729"/>
                <a:gd name="connsiteY21" fmla="*/ 963118 h 2652742"/>
                <a:gd name="connsiteX22" fmla="*/ 3411796 w 3745729"/>
                <a:gd name="connsiteY22" fmla="*/ 816081 h 2652742"/>
                <a:gd name="connsiteX23" fmla="*/ 3496555 w 3745729"/>
                <a:gd name="connsiteY23" fmla="*/ 660030 h 2652742"/>
                <a:gd name="connsiteX24" fmla="*/ 3533131 w 3745729"/>
                <a:gd name="connsiteY24" fmla="*/ 532014 h 2652742"/>
                <a:gd name="connsiteX25" fmla="*/ 3542275 w 3745729"/>
                <a:gd name="connsiteY25" fmla="*/ 413142 h 2652742"/>
                <a:gd name="connsiteX26" fmla="*/ 3533131 w 3745729"/>
                <a:gd name="connsiteY26" fmla="*/ 257694 h 2652742"/>
                <a:gd name="connsiteX27" fmla="*/ 3533131 w 3745729"/>
                <a:gd name="connsiteY27" fmla="*/ 93102 h 2652742"/>
                <a:gd name="connsiteX28" fmla="*/ 3542275 w 3745729"/>
                <a:gd name="connsiteY28" fmla="*/ 13374 h 2652742"/>
                <a:gd name="connsiteX29" fmla="*/ 3734299 w 3745729"/>
                <a:gd name="connsiteY29" fmla="*/ 10806 h 2652742"/>
                <a:gd name="connsiteX30" fmla="*/ 3743443 w 3745729"/>
                <a:gd name="connsiteY30" fmla="*/ 120534 h 2652742"/>
                <a:gd name="connsiteX0" fmla="*/ 3743443 w 3745729"/>
                <a:gd name="connsiteY0" fmla="*/ 120534 h 2652742"/>
                <a:gd name="connsiteX1" fmla="*/ 3734299 w 3745729"/>
                <a:gd name="connsiteY1" fmla="*/ 522870 h 2652742"/>
                <a:gd name="connsiteX2" fmla="*/ 3633715 w 3745729"/>
                <a:gd name="connsiteY2" fmla="*/ 833766 h 2652742"/>
                <a:gd name="connsiteX3" fmla="*/ 3432547 w 3745729"/>
                <a:gd name="connsiteY3" fmla="*/ 1089798 h 2652742"/>
                <a:gd name="connsiteX4" fmla="*/ 3023740 w 3745729"/>
                <a:gd name="connsiteY4" fmla="*/ 1402030 h 2652742"/>
                <a:gd name="connsiteX5" fmla="*/ 2481571 w 3745729"/>
                <a:gd name="connsiteY5" fmla="*/ 1766454 h 2652742"/>
                <a:gd name="connsiteX6" fmla="*/ 1791867 w 3745729"/>
                <a:gd name="connsiteY6" fmla="*/ 2192318 h 2652742"/>
                <a:gd name="connsiteX7" fmla="*/ 1393435 w 3745729"/>
                <a:gd name="connsiteY7" fmla="*/ 2415678 h 2652742"/>
                <a:gd name="connsiteX8" fmla="*/ 991099 w 3745729"/>
                <a:gd name="connsiteY8" fmla="*/ 2543694 h 2652742"/>
                <a:gd name="connsiteX9" fmla="*/ 360163 w 3745729"/>
                <a:gd name="connsiteY9" fmla="*/ 2635134 h 2652742"/>
                <a:gd name="connsiteX10" fmla="*/ 92184 w 3745729"/>
                <a:gd name="connsiteY10" fmla="*/ 2652741 h 2652742"/>
                <a:gd name="connsiteX11" fmla="*/ 19163 w 3745729"/>
                <a:gd name="connsiteY11" fmla="*/ 2650855 h 2652742"/>
                <a:gd name="connsiteX12" fmla="*/ 2211 w 3745729"/>
                <a:gd name="connsiteY12" fmla="*/ 2482358 h 2652742"/>
                <a:gd name="connsiteX13" fmla="*/ 58123 w 3745729"/>
                <a:gd name="connsiteY13" fmla="*/ 2471957 h 2652742"/>
                <a:gd name="connsiteX14" fmla="*/ 451603 w 3745729"/>
                <a:gd name="connsiteY14" fmla="*/ 2452254 h 2652742"/>
                <a:gd name="connsiteX15" fmla="*/ 954523 w 3745729"/>
                <a:gd name="connsiteY15" fmla="*/ 2360814 h 2652742"/>
                <a:gd name="connsiteX16" fmla="*/ 1290284 w 3745729"/>
                <a:gd name="connsiteY16" fmla="*/ 2240658 h 2652742"/>
                <a:gd name="connsiteX17" fmla="*/ 1622035 w 3745729"/>
                <a:gd name="connsiteY17" fmla="*/ 2049918 h 2652742"/>
                <a:gd name="connsiteX18" fmla="*/ 1985175 w 3745729"/>
                <a:gd name="connsiteY18" fmla="*/ 1840890 h 2652742"/>
                <a:gd name="connsiteX19" fmla="*/ 2601726 w 3745729"/>
                <a:gd name="connsiteY19" fmla="*/ 1448981 h 2652742"/>
                <a:gd name="connsiteX20" fmla="*/ 2993635 w 3745729"/>
                <a:gd name="connsiteY20" fmla="*/ 1181238 h 2652742"/>
                <a:gd name="connsiteX21" fmla="*/ 3279771 w 3745729"/>
                <a:gd name="connsiteY21" fmla="*/ 963118 h 2652742"/>
                <a:gd name="connsiteX22" fmla="*/ 3411796 w 3745729"/>
                <a:gd name="connsiteY22" fmla="*/ 816081 h 2652742"/>
                <a:gd name="connsiteX23" fmla="*/ 3496555 w 3745729"/>
                <a:gd name="connsiteY23" fmla="*/ 660030 h 2652742"/>
                <a:gd name="connsiteX24" fmla="*/ 3533131 w 3745729"/>
                <a:gd name="connsiteY24" fmla="*/ 532014 h 2652742"/>
                <a:gd name="connsiteX25" fmla="*/ 3542275 w 3745729"/>
                <a:gd name="connsiteY25" fmla="*/ 413142 h 2652742"/>
                <a:gd name="connsiteX26" fmla="*/ 3533131 w 3745729"/>
                <a:gd name="connsiteY26" fmla="*/ 257694 h 2652742"/>
                <a:gd name="connsiteX27" fmla="*/ 3533131 w 3745729"/>
                <a:gd name="connsiteY27" fmla="*/ 93102 h 2652742"/>
                <a:gd name="connsiteX28" fmla="*/ 3542275 w 3745729"/>
                <a:gd name="connsiteY28" fmla="*/ 13374 h 2652742"/>
                <a:gd name="connsiteX29" fmla="*/ 3734299 w 3745729"/>
                <a:gd name="connsiteY29" fmla="*/ 10806 h 2652742"/>
                <a:gd name="connsiteX30" fmla="*/ 3743443 w 3745729"/>
                <a:gd name="connsiteY30" fmla="*/ 120534 h 2652742"/>
                <a:gd name="connsiteX0" fmla="*/ 3743443 w 3745729"/>
                <a:gd name="connsiteY0" fmla="*/ 120534 h 2652741"/>
                <a:gd name="connsiteX1" fmla="*/ 3734299 w 3745729"/>
                <a:gd name="connsiteY1" fmla="*/ 522870 h 2652741"/>
                <a:gd name="connsiteX2" fmla="*/ 3633715 w 3745729"/>
                <a:gd name="connsiteY2" fmla="*/ 833766 h 2652741"/>
                <a:gd name="connsiteX3" fmla="*/ 3432547 w 3745729"/>
                <a:gd name="connsiteY3" fmla="*/ 1089798 h 2652741"/>
                <a:gd name="connsiteX4" fmla="*/ 3023740 w 3745729"/>
                <a:gd name="connsiteY4" fmla="*/ 1402030 h 2652741"/>
                <a:gd name="connsiteX5" fmla="*/ 2481571 w 3745729"/>
                <a:gd name="connsiteY5" fmla="*/ 1766454 h 2652741"/>
                <a:gd name="connsiteX6" fmla="*/ 1791867 w 3745729"/>
                <a:gd name="connsiteY6" fmla="*/ 2192318 h 2652741"/>
                <a:gd name="connsiteX7" fmla="*/ 1393435 w 3745729"/>
                <a:gd name="connsiteY7" fmla="*/ 2415678 h 2652741"/>
                <a:gd name="connsiteX8" fmla="*/ 993719 w 3745729"/>
                <a:gd name="connsiteY8" fmla="*/ 2551555 h 2652741"/>
                <a:gd name="connsiteX9" fmla="*/ 360163 w 3745729"/>
                <a:gd name="connsiteY9" fmla="*/ 2635134 h 2652741"/>
                <a:gd name="connsiteX10" fmla="*/ 92184 w 3745729"/>
                <a:gd name="connsiteY10" fmla="*/ 2652741 h 2652741"/>
                <a:gd name="connsiteX11" fmla="*/ 19163 w 3745729"/>
                <a:gd name="connsiteY11" fmla="*/ 2650855 h 2652741"/>
                <a:gd name="connsiteX12" fmla="*/ 2211 w 3745729"/>
                <a:gd name="connsiteY12" fmla="*/ 2482358 h 2652741"/>
                <a:gd name="connsiteX13" fmla="*/ 58123 w 3745729"/>
                <a:gd name="connsiteY13" fmla="*/ 2471957 h 2652741"/>
                <a:gd name="connsiteX14" fmla="*/ 451603 w 3745729"/>
                <a:gd name="connsiteY14" fmla="*/ 2452254 h 2652741"/>
                <a:gd name="connsiteX15" fmla="*/ 954523 w 3745729"/>
                <a:gd name="connsiteY15" fmla="*/ 2360814 h 2652741"/>
                <a:gd name="connsiteX16" fmla="*/ 1290284 w 3745729"/>
                <a:gd name="connsiteY16" fmla="*/ 2240658 h 2652741"/>
                <a:gd name="connsiteX17" fmla="*/ 1622035 w 3745729"/>
                <a:gd name="connsiteY17" fmla="*/ 2049918 h 2652741"/>
                <a:gd name="connsiteX18" fmla="*/ 1985175 w 3745729"/>
                <a:gd name="connsiteY18" fmla="*/ 1840890 h 2652741"/>
                <a:gd name="connsiteX19" fmla="*/ 2601726 w 3745729"/>
                <a:gd name="connsiteY19" fmla="*/ 1448981 h 2652741"/>
                <a:gd name="connsiteX20" fmla="*/ 2993635 w 3745729"/>
                <a:gd name="connsiteY20" fmla="*/ 1181238 h 2652741"/>
                <a:gd name="connsiteX21" fmla="*/ 3279771 w 3745729"/>
                <a:gd name="connsiteY21" fmla="*/ 963118 h 2652741"/>
                <a:gd name="connsiteX22" fmla="*/ 3411796 w 3745729"/>
                <a:gd name="connsiteY22" fmla="*/ 816081 h 2652741"/>
                <a:gd name="connsiteX23" fmla="*/ 3496555 w 3745729"/>
                <a:gd name="connsiteY23" fmla="*/ 660030 h 2652741"/>
                <a:gd name="connsiteX24" fmla="*/ 3533131 w 3745729"/>
                <a:gd name="connsiteY24" fmla="*/ 532014 h 2652741"/>
                <a:gd name="connsiteX25" fmla="*/ 3542275 w 3745729"/>
                <a:gd name="connsiteY25" fmla="*/ 413142 h 2652741"/>
                <a:gd name="connsiteX26" fmla="*/ 3533131 w 3745729"/>
                <a:gd name="connsiteY26" fmla="*/ 257694 h 2652741"/>
                <a:gd name="connsiteX27" fmla="*/ 3533131 w 3745729"/>
                <a:gd name="connsiteY27" fmla="*/ 93102 h 2652741"/>
                <a:gd name="connsiteX28" fmla="*/ 3542275 w 3745729"/>
                <a:gd name="connsiteY28" fmla="*/ 13374 h 2652741"/>
                <a:gd name="connsiteX29" fmla="*/ 3734299 w 3745729"/>
                <a:gd name="connsiteY29" fmla="*/ 10806 h 2652741"/>
                <a:gd name="connsiteX30" fmla="*/ 3743443 w 3745729"/>
                <a:gd name="connsiteY30" fmla="*/ 120534 h 2652741"/>
                <a:gd name="connsiteX0" fmla="*/ 3743443 w 3745729"/>
                <a:gd name="connsiteY0" fmla="*/ 120534 h 2652741"/>
                <a:gd name="connsiteX1" fmla="*/ 3734299 w 3745729"/>
                <a:gd name="connsiteY1" fmla="*/ 522870 h 2652741"/>
                <a:gd name="connsiteX2" fmla="*/ 3633715 w 3745729"/>
                <a:gd name="connsiteY2" fmla="*/ 833766 h 2652741"/>
                <a:gd name="connsiteX3" fmla="*/ 3432547 w 3745729"/>
                <a:gd name="connsiteY3" fmla="*/ 1089798 h 2652741"/>
                <a:gd name="connsiteX4" fmla="*/ 3023740 w 3745729"/>
                <a:gd name="connsiteY4" fmla="*/ 1402030 h 2652741"/>
                <a:gd name="connsiteX5" fmla="*/ 2481571 w 3745729"/>
                <a:gd name="connsiteY5" fmla="*/ 1766454 h 2652741"/>
                <a:gd name="connsiteX6" fmla="*/ 1791867 w 3745729"/>
                <a:gd name="connsiteY6" fmla="*/ 2192318 h 2652741"/>
                <a:gd name="connsiteX7" fmla="*/ 1393435 w 3745729"/>
                <a:gd name="connsiteY7" fmla="*/ 2415678 h 2652741"/>
                <a:gd name="connsiteX8" fmla="*/ 993719 w 3745729"/>
                <a:gd name="connsiteY8" fmla="*/ 2551555 h 2652741"/>
                <a:gd name="connsiteX9" fmla="*/ 360163 w 3745729"/>
                <a:gd name="connsiteY9" fmla="*/ 2635134 h 2652741"/>
                <a:gd name="connsiteX10" fmla="*/ 92184 w 3745729"/>
                <a:gd name="connsiteY10" fmla="*/ 2652741 h 2652741"/>
                <a:gd name="connsiteX11" fmla="*/ 19163 w 3745729"/>
                <a:gd name="connsiteY11" fmla="*/ 2650855 h 2652741"/>
                <a:gd name="connsiteX12" fmla="*/ 2211 w 3745729"/>
                <a:gd name="connsiteY12" fmla="*/ 2482358 h 2652741"/>
                <a:gd name="connsiteX13" fmla="*/ 58123 w 3745729"/>
                <a:gd name="connsiteY13" fmla="*/ 2474577 h 2652741"/>
                <a:gd name="connsiteX14" fmla="*/ 451603 w 3745729"/>
                <a:gd name="connsiteY14" fmla="*/ 2452254 h 2652741"/>
                <a:gd name="connsiteX15" fmla="*/ 954523 w 3745729"/>
                <a:gd name="connsiteY15" fmla="*/ 2360814 h 2652741"/>
                <a:gd name="connsiteX16" fmla="*/ 1290284 w 3745729"/>
                <a:gd name="connsiteY16" fmla="*/ 2240658 h 2652741"/>
                <a:gd name="connsiteX17" fmla="*/ 1622035 w 3745729"/>
                <a:gd name="connsiteY17" fmla="*/ 2049918 h 2652741"/>
                <a:gd name="connsiteX18" fmla="*/ 1985175 w 3745729"/>
                <a:gd name="connsiteY18" fmla="*/ 1840890 h 2652741"/>
                <a:gd name="connsiteX19" fmla="*/ 2601726 w 3745729"/>
                <a:gd name="connsiteY19" fmla="*/ 1448981 h 2652741"/>
                <a:gd name="connsiteX20" fmla="*/ 2993635 w 3745729"/>
                <a:gd name="connsiteY20" fmla="*/ 1181238 h 2652741"/>
                <a:gd name="connsiteX21" fmla="*/ 3279771 w 3745729"/>
                <a:gd name="connsiteY21" fmla="*/ 963118 h 2652741"/>
                <a:gd name="connsiteX22" fmla="*/ 3411796 w 3745729"/>
                <a:gd name="connsiteY22" fmla="*/ 816081 h 2652741"/>
                <a:gd name="connsiteX23" fmla="*/ 3496555 w 3745729"/>
                <a:gd name="connsiteY23" fmla="*/ 660030 h 2652741"/>
                <a:gd name="connsiteX24" fmla="*/ 3533131 w 3745729"/>
                <a:gd name="connsiteY24" fmla="*/ 532014 h 2652741"/>
                <a:gd name="connsiteX25" fmla="*/ 3542275 w 3745729"/>
                <a:gd name="connsiteY25" fmla="*/ 413142 h 2652741"/>
                <a:gd name="connsiteX26" fmla="*/ 3533131 w 3745729"/>
                <a:gd name="connsiteY26" fmla="*/ 257694 h 2652741"/>
                <a:gd name="connsiteX27" fmla="*/ 3533131 w 3745729"/>
                <a:gd name="connsiteY27" fmla="*/ 93102 h 2652741"/>
                <a:gd name="connsiteX28" fmla="*/ 3542275 w 3745729"/>
                <a:gd name="connsiteY28" fmla="*/ 13374 h 2652741"/>
                <a:gd name="connsiteX29" fmla="*/ 3734299 w 3745729"/>
                <a:gd name="connsiteY29" fmla="*/ 10806 h 2652741"/>
                <a:gd name="connsiteX30" fmla="*/ 3743443 w 3745729"/>
                <a:gd name="connsiteY30" fmla="*/ 120534 h 2652741"/>
                <a:gd name="connsiteX0" fmla="*/ 3743443 w 3745729"/>
                <a:gd name="connsiteY0" fmla="*/ 120534 h 2652741"/>
                <a:gd name="connsiteX1" fmla="*/ 3734299 w 3745729"/>
                <a:gd name="connsiteY1" fmla="*/ 522870 h 2652741"/>
                <a:gd name="connsiteX2" fmla="*/ 3633715 w 3745729"/>
                <a:gd name="connsiteY2" fmla="*/ 833766 h 2652741"/>
                <a:gd name="connsiteX3" fmla="*/ 3432547 w 3745729"/>
                <a:gd name="connsiteY3" fmla="*/ 1089798 h 2652741"/>
                <a:gd name="connsiteX4" fmla="*/ 3023740 w 3745729"/>
                <a:gd name="connsiteY4" fmla="*/ 1402030 h 2652741"/>
                <a:gd name="connsiteX5" fmla="*/ 2481571 w 3745729"/>
                <a:gd name="connsiteY5" fmla="*/ 1766454 h 2652741"/>
                <a:gd name="connsiteX6" fmla="*/ 1791867 w 3745729"/>
                <a:gd name="connsiteY6" fmla="*/ 2192318 h 2652741"/>
                <a:gd name="connsiteX7" fmla="*/ 1393435 w 3745729"/>
                <a:gd name="connsiteY7" fmla="*/ 2415678 h 2652741"/>
                <a:gd name="connsiteX8" fmla="*/ 993719 w 3745729"/>
                <a:gd name="connsiteY8" fmla="*/ 2551555 h 2652741"/>
                <a:gd name="connsiteX9" fmla="*/ 360163 w 3745729"/>
                <a:gd name="connsiteY9" fmla="*/ 2635134 h 2652741"/>
                <a:gd name="connsiteX10" fmla="*/ 92184 w 3745729"/>
                <a:gd name="connsiteY10" fmla="*/ 2652741 h 2652741"/>
                <a:gd name="connsiteX11" fmla="*/ 19163 w 3745729"/>
                <a:gd name="connsiteY11" fmla="*/ 2650855 h 2652741"/>
                <a:gd name="connsiteX12" fmla="*/ 2211 w 3745729"/>
                <a:gd name="connsiteY12" fmla="*/ 2482358 h 2652741"/>
                <a:gd name="connsiteX13" fmla="*/ 58123 w 3745729"/>
                <a:gd name="connsiteY13" fmla="*/ 2474577 h 2652741"/>
                <a:gd name="connsiteX14" fmla="*/ 451603 w 3745729"/>
                <a:gd name="connsiteY14" fmla="*/ 2452254 h 2652741"/>
                <a:gd name="connsiteX15" fmla="*/ 954523 w 3745729"/>
                <a:gd name="connsiteY15" fmla="*/ 2360814 h 2652741"/>
                <a:gd name="connsiteX16" fmla="*/ 1290284 w 3745729"/>
                <a:gd name="connsiteY16" fmla="*/ 2240658 h 2652741"/>
                <a:gd name="connsiteX17" fmla="*/ 1622035 w 3745729"/>
                <a:gd name="connsiteY17" fmla="*/ 2049918 h 2652741"/>
                <a:gd name="connsiteX18" fmla="*/ 1985175 w 3745729"/>
                <a:gd name="connsiteY18" fmla="*/ 1840890 h 2652741"/>
                <a:gd name="connsiteX19" fmla="*/ 2601726 w 3745729"/>
                <a:gd name="connsiteY19" fmla="*/ 1448981 h 2652741"/>
                <a:gd name="connsiteX20" fmla="*/ 2993635 w 3745729"/>
                <a:gd name="connsiteY20" fmla="*/ 1181238 h 2652741"/>
                <a:gd name="connsiteX21" fmla="*/ 3279771 w 3745729"/>
                <a:gd name="connsiteY21" fmla="*/ 963118 h 2652741"/>
                <a:gd name="connsiteX22" fmla="*/ 3411796 w 3745729"/>
                <a:gd name="connsiteY22" fmla="*/ 816081 h 2652741"/>
                <a:gd name="connsiteX23" fmla="*/ 3496555 w 3745729"/>
                <a:gd name="connsiteY23" fmla="*/ 660030 h 2652741"/>
                <a:gd name="connsiteX24" fmla="*/ 3533131 w 3745729"/>
                <a:gd name="connsiteY24" fmla="*/ 532014 h 2652741"/>
                <a:gd name="connsiteX25" fmla="*/ 3542275 w 3745729"/>
                <a:gd name="connsiteY25" fmla="*/ 413142 h 2652741"/>
                <a:gd name="connsiteX26" fmla="*/ 3533131 w 3745729"/>
                <a:gd name="connsiteY26" fmla="*/ 257694 h 2652741"/>
                <a:gd name="connsiteX27" fmla="*/ 3533131 w 3745729"/>
                <a:gd name="connsiteY27" fmla="*/ 93102 h 2652741"/>
                <a:gd name="connsiteX28" fmla="*/ 3542275 w 3745729"/>
                <a:gd name="connsiteY28" fmla="*/ 13374 h 2652741"/>
                <a:gd name="connsiteX29" fmla="*/ 3734299 w 3745729"/>
                <a:gd name="connsiteY29" fmla="*/ 10806 h 2652741"/>
                <a:gd name="connsiteX30" fmla="*/ 3743443 w 3745729"/>
                <a:gd name="connsiteY30" fmla="*/ 120534 h 2652741"/>
                <a:gd name="connsiteX0" fmla="*/ 3743443 w 3745729"/>
                <a:gd name="connsiteY0" fmla="*/ 109728 h 2641935"/>
                <a:gd name="connsiteX1" fmla="*/ 3734299 w 3745729"/>
                <a:gd name="connsiteY1" fmla="*/ 512064 h 2641935"/>
                <a:gd name="connsiteX2" fmla="*/ 3633715 w 3745729"/>
                <a:gd name="connsiteY2" fmla="*/ 822960 h 2641935"/>
                <a:gd name="connsiteX3" fmla="*/ 3432547 w 3745729"/>
                <a:gd name="connsiteY3" fmla="*/ 1078992 h 2641935"/>
                <a:gd name="connsiteX4" fmla="*/ 3023740 w 3745729"/>
                <a:gd name="connsiteY4" fmla="*/ 1391224 h 2641935"/>
                <a:gd name="connsiteX5" fmla="*/ 2481571 w 3745729"/>
                <a:gd name="connsiteY5" fmla="*/ 1755648 h 2641935"/>
                <a:gd name="connsiteX6" fmla="*/ 1791867 w 3745729"/>
                <a:gd name="connsiteY6" fmla="*/ 2181512 h 2641935"/>
                <a:gd name="connsiteX7" fmla="*/ 1393435 w 3745729"/>
                <a:gd name="connsiteY7" fmla="*/ 2404872 h 2641935"/>
                <a:gd name="connsiteX8" fmla="*/ 993719 w 3745729"/>
                <a:gd name="connsiteY8" fmla="*/ 2540749 h 2641935"/>
                <a:gd name="connsiteX9" fmla="*/ 360163 w 3745729"/>
                <a:gd name="connsiteY9" fmla="*/ 2624328 h 2641935"/>
                <a:gd name="connsiteX10" fmla="*/ 92184 w 3745729"/>
                <a:gd name="connsiteY10" fmla="*/ 2641935 h 2641935"/>
                <a:gd name="connsiteX11" fmla="*/ 19163 w 3745729"/>
                <a:gd name="connsiteY11" fmla="*/ 2640049 h 2641935"/>
                <a:gd name="connsiteX12" fmla="*/ 2211 w 3745729"/>
                <a:gd name="connsiteY12" fmla="*/ 2471552 h 2641935"/>
                <a:gd name="connsiteX13" fmla="*/ 58123 w 3745729"/>
                <a:gd name="connsiteY13" fmla="*/ 2463771 h 2641935"/>
                <a:gd name="connsiteX14" fmla="*/ 451603 w 3745729"/>
                <a:gd name="connsiteY14" fmla="*/ 2441448 h 2641935"/>
                <a:gd name="connsiteX15" fmla="*/ 954523 w 3745729"/>
                <a:gd name="connsiteY15" fmla="*/ 2350008 h 2641935"/>
                <a:gd name="connsiteX16" fmla="*/ 1290284 w 3745729"/>
                <a:gd name="connsiteY16" fmla="*/ 2229852 h 2641935"/>
                <a:gd name="connsiteX17" fmla="*/ 1622035 w 3745729"/>
                <a:gd name="connsiteY17" fmla="*/ 2039112 h 2641935"/>
                <a:gd name="connsiteX18" fmla="*/ 1985175 w 3745729"/>
                <a:gd name="connsiteY18" fmla="*/ 1830084 h 2641935"/>
                <a:gd name="connsiteX19" fmla="*/ 2601726 w 3745729"/>
                <a:gd name="connsiteY19" fmla="*/ 1438175 h 2641935"/>
                <a:gd name="connsiteX20" fmla="*/ 2993635 w 3745729"/>
                <a:gd name="connsiteY20" fmla="*/ 1170432 h 2641935"/>
                <a:gd name="connsiteX21" fmla="*/ 3279771 w 3745729"/>
                <a:gd name="connsiteY21" fmla="*/ 952312 h 2641935"/>
                <a:gd name="connsiteX22" fmla="*/ 3411796 w 3745729"/>
                <a:gd name="connsiteY22" fmla="*/ 805275 h 2641935"/>
                <a:gd name="connsiteX23" fmla="*/ 3496555 w 3745729"/>
                <a:gd name="connsiteY23" fmla="*/ 649224 h 2641935"/>
                <a:gd name="connsiteX24" fmla="*/ 3533131 w 3745729"/>
                <a:gd name="connsiteY24" fmla="*/ 521208 h 2641935"/>
                <a:gd name="connsiteX25" fmla="*/ 3542275 w 3745729"/>
                <a:gd name="connsiteY25" fmla="*/ 402336 h 2641935"/>
                <a:gd name="connsiteX26" fmla="*/ 3533131 w 3745729"/>
                <a:gd name="connsiteY26" fmla="*/ 246888 h 2641935"/>
                <a:gd name="connsiteX27" fmla="*/ 3533131 w 3745729"/>
                <a:gd name="connsiteY27" fmla="*/ 82296 h 2641935"/>
                <a:gd name="connsiteX28" fmla="*/ 3542275 w 3745729"/>
                <a:gd name="connsiteY28" fmla="*/ 2568 h 2641935"/>
                <a:gd name="connsiteX29" fmla="*/ 3734299 w 3745729"/>
                <a:gd name="connsiteY29" fmla="*/ 0 h 2641935"/>
                <a:gd name="connsiteX30" fmla="*/ 3743443 w 3745729"/>
                <a:gd name="connsiteY30" fmla="*/ 109728 h 2641935"/>
                <a:gd name="connsiteX0" fmla="*/ 3743443 w 3745729"/>
                <a:gd name="connsiteY0" fmla="*/ 109728 h 2641935"/>
                <a:gd name="connsiteX1" fmla="*/ 3734299 w 3745729"/>
                <a:gd name="connsiteY1" fmla="*/ 512064 h 2641935"/>
                <a:gd name="connsiteX2" fmla="*/ 3633715 w 3745729"/>
                <a:gd name="connsiteY2" fmla="*/ 822960 h 2641935"/>
                <a:gd name="connsiteX3" fmla="*/ 3432547 w 3745729"/>
                <a:gd name="connsiteY3" fmla="*/ 1078992 h 2641935"/>
                <a:gd name="connsiteX4" fmla="*/ 3023740 w 3745729"/>
                <a:gd name="connsiteY4" fmla="*/ 1391224 h 2641935"/>
                <a:gd name="connsiteX5" fmla="*/ 2481571 w 3745729"/>
                <a:gd name="connsiteY5" fmla="*/ 1755648 h 2641935"/>
                <a:gd name="connsiteX6" fmla="*/ 1791867 w 3745729"/>
                <a:gd name="connsiteY6" fmla="*/ 2181512 h 2641935"/>
                <a:gd name="connsiteX7" fmla="*/ 1393435 w 3745729"/>
                <a:gd name="connsiteY7" fmla="*/ 2404872 h 2641935"/>
                <a:gd name="connsiteX8" fmla="*/ 993719 w 3745729"/>
                <a:gd name="connsiteY8" fmla="*/ 2540749 h 2641935"/>
                <a:gd name="connsiteX9" fmla="*/ 360163 w 3745729"/>
                <a:gd name="connsiteY9" fmla="*/ 2624328 h 2641935"/>
                <a:gd name="connsiteX10" fmla="*/ 92184 w 3745729"/>
                <a:gd name="connsiteY10" fmla="*/ 2641935 h 2641935"/>
                <a:gd name="connsiteX11" fmla="*/ 19163 w 3745729"/>
                <a:gd name="connsiteY11" fmla="*/ 2640049 h 2641935"/>
                <a:gd name="connsiteX12" fmla="*/ 2211 w 3745729"/>
                <a:gd name="connsiteY12" fmla="*/ 2471552 h 2641935"/>
                <a:gd name="connsiteX13" fmla="*/ 58123 w 3745729"/>
                <a:gd name="connsiteY13" fmla="*/ 2463771 h 2641935"/>
                <a:gd name="connsiteX14" fmla="*/ 451603 w 3745729"/>
                <a:gd name="connsiteY14" fmla="*/ 2441448 h 2641935"/>
                <a:gd name="connsiteX15" fmla="*/ 954523 w 3745729"/>
                <a:gd name="connsiteY15" fmla="*/ 2350008 h 2641935"/>
                <a:gd name="connsiteX16" fmla="*/ 1290284 w 3745729"/>
                <a:gd name="connsiteY16" fmla="*/ 2229852 h 2641935"/>
                <a:gd name="connsiteX17" fmla="*/ 1622035 w 3745729"/>
                <a:gd name="connsiteY17" fmla="*/ 2039112 h 2641935"/>
                <a:gd name="connsiteX18" fmla="*/ 1985175 w 3745729"/>
                <a:gd name="connsiteY18" fmla="*/ 1830084 h 2641935"/>
                <a:gd name="connsiteX19" fmla="*/ 2601726 w 3745729"/>
                <a:gd name="connsiteY19" fmla="*/ 1438175 h 2641935"/>
                <a:gd name="connsiteX20" fmla="*/ 2993635 w 3745729"/>
                <a:gd name="connsiteY20" fmla="*/ 1170432 h 2641935"/>
                <a:gd name="connsiteX21" fmla="*/ 3279771 w 3745729"/>
                <a:gd name="connsiteY21" fmla="*/ 952312 h 2641935"/>
                <a:gd name="connsiteX22" fmla="*/ 3411796 w 3745729"/>
                <a:gd name="connsiteY22" fmla="*/ 805275 h 2641935"/>
                <a:gd name="connsiteX23" fmla="*/ 3496555 w 3745729"/>
                <a:gd name="connsiteY23" fmla="*/ 649224 h 2641935"/>
                <a:gd name="connsiteX24" fmla="*/ 3533131 w 3745729"/>
                <a:gd name="connsiteY24" fmla="*/ 521208 h 2641935"/>
                <a:gd name="connsiteX25" fmla="*/ 3542275 w 3745729"/>
                <a:gd name="connsiteY25" fmla="*/ 402336 h 2641935"/>
                <a:gd name="connsiteX26" fmla="*/ 3533131 w 3745729"/>
                <a:gd name="connsiteY26" fmla="*/ 246888 h 2641935"/>
                <a:gd name="connsiteX27" fmla="*/ 3533131 w 3745729"/>
                <a:gd name="connsiteY27" fmla="*/ 82296 h 2641935"/>
                <a:gd name="connsiteX28" fmla="*/ 3542275 w 3745729"/>
                <a:gd name="connsiteY28" fmla="*/ 2568 h 2641935"/>
                <a:gd name="connsiteX29" fmla="*/ 3734299 w 3745729"/>
                <a:gd name="connsiteY29" fmla="*/ 0 h 2641935"/>
                <a:gd name="connsiteX30" fmla="*/ 3743443 w 3745729"/>
                <a:gd name="connsiteY30" fmla="*/ 109728 h 26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45729" h="2641935">
                  <a:moveTo>
                    <a:pt x="3743443" y="109728"/>
                  </a:moveTo>
                  <a:cubicBezTo>
                    <a:pt x="3743443" y="195072"/>
                    <a:pt x="3752587" y="393192"/>
                    <a:pt x="3734299" y="512064"/>
                  </a:cubicBezTo>
                  <a:cubicBezTo>
                    <a:pt x="3716011" y="630936"/>
                    <a:pt x="3684007" y="728472"/>
                    <a:pt x="3633715" y="822960"/>
                  </a:cubicBezTo>
                  <a:cubicBezTo>
                    <a:pt x="3583423" y="917448"/>
                    <a:pt x="3534210" y="984281"/>
                    <a:pt x="3432547" y="1078992"/>
                  </a:cubicBezTo>
                  <a:cubicBezTo>
                    <a:pt x="3330885" y="1173703"/>
                    <a:pt x="3023740" y="1391224"/>
                    <a:pt x="3023740" y="1391224"/>
                  </a:cubicBezTo>
                  <a:cubicBezTo>
                    <a:pt x="2865244" y="1504000"/>
                    <a:pt x="2686883" y="1623933"/>
                    <a:pt x="2481571" y="1755648"/>
                  </a:cubicBezTo>
                  <a:cubicBezTo>
                    <a:pt x="2276259" y="1887363"/>
                    <a:pt x="1973223" y="2073308"/>
                    <a:pt x="1791867" y="2181512"/>
                  </a:cubicBezTo>
                  <a:cubicBezTo>
                    <a:pt x="1610511" y="2289716"/>
                    <a:pt x="1526460" y="2344999"/>
                    <a:pt x="1393435" y="2404872"/>
                  </a:cubicBezTo>
                  <a:cubicBezTo>
                    <a:pt x="1260410" y="2464745"/>
                    <a:pt x="1165931" y="2504173"/>
                    <a:pt x="993719" y="2540749"/>
                  </a:cubicBezTo>
                  <a:cubicBezTo>
                    <a:pt x="821507" y="2577325"/>
                    <a:pt x="510419" y="2607464"/>
                    <a:pt x="360163" y="2624328"/>
                  </a:cubicBezTo>
                  <a:cubicBezTo>
                    <a:pt x="209907" y="2641192"/>
                    <a:pt x="145524" y="2641935"/>
                    <a:pt x="92184" y="2641935"/>
                  </a:cubicBezTo>
                  <a:lnTo>
                    <a:pt x="19163" y="2640049"/>
                  </a:lnTo>
                  <a:cubicBezTo>
                    <a:pt x="4168" y="2611652"/>
                    <a:pt x="-4282" y="2500932"/>
                    <a:pt x="2211" y="2471552"/>
                  </a:cubicBezTo>
                  <a:cubicBezTo>
                    <a:pt x="8704" y="2442172"/>
                    <a:pt x="39486" y="2466365"/>
                    <a:pt x="58123" y="2463771"/>
                  </a:cubicBezTo>
                  <a:cubicBezTo>
                    <a:pt x="131275" y="2462247"/>
                    <a:pt x="302203" y="2460408"/>
                    <a:pt x="451603" y="2441448"/>
                  </a:cubicBezTo>
                  <a:cubicBezTo>
                    <a:pt x="601003" y="2422488"/>
                    <a:pt x="814743" y="2385274"/>
                    <a:pt x="954523" y="2350008"/>
                  </a:cubicBezTo>
                  <a:cubicBezTo>
                    <a:pt x="1094303" y="2314742"/>
                    <a:pt x="1179032" y="2281668"/>
                    <a:pt x="1290284" y="2229852"/>
                  </a:cubicBezTo>
                  <a:cubicBezTo>
                    <a:pt x="1401536" y="2178036"/>
                    <a:pt x="1506220" y="2105740"/>
                    <a:pt x="1622035" y="2039112"/>
                  </a:cubicBezTo>
                  <a:cubicBezTo>
                    <a:pt x="1737850" y="1972484"/>
                    <a:pt x="1821893" y="1930240"/>
                    <a:pt x="1985175" y="1830084"/>
                  </a:cubicBezTo>
                  <a:cubicBezTo>
                    <a:pt x="2148457" y="1729928"/>
                    <a:pt x="2433649" y="1548117"/>
                    <a:pt x="2601726" y="1438175"/>
                  </a:cubicBezTo>
                  <a:cubicBezTo>
                    <a:pt x="2769803" y="1328233"/>
                    <a:pt x="2880628" y="1251409"/>
                    <a:pt x="2993635" y="1170432"/>
                  </a:cubicBezTo>
                  <a:cubicBezTo>
                    <a:pt x="3106643" y="1089455"/>
                    <a:pt x="3210078" y="1013171"/>
                    <a:pt x="3279771" y="952312"/>
                  </a:cubicBezTo>
                  <a:cubicBezTo>
                    <a:pt x="3349464" y="891453"/>
                    <a:pt x="3375665" y="855790"/>
                    <a:pt x="3411796" y="805275"/>
                  </a:cubicBezTo>
                  <a:cubicBezTo>
                    <a:pt x="3447927" y="754760"/>
                    <a:pt x="3476333" y="696568"/>
                    <a:pt x="3496555" y="649224"/>
                  </a:cubicBezTo>
                  <a:cubicBezTo>
                    <a:pt x="3516777" y="601880"/>
                    <a:pt x="3525511" y="562356"/>
                    <a:pt x="3533131" y="521208"/>
                  </a:cubicBezTo>
                  <a:cubicBezTo>
                    <a:pt x="3540751" y="480060"/>
                    <a:pt x="3542275" y="448056"/>
                    <a:pt x="3542275" y="402336"/>
                  </a:cubicBezTo>
                  <a:lnTo>
                    <a:pt x="3533131" y="246888"/>
                  </a:lnTo>
                  <a:lnTo>
                    <a:pt x="3533131" y="82296"/>
                  </a:lnTo>
                  <a:lnTo>
                    <a:pt x="3542275" y="2568"/>
                  </a:lnTo>
                  <a:lnTo>
                    <a:pt x="3734299" y="0"/>
                  </a:lnTo>
                  <a:lnTo>
                    <a:pt x="3743443" y="109728"/>
                  </a:ln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09B274-648B-487A-84DB-C6BDB3DC6476}"/>
              </a:ext>
            </a:extLst>
          </p:cNvPr>
          <p:cNvGrpSpPr/>
          <p:nvPr/>
        </p:nvGrpSpPr>
        <p:grpSpPr>
          <a:xfrm>
            <a:off x="3114224" y="3988748"/>
            <a:ext cx="1026773" cy="903985"/>
            <a:chOff x="9243152" y="2763184"/>
            <a:chExt cx="1026773" cy="903985"/>
          </a:xfrm>
        </p:grpSpPr>
        <p:sp>
          <p:nvSpPr>
            <p:cNvPr id="40" name="Rectangle 39"/>
            <p:cNvSpPr/>
            <p:nvPr/>
          </p:nvSpPr>
          <p:spPr>
            <a:xfrm>
              <a:off x="9243152" y="2763184"/>
              <a:ext cx="102677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73831"/>
              <a:r>
                <a:rPr lang="en-US" sz="1050" dirty="0">
                  <a:solidFill>
                    <a:srgbClr val="000099"/>
                  </a:solidFill>
                  <a:latin typeface="Calibri" panose="020F0502020204030204" pitchFamily="34" charset="0"/>
                </a:rPr>
                <a:t>Microcrack</a:t>
              </a:r>
            </a:p>
            <a:p>
              <a:pPr algn="ctr" defTabSz="173831"/>
              <a:r>
                <a:rPr lang="en-US" sz="1050" dirty="0">
                  <a:solidFill>
                    <a:srgbClr val="000099"/>
                  </a:solidFill>
                  <a:latin typeface="Calibri" panose="020F0502020204030204" pitchFamily="34" charset="0"/>
                </a:rPr>
                <a:t>location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9756816" y="3155599"/>
              <a:ext cx="2008" cy="248804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9595585" y="3404402"/>
              <a:ext cx="322465" cy="262767"/>
            </a:xfrm>
            <a:prstGeom prst="ellipse">
              <a:avLst/>
            </a:prstGeom>
            <a:noFill/>
            <a:ln w="31750" cmpd="sng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0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AA00154B-AC83-4F26-B353-1AE5BCEB101B}"/>
              </a:ext>
            </a:extLst>
          </p:cNvPr>
          <p:cNvSpPr txBox="1">
            <a:spLocks/>
          </p:cNvSpPr>
          <p:nvPr/>
        </p:nvSpPr>
        <p:spPr>
          <a:xfrm>
            <a:off x="681145" y="200264"/>
            <a:ext cx="7465142" cy="57128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prove-out volumes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9A55B67-46D9-49E6-882A-FE9373E20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9433" y="3375518"/>
            <a:ext cx="3384321" cy="73924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182FE1A-0DD4-4AA0-A7B0-6FEBF9AF70F6}"/>
              </a:ext>
            </a:extLst>
          </p:cNvPr>
          <p:cNvSpPr/>
          <p:nvPr/>
        </p:nvSpPr>
        <p:spPr>
          <a:xfrm>
            <a:off x="681145" y="2805532"/>
            <a:ext cx="368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Probe failure due to large # of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Fast supplier response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~9000 tubes scanned; process &amp; alloys successfully validated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A31BEE-8F3F-4A38-9B5F-CA1BA01DE9D0}"/>
              </a:ext>
            </a:extLst>
          </p:cNvPr>
          <p:cNvSpPr txBox="1"/>
          <p:nvPr/>
        </p:nvSpPr>
        <p:spPr>
          <a:xfrm>
            <a:off x="681146" y="847467"/>
            <a:ext cx="43004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High-resolution, sensitive flexible Eddy current array probe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Manual inspection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Highly-customized fixture to rotate part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Automated flag of each defect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dirty="0"/>
              <a:t>Needed to scan 1000’s of tubes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2B80442-FE79-48A9-927A-EA89BA7DF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653" y="838949"/>
            <a:ext cx="4142393" cy="226392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94283B-C73B-48FE-98EC-454FC3C33671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1587" y="2640527"/>
            <a:ext cx="13205" cy="4205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E977BF1-E5BE-43AA-9DB0-3FFDA562BA61}"/>
              </a:ext>
            </a:extLst>
          </p:cNvPr>
          <p:cNvSpPr/>
          <p:nvPr/>
        </p:nvSpPr>
        <p:spPr>
          <a:xfrm flipH="1">
            <a:off x="5232943" y="4114766"/>
            <a:ext cx="1716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Slide direction</a:t>
            </a:r>
            <a:endParaRPr lang="en-US" sz="1100" dirty="0"/>
          </a:p>
        </p:txBody>
      </p:sp>
      <p:sp>
        <p:nvSpPr>
          <p:cNvPr id="57" name="Right Arrow 21507">
            <a:extLst>
              <a:ext uri="{FF2B5EF4-FFF2-40B4-BE49-F238E27FC236}">
                <a16:creationId xmlns:a16="http://schemas.microsoft.com/office/drawing/2014/main" id="{BB81E8FB-C0A2-4B91-8697-C3175E3FFA4E}"/>
              </a:ext>
            </a:extLst>
          </p:cNvPr>
          <p:cNvSpPr/>
          <p:nvPr/>
        </p:nvSpPr>
        <p:spPr bwMode="auto">
          <a:xfrm>
            <a:off x="6468200" y="4160548"/>
            <a:ext cx="1339671" cy="18466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778912C8-1D9E-40FC-B260-1D49EA3D5FD5}"/>
              </a:ext>
            </a:extLst>
          </p:cNvPr>
          <p:cNvSpPr/>
          <p:nvPr/>
        </p:nvSpPr>
        <p:spPr>
          <a:xfrm rot="12240000">
            <a:off x="5498381" y="750822"/>
            <a:ext cx="1595027" cy="1236108"/>
          </a:xfrm>
          <a:custGeom>
            <a:avLst/>
            <a:gdLst>
              <a:gd name="connsiteX0" fmla="*/ 3767486 w 3772910"/>
              <a:gd name="connsiteY0" fmla="*/ 138627 h 2670182"/>
              <a:gd name="connsiteX1" fmla="*/ 3758342 w 3772910"/>
              <a:gd name="connsiteY1" fmla="*/ 540963 h 2670182"/>
              <a:gd name="connsiteX2" fmla="*/ 3657758 w 3772910"/>
              <a:gd name="connsiteY2" fmla="*/ 851859 h 2670182"/>
              <a:gd name="connsiteX3" fmla="*/ 3456590 w 3772910"/>
              <a:gd name="connsiteY3" fmla="*/ 1107891 h 2670182"/>
              <a:gd name="connsiteX4" fmla="*/ 3026822 w 3772910"/>
              <a:gd name="connsiteY4" fmla="*/ 1409643 h 2670182"/>
              <a:gd name="connsiteX5" fmla="*/ 2505614 w 3772910"/>
              <a:gd name="connsiteY5" fmla="*/ 1784547 h 2670182"/>
              <a:gd name="connsiteX6" fmla="*/ 1810670 w 3772910"/>
              <a:gd name="connsiteY6" fmla="*/ 2205171 h 2670182"/>
              <a:gd name="connsiteX7" fmla="*/ 1417478 w 3772910"/>
              <a:gd name="connsiteY7" fmla="*/ 2433771 h 2670182"/>
              <a:gd name="connsiteX8" fmla="*/ 1015142 w 3772910"/>
              <a:gd name="connsiteY8" fmla="*/ 2561787 h 2670182"/>
              <a:gd name="connsiteX9" fmla="*/ 384206 w 3772910"/>
              <a:gd name="connsiteY9" fmla="*/ 2653227 h 2670182"/>
              <a:gd name="connsiteX10" fmla="*/ 64166 w 3772910"/>
              <a:gd name="connsiteY10" fmla="*/ 2653227 h 2670182"/>
              <a:gd name="connsiteX11" fmla="*/ 36734 w 3772910"/>
              <a:gd name="connsiteY11" fmla="*/ 2479491 h 2670182"/>
              <a:gd name="connsiteX12" fmla="*/ 475646 w 3772910"/>
              <a:gd name="connsiteY12" fmla="*/ 2470347 h 2670182"/>
              <a:gd name="connsiteX13" fmla="*/ 978566 w 3772910"/>
              <a:gd name="connsiteY13" fmla="*/ 2378907 h 2670182"/>
              <a:gd name="connsiteX14" fmla="*/ 1298606 w 3772910"/>
              <a:gd name="connsiteY14" fmla="*/ 2250891 h 2670182"/>
              <a:gd name="connsiteX15" fmla="*/ 1646078 w 3772910"/>
              <a:gd name="connsiteY15" fmla="*/ 2068011 h 2670182"/>
              <a:gd name="connsiteX16" fmla="*/ 2011838 w 3772910"/>
              <a:gd name="connsiteY16" fmla="*/ 1866843 h 2670182"/>
              <a:gd name="connsiteX17" fmla="*/ 2633630 w 3772910"/>
              <a:gd name="connsiteY17" fmla="*/ 1482795 h 2670182"/>
              <a:gd name="connsiteX18" fmla="*/ 3017678 w 3772910"/>
              <a:gd name="connsiteY18" fmla="*/ 1199331 h 2670182"/>
              <a:gd name="connsiteX19" fmla="*/ 3282854 w 3772910"/>
              <a:gd name="connsiteY19" fmla="*/ 970731 h 2670182"/>
              <a:gd name="connsiteX20" fmla="*/ 3520598 w 3772910"/>
              <a:gd name="connsiteY20" fmla="*/ 678123 h 2670182"/>
              <a:gd name="connsiteX21" fmla="*/ 3557174 w 3772910"/>
              <a:gd name="connsiteY21" fmla="*/ 550107 h 2670182"/>
              <a:gd name="connsiteX22" fmla="*/ 3566318 w 3772910"/>
              <a:gd name="connsiteY22" fmla="*/ 431235 h 2670182"/>
              <a:gd name="connsiteX23" fmla="*/ 3557174 w 3772910"/>
              <a:gd name="connsiteY23" fmla="*/ 275787 h 2670182"/>
              <a:gd name="connsiteX24" fmla="*/ 3557174 w 3772910"/>
              <a:gd name="connsiteY24" fmla="*/ 111195 h 2670182"/>
              <a:gd name="connsiteX25" fmla="*/ 3566318 w 3772910"/>
              <a:gd name="connsiteY25" fmla="*/ 47187 h 2670182"/>
              <a:gd name="connsiteX26" fmla="*/ 3758342 w 3772910"/>
              <a:gd name="connsiteY26" fmla="*/ 28899 h 2670182"/>
              <a:gd name="connsiteX27" fmla="*/ 3758342 w 3772910"/>
              <a:gd name="connsiteY27" fmla="*/ 83763 h 2670182"/>
              <a:gd name="connsiteX28" fmla="*/ 3749198 w 3772910"/>
              <a:gd name="connsiteY28" fmla="*/ 1467 h 2670182"/>
              <a:gd name="connsiteX29" fmla="*/ 3749198 w 3772910"/>
              <a:gd name="connsiteY29" fmla="*/ 28899 h 2670182"/>
              <a:gd name="connsiteX30" fmla="*/ 3749198 w 3772910"/>
              <a:gd name="connsiteY30" fmla="*/ 10611 h 2670182"/>
              <a:gd name="connsiteX0" fmla="*/ 3767486 w 3772910"/>
              <a:gd name="connsiteY0" fmla="*/ 138627 h 2670182"/>
              <a:gd name="connsiteX1" fmla="*/ 3758342 w 3772910"/>
              <a:gd name="connsiteY1" fmla="*/ 540963 h 2670182"/>
              <a:gd name="connsiteX2" fmla="*/ 3657758 w 3772910"/>
              <a:gd name="connsiteY2" fmla="*/ 851859 h 2670182"/>
              <a:gd name="connsiteX3" fmla="*/ 3456590 w 3772910"/>
              <a:gd name="connsiteY3" fmla="*/ 1107891 h 2670182"/>
              <a:gd name="connsiteX4" fmla="*/ 3026822 w 3772910"/>
              <a:gd name="connsiteY4" fmla="*/ 1409643 h 2670182"/>
              <a:gd name="connsiteX5" fmla="*/ 2505614 w 3772910"/>
              <a:gd name="connsiteY5" fmla="*/ 1784547 h 2670182"/>
              <a:gd name="connsiteX6" fmla="*/ 1810670 w 3772910"/>
              <a:gd name="connsiteY6" fmla="*/ 2205171 h 2670182"/>
              <a:gd name="connsiteX7" fmla="*/ 1417478 w 3772910"/>
              <a:gd name="connsiteY7" fmla="*/ 2433771 h 2670182"/>
              <a:gd name="connsiteX8" fmla="*/ 1015142 w 3772910"/>
              <a:gd name="connsiteY8" fmla="*/ 2561787 h 2670182"/>
              <a:gd name="connsiteX9" fmla="*/ 384206 w 3772910"/>
              <a:gd name="connsiteY9" fmla="*/ 2653227 h 2670182"/>
              <a:gd name="connsiteX10" fmla="*/ 64166 w 3772910"/>
              <a:gd name="connsiteY10" fmla="*/ 2653227 h 2670182"/>
              <a:gd name="connsiteX11" fmla="*/ 36734 w 3772910"/>
              <a:gd name="connsiteY11" fmla="*/ 2479491 h 2670182"/>
              <a:gd name="connsiteX12" fmla="*/ 475646 w 3772910"/>
              <a:gd name="connsiteY12" fmla="*/ 2470347 h 2670182"/>
              <a:gd name="connsiteX13" fmla="*/ 978566 w 3772910"/>
              <a:gd name="connsiteY13" fmla="*/ 2378907 h 2670182"/>
              <a:gd name="connsiteX14" fmla="*/ 1298606 w 3772910"/>
              <a:gd name="connsiteY14" fmla="*/ 2250891 h 2670182"/>
              <a:gd name="connsiteX15" fmla="*/ 1646078 w 3772910"/>
              <a:gd name="connsiteY15" fmla="*/ 2068011 h 2670182"/>
              <a:gd name="connsiteX16" fmla="*/ 2011838 w 3772910"/>
              <a:gd name="connsiteY16" fmla="*/ 1866843 h 2670182"/>
              <a:gd name="connsiteX17" fmla="*/ 2633630 w 3772910"/>
              <a:gd name="connsiteY17" fmla="*/ 1482795 h 2670182"/>
              <a:gd name="connsiteX18" fmla="*/ 3017678 w 3772910"/>
              <a:gd name="connsiteY18" fmla="*/ 1199331 h 2670182"/>
              <a:gd name="connsiteX19" fmla="*/ 3282854 w 3772910"/>
              <a:gd name="connsiteY19" fmla="*/ 970731 h 2670182"/>
              <a:gd name="connsiteX20" fmla="*/ 3520598 w 3772910"/>
              <a:gd name="connsiteY20" fmla="*/ 678123 h 2670182"/>
              <a:gd name="connsiteX21" fmla="*/ 3557174 w 3772910"/>
              <a:gd name="connsiteY21" fmla="*/ 550107 h 2670182"/>
              <a:gd name="connsiteX22" fmla="*/ 3566318 w 3772910"/>
              <a:gd name="connsiteY22" fmla="*/ 431235 h 2670182"/>
              <a:gd name="connsiteX23" fmla="*/ 3557174 w 3772910"/>
              <a:gd name="connsiteY23" fmla="*/ 275787 h 2670182"/>
              <a:gd name="connsiteX24" fmla="*/ 3557174 w 3772910"/>
              <a:gd name="connsiteY24" fmla="*/ 111195 h 2670182"/>
              <a:gd name="connsiteX25" fmla="*/ 3566318 w 3772910"/>
              <a:gd name="connsiteY25" fmla="*/ 47187 h 2670182"/>
              <a:gd name="connsiteX26" fmla="*/ 3758342 w 3772910"/>
              <a:gd name="connsiteY26" fmla="*/ 28899 h 2670182"/>
              <a:gd name="connsiteX27" fmla="*/ 3758342 w 3772910"/>
              <a:gd name="connsiteY27" fmla="*/ 83763 h 2670182"/>
              <a:gd name="connsiteX28" fmla="*/ 3749198 w 3772910"/>
              <a:gd name="connsiteY28" fmla="*/ 1467 h 2670182"/>
              <a:gd name="connsiteX29" fmla="*/ 3749198 w 3772910"/>
              <a:gd name="connsiteY29" fmla="*/ 28899 h 2670182"/>
              <a:gd name="connsiteX0" fmla="*/ 3767486 w 3772910"/>
              <a:gd name="connsiteY0" fmla="*/ 111484 h 2643039"/>
              <a:gd name="connsiteX1" fmla="*/ 3758342 w 3772910"/>
              <a:gd name="connsiteY1" fmla="*/ 513820 h 2643039"/>
              <a:gd name="connsiteX2" fmla="*/ 3657758 w 3772910"/>
              <a:gd name="connsiteY2" fmla="*/ 824716 h 2643039"/>
              <a:gd name="connsiteX3" fmla="*/ 3456590 w 3772910"/>
              <a:gd name="connsiteY3" fmla="*/ 1080748 h 2643039"/>
              <a:gd name="connsiteX4" fmla="*/ 3026822 w 3772910"/>
              <a:gd name="connsiteY4" fmla="*/ 1382500 h 2643039"/>
              <a:gd name="connsiteX5" fmla="*/ 2505614 w 3772910"/>
              <a:gd name="connsiteY5" fmla="*/ 1757404 h 2643039"/>
              <a:gd name="connsiteX6" fmla="*/ 1810670 w 3772910"/>
              <a:gd name="connsiteY6" fmla="*/ 2178028 h 2643039"/>
              <a:gd name="connsiteX7" fmla="*/ 1417478 w 3772910"/>
              <a:gd name="connsiteY7" fmla="*/ 2406628 h 2643039"/>
              <a:gd name="connsiteX8" fmla="*/ 1015142 w 3772910"/>
              <a:gd name="connsiteY8" fmla="*/ 2534644 h 2643039"/>
              <a:gd name="connsiteX9" fmla="*/ 384206 w 3772910"/>
              <a:gd name="connsiteY9" fmla="*/ 2626084 h 2643039"/>
              <a:gd name="connsiteX10" fmla="*/ 64166 w 3772910"/>
              <a:gd name="connsiteY10" fmla="*/ 2626084 h 2643039"/>
              <a:gd name="connsiteX11" fmla="*/ 36734 w 3772910"/>
              <a:gd name="connsiteY11" fmla="*/ 2452348 h 2643039"/>
              <a:gd name="connsiteX12" fmla="*/ 475646 w 3772910"/>
              <a:gd name="connsiteY12" fmla="*/ 2443204 h 2643039"/>
              <a:gd name="connsiteX13" fmla="*/ 978566 w 3772910"/>
              <a:gd name="connsiteY13" fmla="*/ 2351764 h 2643039"/>
              <a:gd name="connsiteX14" fmla="*/ 1298606 w 3772910"/>
              <a:gd name="connsiteY14" fmla="*/ 2223748 h 2643039"/>
              <a:gd name="connsiteX15" fmla="*/ 1646078 w 3772910"/>
              <a:gd name="connsiteY15" fmla="*/ 2040868 h 2643039"/>
              <a:gd name="connsiteX16" fmla="*/ 2011838 w 3772910"/>
              <a:gd name="connsiteY16" fmla="*/ 1839700 h 2643039"/>
              <a:gd name="connsiteX17" fmla="*/ 2633630 w 3772910"/>
              <a:gd name="connsiteY17" fmla="*/ 1455652 h 2643039"/>
              <a:gd name="connsiteX18" fmla="*/ 3017678 w 3772910"/>
              <a:gd name="connsiteY18" fmla="*/ 1172188 h 2643039"/>
              <a:gd name="connsiteX19" fmla="*/ 3282854 w 3772910"/>
              <a:gd name="connsiteY19" fmla="*/ 943588 h 2643039"/>
              <a:gd name="connsiteX20" fmla="*/ 3520598 w 3772910"/>
              <a:gd name="connsiteY20" fmla="*/ 650980 h 2643039"/>
              <a:gd name="connsiteX21" fmla="*/ 3557174 w 3772910"/>
              <a:gd name="connsiteY21" fmla="*/ 522964 h 2643039"/>
              <a:gd name="connsiteX22" fmla="*/ 3566318 w 3772910"/>
              <a:gd name="connsiteY22" fmla="*/ 404092 h 2643039"/>
              <a:gd name="connsiteX23" fmla="*/ 3557174 w 3772910"/>
              <a:gd name="connsiteY23" fmla="*/ 248644 h 2643039"/>
              <a:gd name="connsiteX24" fmla="*/ 3557174 w 3772910"/>
              <a:gd name="connsiteY24" fmla="*/ 84052 h 2643039"/>
              <a:gd name="connsiteX25" fmla="*/ 3566318 w 3772910"/>
              <a:gd name="connsiteY25" fmla="*/ 20044 h 2643039"/>
              <a:gd name="connsiteX26" fmla="*/ 3758342 w 3772910"/>
              <a:gd name="connsiteY26" fmla="*/ 1756 h 2643039"/>
              <a:gd name="connsiteX27" fmla="*/ 3758342 w 3772910"/>
              <a:gd name="connsiteY27" fmla="*/ 56620 h 2643039"/>
              <a:gd name="connsiteX28" fmla="*/ 3749198 w 3772910"/>
              <a:gd name="connsiteY28" fmla="*/ 1756 h 2643039"/>
              <a:gd name="connsiteX0" fmla="*/ 3767486 w 3772910"/>
              <a:gd name="connsiteY0" fmla="*/ 111484 h 2643039"/>
              <a:gd name="connsiteX1" fmla="*/ 3758342 w 3772910"/>
              <a:gd name="connsiteY1" fmla="*/ 513820 h 2643039"/>
              <a:gd name="connsiteX2" fmla="*/ 3657758 w 3772910"/>
              <a:gd name="connsiteY2" fmla="*/ 824716 h 2643039"/>
              <a:gd name="connsiteX3" fmla="*/ 3456590 w 3772910"/>
              <a:gd name="connsiteY3" fmla="*/ 1080748 h 2643039"/>
              <a:gd name="connsiteX4" fmla="*/ 3026822 w 3772910"/>
              <a:gd name="connsiteY4" fmla="*/ 1382500 h 2643039"/>
              <a:gd name="connsiteX5" fmla="*/ 2505614 w 3772910"/>
              <a:gd name="connsiteY5" fmla="*/ 1757404 h 2643039"/>
              <a:gd name="connsiteX6" fmla="*/ 1810670 w 3772910"/>
              <a:gd name="connsiteY6" fmla="*/ 2178028 h 2643039"/>
              <a:gd name="connsiteX7" fmla="*/ 1417478 w 3772910"/>
              <a:gd name="connsiteY7" fmla="*/ 2406628 h 2643039"/>
              <a:gd name="connsiteX8" fmla="*/ 1015142 w 3772910"/>
              <a:gd name="connsiteY8" fmla="*/ 2534644 h 2643039"/>
              <a:gd name="connsiteX9" fmla="*/ 384206 w 3772910"/>
              <a:gd name="connsiteY9" fmla="*/ 2626084 h 2643039"/>
              <a:gd name="connsiteX10" fmla="*/ 64166 w 3772910"/>
              <a:gd name="connsiteY10" fmla="*/ 2626084 h 2643039"/>
              <a:gd name="connsiteX11" fmla="*/ 36734 w 3772910"/>
              <a:gd name="connsiteY11" fmla="*/ 2452348 h 2643039"/>
              <a:gd name="connsiteX12" fmla="*/ 475646 w 3772910"/>
              <a:gd name="connsiteY12" fmla="*/ 2443204 h 2643039"/>
              <a:gd name="connsiteX13" fmla="*/ 978566 w 3772910"/>
              <a:gd name="connsiteY13" fmla="*/ 2351764 h 2643039"/>
              <a:gd name="connsiteX14" fmla="*/ 1298606 w 3772910"/>
              <a:gd name="connsiteY14" fmla="*/ 2223748 h 2643039"/>
              <a:gd name="connsiteX15" fmla="*/ 1646078 w 3772910"/>
              <a:gd name="connsiteY15" fmla="*/ 2040868 h 2643039"/>
              <a:gd name="connsiteX16" fmla="*/ 2011838 w 3772910"/>
              <a:gd name="connsiteY16" fmla="*/ 1839700 h 2643039"/>
              <a:gd name="connsiteX17" fmla="*/ 2633630 w 3772910"/>
              <a:gd name="connsiteY17" fmla="*/ 1455652 h 2643039"/>
              <a:gd name="connsiteX18" fmla="*/ 3017678 w 3772910"/>
              <a:gd name="connsiteY18" fmla="*/ 1172188 h 2643039"/>
              <a:gd name="connsiteX19" fmla="*/ 3282854 w 3772910"/>
              <a:gd name="connsiteY19" fmla="*/ 943588 h 2643039"/>
              <a:gd name="connsiteX20" fmla="*/ 3520598 w 3772910"/>
              <a:gd name="connsiteY20" fmla="*/ 650980 h 2643039"/>
              <a:gd name="connsiteX21" fmla="*/ 3557174 w 3772910"/>
              <a:gd name="connsiteY21" fmla="*/ 522964 h 2643039"/>
              <a:gd name="connsiteX22" fmla="*/ 3566318 w 3772910"/>
              <a:gd name="connsiteY22" fmla="*/ 404092 h 2643039"/>
              <a:gd name="connsiteX23" fmla="*/ 3557174 w 3772910"/>
              <a:gd name="connsiteY23" fmla="*/ 248644 h 2643039"/>
              <a:gd name="connsiteX24" fmla="*/ 3557174 w 3772910"/>
              <a:gd name="connsiteY24" fmla="*/ 84052 h 2643039"/>
              <a:gd name="connsiteX25" fmla="*/ 3566318 w 3772910"/>
              <a:gd name="connsiteY25" fmla="*/ 20044 h 2643039"/>
              <a:gd name="connsiteX26" fmla="*/ 3758342 w 3772910"/>
              <a:gd name="connsiteY26" fmla="*/ 1756 h 2643039"/>
              <a:gd name="connsiteX27" fmla="*/ 3758342 w 3772910"/>
              <a:gd name="connsiteY27" fmla="*/ 56620 h 2643039"/>
              <a:gd name="connsiteX0" fmla="*/ 3767486 w 3772910"/>
              <a:gd name="connsiteY0" fmla="*/ 111484 h 2643039"/>
              <a:gd name="connsiteX1" fmla="*/ 3758342 w 3772910"/>
              <a:gd name="connsiteY1" fmla="*/ 513820 h 2643039"/>
              <a:gd name="connsiteX2" fmla="*/ 3657758 w 3772910"/>
              <a:gd name="connsiteY2" fmla="*/ 824716 h 2643039"/>
              <a:gd name="connsiteX3" fmla="*/ 3456590 w 3772910"/>
              <a:gd name="connsiteY3" fmla="*/ 1080748 h 2643039"/>
              <a:gd name="connsiteX4" fmla="*/ 3026822 w 3772910"/>
              <a:gd name="connsiteY4" fmla="*/ 1382500 h 2643039"/>
              <a:gd name="connsiteX5" fmla="*/ 2505614 w 3772910"/>
              <a:gd name="connsiteY5" fmla="*/ 1757404 h 2643039"/>
              <a:gd name="connsiteX6" fmla="*/ 1810670 w 3772910"/>
              <a:gd name="connsiteY6" fmla="*/ 2178028 h 2643039"/>
              <a:gd name="connsiteX7" fmla="*/ 1417478 w 3772910"/>
              <a:gd name="connsiteY7" fmla="*/ 2406628 h 2643039"/>
              <a:gd name="connsiteX8" fmla="*/ 1015142 w 3772910"/>
              <a:gd name="connsiteY8" fmla="*/ 2534644 h 2643039"/>
              <a:gd name="connsiteX9" fmla="*/ 384206 w 3772910"/>
              <a:gd name="connsiteY9" fmla="*/ 2626084 h 2643039"/>
              <a:gd name="connsiteX10" fmla="*/ 64166 w 3772910"/>
              <a:gd name="connsiteY10" fmla="*/ 2626084 h 2643039"/>
              <a:gd name="connsiteX11" fmla="*/ 36734 w 3772910"/>
              <a:gd name="connsiteY11" fmla="*/ 2452348 h 2643039"/>
              <a:gd name="connsiteX12" fmla="*/ 475646 w 3772910"/>
              <a:gd name="connsiteY12" fmla="*/ 2443204 h 2643039"/>
              <a:gd name="connsiteX13" fmla="*/ 978566 w 3772910"/>
              <a:gd name="connsiteY13" fmla="*/ 2351764 h 2643039"/>
              <a:gd name="connsiteX14" fmla="*/ 1298606 w 3772910"/>
              <a:gd name="connsiteY14" fmla="*/ 2223748 h 2643039"/>
              <a:gd name="connsiteX15" fmla="*/ 1646078 w 3772910"/>
              <a:gd name="connsiteY15" fmla="*/ 2040868 h 2643039"/>
              <a:gd name="connsiteX16" fmla="*/ 2011838 w 3772910"/>
              <a:gd name="connsiteY16" fmla="*/ 1839700 h 2643039"/>
              <a:gd name="connsiteX17" fmla="*/ 2633630 w 3772910"/>
              <a:gd name="connsiteY17" fmla="*/ 1455652 h 2643039"/>
              <a:gd name="connsiteX18" fmla="*/ 3017678 w 3772910"/>
              <a:gd name="connsiteY18" fmla="*/ 1172188 h 2643039"/>
              <a:gd name="connsiteX19" fmla="*/ 3282854 w 3772910"/>
              <a:gd name="connsiteY19" fmla="*/ 943588 h 2643039"/>
              <a:gd name="connsiteX20" fmla="*/ 3520598 w 3772910"/>
              <a:gd name="connsiteY20" fmla="*/ 650980 h 2643039"/>
              <a:gd name="connsiteX21" fmla="*/ 3557174 w 3772910"/>
              <a:gd name="connsiteY21" fmla="*/ 522964 h 2643039"/>
              <a:gd name="connsiteX22" fmla="*/ 3566318 w 3772910"/>
              <a:gd name="connsiteY22" fmla="*/ 404092 h 2643039"/>
              <a:gd name="connsiteX23" fmla="*/ 3557174 w 3772910"/>
              <a:gd name="connsiteY23" fmla="*/ 248644 h 2643039"/>
              <a:gd name="connsiteX24" fmla="*/ 3557174 w 3772910"/>
              <a:gd name="connsiteY24" fmla="*/ 84052 h 2643039"/>
              <a:gd name="connsiteX25" fmla="*/ 3566318 w 3772910"/>
              <a:gd name="connsiteY25" fmla="*/ 20044 h 2643039"/>
              <a:gd name="connsiteX26" fmla="*/ 3758342 w 3772910"/>
              <a:gd name="connsiteY26" fmla="*/ 1756 h 2643039"/>
              <a:gd name="connsiteX27" fmla="*/ 3758342 w 3772910"/>
              <a:gd name="connsiteY27" fmla="*/ 56620 h 2643039"/>
              <a:gd name="connsiteX28" fmla="*/ 3767486 w 3772910"/>
              <a:gd name="connsiteY28" fmla="*/ 111484 h 2643039"/>
              <a:gd name="connsiteX0" fmla="*/ 3767486 w 3776048"/>
              <a:gd name="connsiteY0" fmla="*/ 111484 h 2643039"/>
              <a:gd name="connsiteX1" fmla="*/ 3758342 w 3776048"/>
              <a:gd name="connsiteY1" fmla="*/ 513820 h 2643039"/>
              <a:gd name="connsiteX2" fmla="*/ 3657758 w 3776048"/>
              <a:gd name="connsiteY2" fmla="*/ 824716 h 2643039"/>
              <a:gd name="connsiteX3" fmla="*/ 3456590 w 3776048"/>
              <a:gd name="connsiteY3" fmla="*/ 1080748 h 2643039"/>
              <a:gd name="connsiteX4" fmla="*/ 3026822 w 3776048"/>
              <a:gd name="connsiteY4" fmla="*/ 1382500 h 2643039"/>
              <a:gd name="connsiteX5" fmla="*/ 2505614 w 3776048"/>
              <a:gd name="connsiteY5" fmla="*/ 1757404 h 2643039"/>
              <a:gd name="connsiteX6" fmla="*/ 1810670 w 3776048"/>
              <a:gd name="connsiteY6" fmla="*/ 2178028 h 2643039"/>
              <a:gd name="connsiteX7" fmla="*/ 1417478 w 3776048"/>
              <a:gd name="connsiteY7" fmla="*/ 2406628 h 2643039"/>
              <a:gd name="connsiteX8" fmla="*/ 1015142 w 3776048"/>
              <a:gd name="connsiteY8" fmla="*/ 2534644 h 2643039"/>
              <a:gd name="connsiteX9" fmla="*/ 384206 w 3776048"/>
              <a:gd name="connsiteY9" fmla="*/ 2626084 h 2643039"/>
              <a:gd name="connsiteX10" fmla="*/ 64166 w 3776048"/>
              <a:gd name="connsiteY10" fmla="*/ 2626084 h 2643039"/>
              <a:gd name="connsiteX11" fmla="*/ 36734 w 3776048"/>
              <a:gd name="connsiteY11" fmla="*/ 2452348 h 2643039"/>
              <a:gd name="connsiteX12" fmla="*/ 475646 w 3776048"/>
              <a:gd name="connsiteY12" fmla="*/ 2443204 h 2643039"/>
              <a:gd name="connsiteX13" fmla="*/ 978566 w 3776048"/>
              <a:gd name="connsiteY13" fmla="*/ 2351764 h 2643039"/>
              <a:gd name="connsiteX14" fmla="*/ 1298606 w 3776048"/>
              <a:gd name="connsiteY14" fmla="*/ 2223748 h 2643039"/>
              <a:gd name="connsiteX15" fmla="*/ 1646078 w 3776048"/>
              <a:gd name="connsiteY15" fmla="*/ 2040868 h 2643039"/>
              <a:gd name="connsiteX16" fmla="*/ 2011838 w 3776048"/>
              <a:gd name="connsiteY16" fmla="*/ 1839700 h 2643039"/>
              <a:gd name="connsiteX17" fmla="*/ 2633630 w 3776048"/>
              <a:gd name="connsiteY17" fmla="*/ 1455652 h 2643039"/>
              <a:gd name="connsiteX18" fmla="*/ 3017678 w 3776048"/>
              <a:gd name="connsiteY18" fmla="*/ 1172188 h 2643039"/>
              <a:gd name="connsiteX19" fmla="*/ 3282854 w 3776048"/>
              <a:gd name="connsiteY19" fmla="*/ 943588 h 2643039"/>
              <a:gd name="connsiteX20" fmla="*/ 3520598 w 3776048"/>
              <a:gd name="connsiteY20" fmla="*/ 650980 h 2643039"/>
              <a:gd name="connsiteX21" fmla="*/ 3557174 w 3776048"/>
              <a:gd name="connsiteY21" fmla="*/ 522964 h 2643039"/>
              <a:gd name="connsiteX22" fmla="*/ 3566318 w 3776048"/>
              <a:gd name="connsiteY22" fmla="*/ 404092 h 2643039"/>
              <a:gd name="connsiteX23" fmla="*/ 3557174 w 3776048"/>
              <a:gd name="connsiteY23" fmla="*/ 248644 h 2643039"/>
              <a:gd name="connsiteX24" fmla="*/ 3557174 w 3776048"/>
              <a:gd name="connsiteY24" fmla="*/ 84052 h 2643039"/>
              <a:gd name="connsiteX25" fmla="*/ 3566318 w 3776048"/>
              <a:gd name="connsiteY25" fmla="*/ 20044 h 2643039"/>
              <a:gd name="connsiteX26" fmla="*/ 3758342 w 3776048"/>
              <a:gd name="connsiteY26" fmla="*/ 1756 h 2643039"/>
              <a:gd name="connsiteX27" fmla="*/ 3767486 w 3776048"/>
              <a:gd name="connsiteY27" fmla="*/ 111484 h 2643039"/>
              <a:gd name="connsiteX0" fmla="*/ 3767486 w 3776048"/>
              <a:gd name="connsiteY0" fmla="*/ 120534 h 2652089"/>
              <a:gd name="connsiteX1" fmla="*/ 3758342 w 3776048"/>
              <a:gd name="connsiteY1" fmla="*/ 522870 h 2652089"/>
              <a:gd name="connsiteX2" fmla="*/ 3657758 w 3776048"/>
              <a:gd name="connsiteY2" fmla="*/ 833766 h 2652089"/>
              <a:gd name="connsiteX3" fmla="*/ 3456590 w 3776048"/>
              <a:gd name="connsiteY3" fmla="*/ 1089798 h 2652089"/>
              <a:gd name="connsiteX4" fmla="*/ 3026822 w 3776048"/>
              <a:gd name="connsiteY4" fmla="*/ 1391550 h 2652089"/>
              <a:gd name="connsiteX5" fmla="*/ 2505614 w 3776048"/>
              <a:gd name="connsiteY5" fmla="*/ 1766454 h 2652089"/>
              <a:gd name="connsiteX6" fmla="*/ 1810670 w 3776048"/>
              <a:gd name="connsiteY6" fmla="*/ 2187078 h 2652089"/>
              <a:gd name="connsiteX7" fmla="*/ 1417478 w 3776048"/>
              <a:gd name="connsiteY7" fmla="*/ 2415678 h 2652089"/>
              <a:gd name="connsiteX8" fmla="*/ 1015142 w 3776048"/>
              <a:gd name="connsiteY8" fmla="*/ 2543694 h 2652089"/>
              <a:gd name="connsiteX9" fmla="*/ 384206 w 3776048"/>
              <a:gd name="connsiteY9" fmla="*/ 2635134 h 2652089"/>
              <a:gd name="connsiteX10" fmla="*/ 64166 w 3776048"/>
              <a:gd name="connsiteY10" fmla="*/ 2635134 h 2652089"/>
              <a:gd name="connsiteX11" fmla="*/ 36734 w 3776048"/>
              <a:gd name="connsiteY11" fmla="*/ 2461398 h 2652089"/>
              <a:gd name="connsiteX12" fmla="*/ 475646 w 3776048"/>
              <a:gd name="connsiteY12" fmla="*/ 2452254 h 2652089"/>
              <a:gd name="connsiteX13" fmla="*/ 978566 w 3776048"/>
              <a:gd name="connsiteY13" fmla="*/ 2360814 h 2652089"/>
              <a:gd name="connsiteX14" fmla="*/ 1298606 w 3776048"/>
              <a:gd name="connsiteY14" fmla="*/ 2232798 h 2652089"/>
              <a:gd name="connsiteX15" fmla="*/ 1646078 w 3776048"/>
              <a:gd name="connsiteY15" fmla="*/ 2049918 h 2652089"/>
              <a:gd name="connsiteX16" fmla="*/ 2011838 w 3776048"/>
              <a:gd name="connsiteY16" fmla="*/ 1848750 h 2652089"/>
              <a:gd name="connsiteX17" fmla="*/ 2633630 w 3776048"/>
              <a:gd name="connsiteY17" fmla="*/ 1464702 h 2652089"/>
              <a:gd name="connsiteX18" fmla="*/ 3017678 w 3776048"/>
              <a:gd name="connsiteY18" fmla="*/ 1181238 h 2652089"/>
              <a:gd name="connsiteX19" fmla="*/ 3282854 w 3776048"/>
              <a:gd name="connsiteY19" fmla="*/ 952638 h 2652089"/>
              <a:gd name="connsiteX20" fmla="*/ 3520598 w 3776048"/>
              <a:gd name="connsiteY20" fmla="*/ 660030 h 2652089"/>
              <a:gd name="connsiteX21" fmla="*/ 3557174 w 3776048"/>
              <a:gd name="connsiteY21" fmla="*/ 532014 h 2652089"/>
              <a:gd name="connsiteX22" fmla="*/ 3566318 w 3776048"/>
              <a:gd name="connsiteY22" fmla="*/ 413142 h 2652089"/>
              <a:gd name="connsiteX23" fmla="*/ 3557174 w 3776048"/>
              <a:gd name="connsiteY23" fmla="*/ 257694 h 2652089"/>
              <a:gd name="connsiteX24" fmla="*/ 3557174 w 3776048"/>
              <a:gd name="connsiteY24" fmla="*/ 93102 h 2652089"/>
              <a:gd name="connsiteX25" fmla="*/ 3566318 w 3776048"/>
              <a:gd name="connsiteY25" fmla="*/ 13374 h 2652089"/>
              <a:gd name="connsiteX26" fmla="*/ 3758342 w 3776048"/>
              <a:gd name="connsiteY26" fmla="*/ 10806 h 2652089"/>
              <a:gd name="connsiteX27" fmla="*/ 3767486 w 3776048"/>
              <a:gd name="connsiteY27" fmla="*/ 120534 h 2652089"/>
              <a:gd name="connsiteX0" fmla="*/ 3767486 w 3776048"/>
              <a:gd name="connsiteY0" fmla="*/ 120534 h 2652089"/>
              <a:gd name="connsiteX1" fmla="*/ 3758342 w 3776048"/>
              <a:gd name="connsiteY1" fmla="*/ 522870 h 2652089"/>
              <a:gd name="connsiteX2" fmla="*/ 3657758 w 3776048"/>
              <a:gd name="connsiteY2" fmla="*/ 833766 h 2652089"/>
              <a:gd name="connsiteX3" fmla="*/ 3456590 w 3776048"/>
              <a:gd name="connsiteY3" fmla="*/ 1089798 h 2652089"/>
              <a:gd name="connsiteX4" fmla="*/ 3026822 w 3776048"/>
              <a:gd name="connsiteY4" fmla="*/ 1391550 h 2652089"/>
              <a:gd name="connsiteX5" fmla="*/ 2505614 w 3776048"/>
              <a:gd name="connsiteY5" fmla="*/ 1766454 h 2652089"/>
              <a:gd name="connsiteX6" fmla="*/ 1810670 w 3776048"/>
              <a:gd name="connsiteY6" fmla="*/ 2187078 h 2652089"/>
              <a:gd name="connsiteX7" fmla="*/ 1417478 w 3776048"/>
              <a:gd name="connsiteY7" fmla="*/ 2415678 h 2652089"/>
              <a:gd name="connsiteX8" fmla="*/ 1015142 w 3776048"/>
              <a:gd name="connsiteY8" fmla="*/ 2543694 h 2652089"/>
              <a:gd name="connsiteX9" fmla="*/ 384206 w 3776048"/>
              <a:gd name="connsiteY9" fmla="*/ 2635134 h 2652089"/>
              <a:gd name="connsiteX10" fmla="*/ 64166 w 3776048"/>
              <a:gd name="connsiteY10" fmla="*/ 2635134 h 2652089"/>
              <a:gd name="connsiteX11" fmla="*/ 36734 w 3776048"/>
              <a:gd name="connsiteY11" fmla="*/ 2461398 h 2652089"/>
              <a:gd name="connsiteX12" fmla="*/ 475646 w 3776048"/>
              <a:gd name="connsiteY12" fmla="*/ 2452254 h 2652089"/>
              <a:gd name="connsiteX13" fmla="*/ 978566 w 3776048"/>
              <a:gd name="connsiteY13" fmla="*/ 2360814 h 2652089"/>
              <a:gd name="connsiteX14" fmla="*/ 1298606 w 3776048"/>
              <a:gd name="connsiteY14" fmla="*/ 2232798 h 2652089"/>
              <a:gd name="connsiteX15" fmla="*/ 1646078 w 3776048"/>
              <a:gd name="connsiteY15" fmla="*/ 2049918 h 2652089"/>
              <a:gd name="connsiteX16" fmla="*/ 2011838 w 3776048"/>
              <a:gd name="connsiteY16" fmla="*/ 1848750 h 2652089"/>
              <a:gd name="connsiteX17" fmla="*/ 2633630 w 3776048"/>
              <a:gd name="connsiteY17" fmla="*/ 1464702 h 2652089"/>
              <a:gd name="connsiteX18" fmla="*/ 3017678 w 3776048"/>
              <a:gd name="connsiteY18" fmla="*/ 1181238 h 2652089"/>
              <a:gd name="connsiteX19" fmla="*/ 3282854 w 3776048"/>
              <a:gd name="connsiteY19" fmla="*/ 952638 h 2652089"/>
              <a:gd name="connsiteX20" fmla="*/ 3520598 w 3776048"/>
              <a:gd name="connsiteY20" fmla="*/ 660030 h 2652089"/>
              <a:gd name="connsiteX21" fmla="*/ 3557174 w 3776048"/>
              <a:gd name="connsiteY21" fmla="*/ 532014 h 2652089"/>
              <a:gd name="connsiteX22" fmla="*/ 3566318 w 3776048"/>
              <a:gd name="connsiteY22" fmla="*/ 413142 h 2652089"/>
              <a:gd name="connsiteX23" fmla="*/ 3557174 w 3776048"/>
              <a:gd name="connsiteY23" fmla="*/ 257694 h 2652089"/>
              <a:gd name="connsiteX24" fmla="*/ 3557174 w 3776048"/>
              <a:gd name="connsiteY24" fmla="*/ 93102 h 2652089"/>
              <a:gd name="connsiteX25" fmla="*/ 3566318 w 3776048"/>
              <a:gd name="connsiteY25" fmla="*/ 13374 h 2652089"/>
              <a:gd name="connsiteX26" fmla="*/ 3758342 w 3776048"/>
              <a:gd name="connsiteY26" fmla="*/ 10806 h 2652089"/>
              <a:gd name="connsiteX27" fmla="*/ 3767486 w 3776048"/>
              <a:gd name="connsiteY27" fmla="*/ 120534 h 2652089"/>
              <a:gd name="connsiteX0" fmla="*/ 3767486 w 3769772"/>
              <a:gd name="connsiteY0" fmla="*/ 120534 h 2652089"/>
              <a:gd name="connsiteX1" fmla="*/ 3758342 w 3769772"/>
              <a:gd name="connsiteY1" fmla="*/ 522870 h 2652089"/>
              <a:gd name="connsiteX2" fmla="*/ 3657758 w 3769772"/>
              <a:gd name="connsiteY2" fmla="*/ 833766 h 2652089"/>
              <a:gd name="connsiteX3" fmla="*/ 3456590 w 3769772"/>
              <a:gd name="connsiteY3" fmla="*/ 1089798 h 2652089"/>
              <a:gd name="connsiteX4" fmla="*/ 3026822 w 3769772"/>
              <a:gd name="connsiteY4" fmla="*/ 1391550 h 2652089"/>
              <a:gd name="connsiteX5" fmla="*/ 2505614 w 3769772"/>
              <a:gd name="connsiteY5" fmla="*/ 1766454 h 2652089"/>
              <a:gd name="connsiteX6" fmla="*/ 1810670 w 3769772"/>
              <a:gd name="connsiteY6" fmla="*/ 2187078 h 2652089"/>
              <a:gd name="connsiteX7" fmla="*/ 1417478 w 3769772"/>
              <a:gd name="connsiteY7" fmla="*/ 2415678 h 2652089"/>
              <a:gd name="connsiteX8" fmla="*/ 1015142 w 3769772"/>
              <a:gd name="connsiteY8" fmla="*/ 2543694 h 2652089"/>
              <a:gd name="connsiteX9" fmla="*/ 384206 w 3769772"/>
              <a:gd name="connsiteY9" fmla="*/ 2635134 h 2652089"/>
              <a:gd name="connsiteX10" fmla="*/ 64166 w 3769772"/>
              <a:gd name="connsiteY10" fmla="*/ 2635134 h 2652089"/>
              <a:gd name="connsiteX11" fmla="*/ 36734 w 3769772"/>
              <a:gd name="connsiteY11" fmla="*/ 2461398 h 2652089"/>
              <a:gd name="connsiteX12" fmla="*/ 475646 w 3769772"/>
              <a:gd name="connsiteY12" fmla="*/ 2452254 h 2652089"/>
              <a:gd name="connsiteX13" fmla="*/ 978566 w 3769772"/>
              <a:gd name="connsiteY13" fmla="*/ 2360814 h 2652089"/>
              <a:gd name="connsiteX14" fmla="*/ 1298606 w 3769772"/>
              <a:gd name="connsiteY14" fmla="*/ 2232798 h 2652089"/>
              <a:gd name="connsiteX15" fmla="*/ 1646078 w 3769772"/>
              <a:gd name="connsiteY15" fmla="*/ 2049918 h 2652089"/>
              <a:gd name="connsiteX16" fmla="*/ 2011838 w 3769772"/>
              <a:gd name="connsiteY16" fmla="*/ 1848750 h 2652089"/>
              <a:gd name="connsiteX17" fmla="*/ 2633630 w 3769772"/>
              <a:gd name="connsiteY17" fmla="*/ 1464702 h 2652089"/>
              <a:gd name="connsiteX18" fmla="*/ 3017678 w 3769772"/>
              <a:gd name="connsiteY18" fmla="*/ 1181238 h 2652089"/>
              <a:gd name="connsiteX19" fmla="*/ 3282854 w 3769772"/>
              <a:gd name="connsiteY19" fmla="*/ 952638 h 2652089"/>
              <a:gd name="connsiteX20" fmla="*/ 3520598 w 3769772"/>
              <a:gd name="connsiteY20" fmla="*/ 660030 h 2652089"/>
              <a:gd name="connsiteX21" fmla="*/ 3557174 w 3769772"/>
              <a:gd name="connsiteY21" fmla="*/ 532014 h 2652089"/>
              <a:gd name="connsiteX22" fmla="*/ 3566318 w 3769772"/>
              <a:gd name="connsiteY22" fmla="*/ 413142 h 2652089"/>
              <a:gd name="connsiteX23" fmla="*/ 3557174 w 3769772"/>
              <a:gd name="connsiteY23" fmla="*/ 257694 h 2652089"/>
              <a:gd name="connsiteX24" fmla="*/ 3557174 w 3769772"/>
              <a:gd name="connsiteY24" fmla="*/ 93102 h 2652089"/>
              <a:gd name="connsiteX25" fmla="*/ 3566318 w 3769772"/>
              <a:gd name="connsiteY25" fmla="*/ 13374 h 2652089"/>
              <a:gd name="connsiteX26" fmla="*/ 3758342 w 3769772"/>
              <a:gd name="connsiteY26" fmla="*/ 10806 h 2652089"/>
              <a:gd name="connsiteX27" fmla="*/ 3767486 w 3769772"/>
              <a:gd name="connsiteY27" fmla="*/ 120534 h 2652089"/>
              <a:gd name="connsiteX0" fmla="*/ 3767486 w 3769772"/>
              <a:gd name="connsiteY0" fmla="*/ 120534 h 2652089"/>
              <a:gd name="connsiteX1" fmla="*/ 3758342 w 3769772"/>
              <a:gd name="connsiteY1" fmla="*/ 522870 h 2652089"/>
              <a:gd name="connsiteX2" fmla="*/ 3657758 w 3769772"/>
              <a:gd name="connsiteY2" fmla="*/ 833766 h 2652089"/>
              <a:gd name="connsiteX3" fmla="*/ 3456590 w 3769772"/>
              <a:gd name="connsiteY3" fmla="*/ 1089798 h 2652089"/>
              <a:gd name="connsiteX4" fmla="*/ 3026822 w 3769772"/>
              <a:gd name="connsiteY4" fmla="*/ 1391550 h 2652089"/>
              <a:gd name="connsiteX5" fmla="*/ 2505614 w 3769772"/>
              <a:gd name="connsiteY5" fmla="*/ 1766454 h 2652089"/>
              <a:gd name="connsiteX6" fmla="*/ 1810670 w 3769772"/>
              <a:gd name="connsiteY6" fmla="*/ 2187078 h 2652089"/>
              <a:gd name="connsiteX7" fmla="*/ 1417478 w 3769772"/>
              <a:gd name="connsiteY7" fmla="*/ 2415678 h 2652089"/>
              <a:gd name="connsiteX8" fmla="*/ 1015142 w 3769772"/>
              <a:gd name="connsiteY8" fmla="*/ 2543694 h 2652089"/>
              <a:gd name="connsiteX9" fmla="*/ 384206 w 3769772"/>
              <a:gd name="connsiteY9" fmla="*/ 2635134 h 2652089"/>
              <a:gd name="connsiteX10" fmla="*/ 64166 w 3769772"/>
              <a:gd name="connsiteY10" fmla="*/ 2635134 h 2652089"/>
              <a:gd name="connsiteX11" fmla="*/ 36734 w 3769772"/>
              <a:gd name="connsiteY11" fmla="*/ 2461398 h 2652089"/>
              <a:gd name="connsiteX12" fmla="*/ 475646 w 3769772"/>
              <a:gd name="connsiteY12" fmla="*/ 2452254 h 2652089"/>
              <a:gd name="connsiteX13" fmla="*/ 978566 w 3769772"/>
              <a:gd name="connsiteY13" fmla="*/ 2360814 h 2652089"/>
              <a:gd name="connsiteX14" fmla="*/ 1298606 w 3769772"/>
              <a:gd name="connsiteY14" fmla="*/ 2232798 h 2652089"/>
              <a:gd name="connsiteX15" fmla="*/ 1646078 w 3769772"/>
              <a:gd name="connsiteY15" fmla="*/ 2049918 h 2652089"/>
              <a:gd name="connsiteX16" fmla="*/ 2011838 w 3769772"/>
              <a:gd name="connsiteY16" fmla="*/ 1848750 h 2652089"/>
              <a:gd name="connsiteX17" fmla="*/ 2633630 w 3769772"/>
              <a:gd name="connsiteY17" fmla="*/ 1464702 h 2652089"/>
              <a:gd name="connsiteX18" fmla="*/ 3017678 w 3769772"/>
              <a:gd name="connsiteY18" fmla="*/ 1181238 h 2652089"/>
              <a:gd name="connsiteX19" fmla="*/ 3303814 w 3769772"/>
              <a:gd name="connsiteY19" fmla="*/ 963118 h 2652089"/>
              <a:gd name="connsiteX20" fmla="*/ 3520598 w 3769772"/>
              <a:gd name="connsiteY20" fmla="*/ 660030 h 2652089"/>
              <a:gd name="connsiteX21" fmla="*/ 3557174 w 3769772"/>
              <a:gd name="connsiteY21" fmla="*/ 532014 h 2652089"/>
              <a:gd name="connsiteX22" fmla="*/ 3566318 w 3769772"/>
              <a:gd name="connsiteY22" fmla="*/ 413142 h 2652089"/>
              <a:gd name="connsiteX23" fmla="*/ 3557174 w 3769772"/>
              <a:gd name="connsiteY23" fmla="*/ 257694 h 2652089"/>
              <a:gd name="connsiteX24" fmla="*/ 3557174 w 3769772"/>
              <a:gd name="connsiteY24" fmla="*/ 93102 h 2652089"/>
              <a:gd name="connsiteX25" fmla="*/ 3566318 w 3769772"/>
              <a:gd name="connsiteY25" fmla="*/ 13374 h 2652089"/>
              <a:gd name="connsiteX26" fmla="*/ 3758342 w 3769772"/>
              <a:gd name="connsiteY26" fmla="*/ 10806 h 2652089"/>
              <a:gd name="connsiteX27" fmla="*/ 3767486 w 3769772"/>
              <a:gd name="connsiteY27" fmla="*/ 120534 h 2652089"/>
              <a:gd name="connsiteX0" fmla="*/ 3767486 w 3769772"/>
              <a:gd name="connsiteY0" fmla="*/ 120534 h 2652089"/>
              <a:gd name="connsiteX1" fmla="*/ 3758342 w 3769772"/>
              <a:gd name="connsiteY1" fmla="*/ 522870 h 2652089"/>
              <a:gd name="connsiteX2" fmla="*/ 3657758 w 3769772"/>
              <a:gd name="connsiteY2" fmla="*/ 833766 h 2652089"/>
              <a:gd name="connsiteX3" fmla="*/ 3456590 w 3769772"/>
              <a:gd name="connsiteY3" fmla="*/ 1089798 h 2652089"/>
              <a:gd name="connsiteX4" fmla="*/ 3026822 w 3769772"/>
              <a:gd name="connsiteY4" fmla="*/ 1391550 h 2652089"/>
              <a:gd name="connsiteX5" fmla="*/ 2505614 w 3769772"/>
              <a:gd name="connsiteY5" fmla="*/ 1766454 h 2652089"/>
              <a:gd name="connsiteX6" fmla="*/ 1810670 w 3769772"/>
              <a:gd name="connsiteY6" fmla="*/ 2187078 h 2652089"/>
              <a:gd name="connsiteX7" fmla="*/ 1417478 w 3769772"/>
              <a:gd name="connsiteY7" fmla="*/ 2415678 h 2652089"/>
              <a:gd name="connsiteX8" fmla="*/ 1015142 w 3769772"/>
              <a:gd name="connsiteY8" fmla="*/ 2543694 h 2652089"/>
              <a:gd name="connsiteX9" fmla="*/ 384206 w 3769772"/>
              <a:gd name="connsiteY9" fmla="*/ 2635134 h 2652089"/>
              <a:gd name="connsiteX10" fmla="*/ 64166 w 3769772"/>
              <a:gd name="connsiteY10" fmla="*/ 2635134 h 2652089"/>
              <a:gd name="connsiteX11" fmla="*/ 36734 w 3769772"/>
              <a:gd name="connsiteY11" fmla="*/ 2461398 h 2652089"/>
              <a:gd name="connsiteX12" fmla="*/ 475646 w 3769772"/>
              <a:gd name="connsiteY12" fmla="*/ 2452254 h 2652089"/>
              <a:gd name="connsiteX13" fmla="*/ 978566 w 3769772"/>
              <a:gd name="connsiteY13" fmla="*/ 2360814 h 2652089"/>
              <a:gd name="connsiteX14" fmla="*/ 1298606 w 3769772"/>
              <a:gd name="connsiteY14" fmla="*/ 2232798 h 2652089"/>
              <a:gd name="connsiteX15" fmla="*/ 1646078 w 3769772"/>
              <a:gd name="connsiteY15" fmla="*/ 2049918 h 2652089"/>
              <a:gd name="connsiteX16" fmla="*/ 2011838 w 3769772"/>
              <a:gd name="connsiteY16" fmla="*/ 1848750 h 2652089"/>
              <a:gd name="connsiteX17" fmla="*/ 2633630 w 3769772"/>
              <a:gd name="connsiteY17" fmla="*/ 1464702 h 2652089"/>
              <a:gd name="connsiteX18" fmla="*/ 3017678 w 3769772"/>
              <a:gd name="connsiteY18" fmla="*/ 1181238 h 2652089"/>
              <a:gd name="connsiteX19" fmla="*/ 3303814 w 3769772"/>
              <a:gd name="connsiteY19" fmla="*/ 963118 h 2652089"/>
              <a:gd name="connsiteX20" fmla="*/ 3435839 w 3769772"/>
              <a:gd name="connsiteY20" fmla="*/ 816081 h 2652089"/>
              <a:gd name="connsiteX21" fmla="*/ 3520598 w 3769772"/>
              <a:gd name="connsiteY21" fmla="*/ 660030 h 2652089"/>
              <a:gd name="connsiteX22" fmla="*/ 3557174 w 3769772"/>
              <a:gd name="connsiteY22" fmla="*/ 532014 h 2652089"/>
              <a:gd name="connsiteX23" fmla="*/ 3566318 w 3769772"/>
              <a:gd name="connsiteY23" fmla="*/ 413142 h 2652089"/>
              <a:gd name="connsiteX24" fmla="*/ 3557174 w 3769772"/>
              <a:gd name="connsiteY24" fmla="*/ 257694 h 2652089"/>
              <a:gd name="connsiteX25" fmla="*/ 3557174 w 3769772"/>
              <a:gd name="connsiteY25" fmla="*/ 93102 h 2652089"/>
              <a:gd name="connsiteX26" fmla="*/ 3566318 w 3769772"/>
              <a:gd name="connsiteY26" fmla="*/ 13374 h 2652089"/>
              <a:gd name="connsiteX27" fmla="*/ 3758342 w 3769772"/>
              <a:gd name="connsiteY27" fmla="*/ 10806 h 2652089"/>
              <a:gd name="connsiteX28" fmla="*/ 3767486 w 3769772"/>
              <a:gd name="connsiteY28" fmla="*/ 120534 h 2652089"/>
              <a:gd name="connsiteX0" fmla="*/ 3767486 w 3769772"/>
              <a:gd name="connsiteY0" fmla="*/ 120534 h 2652089"/>
              <a:gd name="connsiteX1" fmla="*/ 3758342 w 3769772"/>
              <a:gd name="connsiteY1" fmla="*/ 522870 h 2652089"/>
              <a:gd name="connsiteX2" fmla="*/ 3657758 w 3769772"/>
              <a:gd name="connsiteY2" fmla="*/ 833766 h 2652089"/>
              <a:gd name="connsiteX3" fmla="*/ 3456590 w 3769772"/>
              <a:gd name="connsiteY3" fmla="*/ 1089798 h 2652089"/>
              <a:gd name="connsiteX4" fmla="*/ 3047783 w 3769772"/>
              <a:gd name="connsiteY4" fmla="*/ 1402030 h 2652089"/>
              <a:gd name="connsiteX5" fmla="*/ 2505614 w 3769772"/>
              <a:gd name="connsiteY5" fmla="*/ 1766454 h 2652089"/>
              <a:gd name="connsiteX6" fmla="*/ 1810670 w 3769772"/>
              <a:gd name="connsiteY6" fmla="*/ 2187078 h 2652089"/>
              <a:gd name="connsiteX7" fmla="*/ 1417478 w 3769772"/>
              <a:gd name="connsiteY7" fmla="*/ 2415678 h 2652089"/>
              <a:gd name="connsiteX8" fmla="*/ 1015142 w 3769772"/>
              <a:gd name="connsiteY8" fmla="*/ 2543694 h 2652089"/>
              <a:gd name="connsiteX9" fmla="*/ 384206 w 3769772"/>
              <a:gd name="connsiteY9" fmla="*/ 2635134 h 2652089"/>
              <a:gd name="connsiteX10" fmla="*/ 64166 w 3769772"/>
              <a:gd name="connsiteY10" fmla="*/ 2635134 h 2652089"/>
              <a:gd name="connsiteX11" fmla="*/ 36734 w 3769772"/>
              <a:gd name="connsiteY11" fmla="*/ 2461398 h 2652089"/>
              <a:gd name="connsiteX12" fmla="*/ 475646 w 3769772"/>
              <a:gd name="connsiteY12" fmla="*/ 2452254 h 2652089"/>
              <a:gd name="connsiteX13" fmla="*/ 978566 w 3769772"/>
              <a:gd name="connsiteY13" fmla="*/ 2360814 h 2652089"/>
              <a:gd name="connsiteX14" fmla="*/ 1298606 w 3769772"/>
              <a:gd name="connsiteY14" fmla="*/ 2232798 h 2652089"/>
              <a:gd name="connsiteX15" fmla="*/ 1646078 w 3769772"/>
              <a:gd name="connsiteY15" fmla="*/ 2049918 h 2652089"/>
              <a:gd name="connsiteX16" fmla="*/ 2011838 w 3769772"/>
              <a:gd name="connsiteY16" fmla="*/ 1848750 h 2652089"/>
              <a:gd name="connsiteX17" fmla="*/ 2633630 w 3769772"/>
              <a:gd name="connsiteY17" fmla="*/ 1464702 h 2652089"/>
              <a:gd name="connsiteX18" fmla="*/ 3017678 w 3769772"/>
              <a:gd name="connsiteY18" fmla="*/ 1181238 h 2652089"/>
              <a:gd name="connsiteX19" fmla="*/ 3303814 w 3769772"/>
              <a:gd name="connsiteY19" fmla="*/ 963118 h 2652089"/>
              <a:gd name="connsiteX20" fmla="*/ 3435839 w 3769772"/>
              <a:gd name="connsiteY20" fmla="*/ 816081 h 2652089"/>
              <a:gd name="connsiteX21" fmla="*/ 3520598 w 3769772"/>
              <a:gd name="connsiteY21" fmla="*/ 660030 h 2652089"/>
              <a:gd name="connsiteX22" fmla="*/ 3557174 w 3769772"/>
              <a:gd name="connsiteY22" fmla="*/ 532014 h 2652089"/>
              <a:gd name="connsiteX23" fmla="*/ 3566318 w 3769772"/>
              <a:gd name="connsiteY23" fmla="*/ 413142 h 2652089"/>
              <a:gd name="connsiteX24" fmla="*/ 3557174 w 3769772"/>
              <a:gd name="connsiteY24" fmla="*/ 257694 h 2652089"/>
              <a:gd name="connsiteX25" fmla="*/ 3557174 w 3769772"/>
              <a:gd name="connsiteY25" fmla="*/ 93102 h 2652089"/>
              <a:gd name="connsiteX26" fmla="*/ 3566318 w 3769772"/>
              <a:gd name="connsiteY26" fmla="*/ 13374 h 2652089"/>
              <a:gd name="connsiteX27" fmla="*/ 3758342 w 3769772"/>
              <a:gd name="connsiteY27" fmla="*/ 10806 h 2652089"/>
              <a:gd name="connsiteX28" fmla="*/ 3767486 w 3769772"/>
              <a:gd name="connsiteY28" fmla="*/ 120534 h 2652089"/>
              <a:gd name="connsiteX0" fmla="*/ 3767486 w 3769772"/>
              <a:gd name="connsiteY0" fmla="*/ 120534 h 2652089"/>
              <a:gd name="connsiteX1" fmla="*/ 3758342 w 3769772"/>
              <a:gd name="connsiteY1" fmla="*/ 522870 h 2652089"/>
              <a:gd name="connsiteX2" fmla="*/ 3657758 w 3769772"/>
              <a:gd name="connsiteY2" fmla="*/ 833766 h 2652089"/>
              <a:gd name="connsiteX3" fmla="*/ 3456590 w 3769772"/>
              <a:gd name="connsiteY3" fmla="*/ 1089798 h 2652089"/>
              <a:gd name="connsiteX4" fmla="*/ 3047783 w 3769772"/>
              <a:gd name="connsiteY4" fmla="*/ 1402030 h 2652089"/>
              <a:gd name="connsiteX5" fmla="*/ 2505614 w 3769772"/>
              <a:gd name="connsiteY5" fmla="*/ 1766454 h 2652089"/>
              <a:gd name="connsiteX6" fmla="*/ 1810670 w 3769772"/>
              <a:gd name="connsiteY6" fmla="*/ 2187078 h 2652089"/>
              <a:gd name="connsiteX7" fmla="*/ 1417478 w 3769772"/>
              <a:gd name="connsiteY7" fmla="*/ 2415678 h 2652089"/>
              <a:gd name="connsiteX8" fmla="*/ 1015142 w 3769772"/>
              <a:gd name="connsiteY8" fmla="*/ 2543694 h 2652089"/>
              <a:gd name="connsiteX9" fmla="*/ 384206 w 3769772"/>
              <a:gd name="connsiteY9" fmla="*/ 2635134 h 2652089"/>
              <a:gd name="connsiteX10" fmla="*/ 64166 w 3769772"/>
              <a:gd name="connsiteY10" fmla="*/ 2635134 h 2652089"/>
              <a:gd name="connsiteX11" fmla="*/ 36734 w 3769772"/>
              <a:gd name="connsiteY11" fmla="*/ 2461398 h 2652089"/>
              <a:gd name="connsiteX12" fmla="*/ 475646 w 3769772"/>
              <a:gd name="connsiteY12" fmla="*/ 2452254 h 2652089"/>
              <a:gd name="connsiteX13" fmla="*/ 978566 w 3769772"/>
              <a:gd name="connsiteY13" fmla="*/ 2360814 h 2652089"/>
              <a:gd name="connsiteX14" fmla="*/ 1298606 w 3769772"/>
              <a:gd name="connsiteY14" fmla="*/ 2232798 h 2652089"/>
              <a:gd name="connsiteX15" fmla="*/ 1646078 w 3769772"/>
              <a:gd name="connsiteY15" fmla="*/ 2049918 h 2652089"/>
              <a:gd name="connsiteX16" fmla="*/ 2011838 w 3769772"/>
              <a:gd name="connsiteY16" fmla="*/ 1848750 h 2652089"/>
              <a:gd name="connsiteX17" fmla="*/ 2628390 w 3769772"/>
              <a:gd name="connsiteY17" fmla="*/ 1454222 h 2652089"/>
              <a:gd name="connsiteX18" fmla="*/ 3017678 w 3769772"/>
              <a:gd name="connsiteY18" fmla="*/ 1181238 h 2652089"/>
              <a:gd name="connsiteX19" fmla="*/ 3303814 w 3769772"/>
              <a:gd name="connsiteY19" fmla="*/ 963118 h 2652089"/>
              <a:gd name="connsiteX20" fmla="*/ 3435839 w 3769772"/>
              <a:gd name="connsiteY20" fmla="*/ 816081 h 2652089"/>
              <a:gd name="connsiteX21" fmla="*/ 3520598 w 3769772"/>
              <a:gd name="connsiteY21" fmla="*/ 660030 h 2652089"/>
              <a:gd name="connsiteX22" fmla="*/ 3557174 w 3769772"/>
              <a:gd name="connsiteY22" fmla="*/ 532014 h 2652089"/>
              <a:gd name="connsiteX23" fmla="*/ 3566318 w 3769772"/>
              <a:gd name="connsiteY23" fmla="*/ 413142 h 2652089"/>
              <a:gd name="connsiteX24" fmla="*/ 3557174 w 3769772"/>
              <a:gd name="connsiteY24" fmla="*/ 257694 h 2652089"/>
              <a:gd name="connsiteX25" fmla="*/ 3557174 w 3769772"/>
              <a:gd name="connsiteY25" fmla="*/ 93102 h 2652089"/>
              <a:gd name="connsiteX26" fmla="*/ 3566318 w 3769772"/>
              <a:gd name="connsiteY26" fmla="*/ 13374 h 2652089"/>
              <a:gd name="connsiteX27" fmla="*/ 3758342 w 3769772"/>
              <a:gd name="connsiteY27" fmla="*/ 10806 h 2652089"/>
              <a:gd name="connsiteX28" fmla="*/ 3767486 w 3769772"/>
              <a:gd name="connsiteY28" fmla="*/ 120534 h 2652089"/>
              <a:gd name="connsiteX0" fmla="*/ 3767486 w 3769772"/>
              <a:gd name="connsiteY0" fmla="*/ 120534 h 2652089"/>
              <a:gd name="connsiteX1" fmla="*/ 3758342 w 3769772"/>
              <a:gd name="connsiteY1" fmla="*/ 522870 h 2652089"/>
              <a:gd name="connsiteX2" fmla="*/ 3657758 w 3769772"/>
              <a:gd name="connsiteY2" fmla="*/ 833766 h 2652089"/>
              <a:gd name="connsiteX3" fmla="*/ 3456590 w 3769772"/>
              <a:gd name="connsiteY3" fmla="*/ 1089798 h 2652089"/>
              <a:gd name="connsiteX4" fmla="*/ 3047783 w 3769772"/>
              <a:gd name="connsiteY4" fmla="*/ 1402030 h 2652089"/>
              <a:gd name="connsiteX5" fmla="*/ 2505614 w 3769772"/>
              <a:gd name="connsiteY5" fmla="*/ 1766454 h 2652089"/>
              <a:gd name="connsiteX6" fmla="*/ 1810670 w 3769772"/>
              <a:gd name="connsiteY6" fmla="*/ 2187078 h 2652089"/>
              <a:gd name="connsiteX7" fmla="*/ 1417478 w 3769772"/>
              <a:gd name="connsiteY7" fmla="*/ 2415678 h 2652089"/>
              <a:gd name="connsiteX8" fmla="*/ 1015142 w 3769772"/>
              <a:gd name="connsiteY8" fmla="*/ 2543694 h 2652089"/>
              <a:gd name="connsiteX9" fmla="*/ 384206 w 3769772"/>
              <a:gd name="connsiteY9" fmla="*/ 2635134 h 2652089"/>
              <a:gd name="connsiteX10" fmla="*/ 64166 w 3769772"/>
              <a:gd name="connsiteY10" fmla="*/ 2635134 h 2652089"/>
              <a:gd name="connsiteX11" fmla="*/ 36734 w 3769772"/>
              <a:gd name="connsiteY11" fmla="*/ 2461398 h 2652089"/>
              <a:gd name="connsiteX12" fmla="*/ 475646 w 3769772"/>
              <a:gd name="connsiteY12" fmla="*/ 2452254 h 2652089"/>
              <a:gd name="connsiteX13" fmla="*/ 978566 w 3769772"/>
              <a:gd name="connsiteY13" fmla="*/ 2360814 h 2652089"/>
              <a:gd name="connsiteX14" fmla="*/ 1298606 w 3769772"/>
              <a:gd name="connsiteY14" fmla="*/ 2232798 h 2652089"/>
              <a:gd name="connsiteX15" fmla="*/ 1646078 w 3769772"/>
              <a:gd name="connsiteY15" fmla="*/ 2049918 h 2652089"/>
              <a:gd name="connsiteX16" fmla="*/ 2009218 w 3769772"/>
              <a:gd name="connsiteY16" fmla="*/ 1846130 h 2652089"/>
              <a:gd name="connsiteX17" fmla="*/ 2628390 w 3769772"/>
              <a:gd name="connsiteY17" fmla="*/ 1454222 h 2652089"/>
              <a:gd name="connsiteX18" fmla="*/ 3017678 w 3769772"/>
              <a:gd name="connsiteY18" fmla="*/ 1181238 h 2652089"/>
              <a:gd name="connsiteX19" fmla="*/ 3303814 w 3769772"/>
              <a:gd name="connsiteY19" fmla="*/ 963118 h 2652089"/>
              <a:gd name="connsiteX20" fmla="*/ 3435839 w 3769772"/>
              <a:gd name="connsiteY20" fmla="*/ 816081 h 2652089"/>
              <a:gd name="connsiteX21" fmla="*/ 3520598 w 3769772"/>
              <a:gd name="connsiteY21" fmla="*/ 660030 h 2652089"/>
              <a:gd name="connsiteX22" fmla="*/ 3557174 w 3769772"/>
              <a:gd name="connsiteY22" fmla="*/ 532014 h 2652089"/>
              <a:gd name="connsiteX23" fmla="*/ 3566318 w 3769772"/>
              <a:gd name="connsiteY23" fmla="*/ 413142 h 2652089"/>
              <a:gd name="connsiteX24" fmla="*/ 3557174 w 3769772"/>
              <a:gd name="connsiteY24" fmla="*/ 257694 h 2652089"/>
              <a:gd name="connsiteX25" fmla="*/ 3557174 w 3769772"/>
              <a:gd name="connsiteY25" fmla="*/ 93102 h 2652089"/>
              <a:gd name="connsiteX26" fmla="*/ 3566318 w 3769772"/>
              <a:gd name="connsiteY26" fmla="*/ 13374 h 2652089"/>
              <a:gd name="connsiteX27" fmla="*/ 3758342 w 3769772"/>
              <a:gd name="connsiteY27" fmla="*/ 10806 h 2652089"/>
              <a:gd name="connsiteX28" fmla="*/ 3767486 w 3769772"/>
              <a:gd name="connsiteY28" fmla="*/ 120534 h 2652089"/>
              <a:gd name="connsiteX0" fmla="*/ 3739715 w 3742001"/>
              <a:gd name="connsiteY0" fmla="*/ 120534 h 2652089"/>
              <a:gd name="connsiteX1" fmla="*/ 3730571 w 3742001"/>
              <a:gd name="connsiteY1" fmla="*/ 522870 h 2652089"/>
              <a:gd name="connsiteX2" fmla="*/ 3629987 w 3742001"/>
              <a:gd name="connsiteY2" fmla="*/ 833766 h 2652089"/>
              <a:gd name="connsiteX3" fmla="*/ 3428819 w 3742001"/>
              <a:gd name="connsiteY3" fmla="*/ 1089798 h 2652089"/>
              <a:gd name="connsiteX4" fmla="*/ 3020012 w 3742001"/>
              <a:gd name="connsiteY4" fmla="*/ 1402030 h 2652089"/>
              <a:gd name="connsiteX5" fmla="*/ 2477843 w 3742001"/>
              <a:gd name="connsiteY5" fmla="*/ 1766454 h 2652089"/>
              <a:gd name="connsiteX6" fmla="*/ 1782899 w 3742001"/>
              <a:gd name="connsiteY6" fmla="*/ 2187078 h 2652089"/>
              <a:gd name="connsiteX7" fmla="*/ 1389707 w 3742001"/>
              <a:gd name="connsiteY7" fmla="*/ 2415678 h 2652089"/>
              <a:gd name="connsiteX8" fmla="*/ 987371 w 3742001"/>
              <a:gd name="connsiteY8" fmla="*/ 2543694 h 2652089"/>
              <a:gd name="connsiteX9" fmla="*/ 356435 w 3742001"/>
              <a:gd name="connsiteY9" fmla="*/ 2635134 h 2652089"/>
              <a:gd name="connsiteX10" fmla="*/ 36395 w 3742001"/>
              <a:gd name="connsiteY10" fmla="*/ 2635134 h 2652089"/>
              <a:gd name="connsiteX11" fmla="*/ 8963 w 3742001"/>
              <a:gd name="connsiteY11" fmla="*/ 2461398 h 2652089"/>
              <a:gd name="connsiteX12" fmla="*/ 51775 w 3742001"/>
              <a:gd name="connsiteY12" fmla="*/ 2450996 h 2652089"/>
              <a:gd name="connsiteX13" fmla="*/ 447875 w 3742001"/>
              <a:gd name="connsiteY13" fmla="*/ 2452254 h 2652089"/>
              <a:gd name="connsiteX14" fmla="*/ 950795 w 3742001"/>
              <a:gd name="connsiteY14" fmla="*/ 2360814 h 2652089"/>
              <a:gd name="connsiteX15" fmla="*/ 1270835 w 3742001"/>
              <a:gd name="connsiteY15" fmla="*/ 2232798 h 2652089"/>
              <a:gd name="connsiteX16" fmla="*/ 1618307 w 3742001"/>
              <a:gd name="connsiteY16" fmla="*/ 2049918 h 2652089"/>
              <a:gd name="connsiteX17" fmla="*/ 1981447 w 3742001"/>
              <a:gd name="connsiteY17" fmla="*/ 1846130 h 2652089"/>
              <a:gd name="connsiteX18" fmla="*/ 2600619 w 3742001"/>
              <a:gd name="connsiteY18" fmla="*/ 1454222 h 2652089"/>
              <a:gd name="connsiteX19" fmla="*/ 2989907 w 3742001"/>
              <a:gd name="connsiteY19" fmla="*/ 1181238 h 2652089"/>
              <a:gd name="connsiteX20" fmla="*/ 3276043 w 3742001"/>
              <a:gd name="connsiteY20" fmla="*/ 963118 h 2652089"/>
              <a:gd name="connsiteX21" fmla="*/ 3408068 w 3742001"/>
              <a:gd name="connsiteY21" fmla="*/ 816081 h 2652089"/>
              <a:gd name="connsiteX22" fmla="*/ 3492827 w 3742001"/>
              <a:gd name="connsiteY22" fmla="*/ 660030 h 2652089"/>
              <a:gd name="connsiteX23" fmla="*/ 3529403 w 3742001"/>
              <a:gd name="connsiteY23" fmla="*/ 532014 h 2652089"/>
              <a:gd name="connsiteX24" fmla="*/ 3538547 w 3742001"/>
              <a:gd name="connsiteY24" fmla="*/ 413142 h 2652089"/>
              <a:gd name="connsiteX25" fmla="*/ 3529403 w 3742001"/>
              <a:gd name="connsiteY25" fmla="*/ 257694 h 2652089"/>
              <a:gd name="connsiteX26" fmla="*/ 3529403 w 3742001"/>
              <a:gd name="connsiteY26" fmla="*/ 93102 h 2652089"/>
              <a:gd name="connsiteX27" fmla="*/ 3538547 w 3742001"/>
              <a:gd name="connsiteY27" fmla="*/ 13374 h 2652089"/>
              <a:gd name="connsiteX28" fmla="*/ 3730571 w 3742001"/>
              <a:gd name="connsiteY28" fmla="*/ 10806 h 2652089"/>
              <a:gd name="connsiteX29" fmla="*/ 3739715 w 3742001"/>
              <a:gd name="connsiteY29" fmla="*/ 120534 h 2652089"/>
              <a:gd name="connsiteX0" fmla="*/ 3735955 w 3738241"/>
              <a:gd name="connsiteY0" fmla="*/ 120534 h 2655930"/>
              <a:gd name="connsiteX1" fmla="*/ 3726811 w 3738241"/>
              <a:gd name="connsiteY1" fmla="*/ 522870 h 2655930"/>
              <a:gd name="connsiteX2" fmla="*/ 3626227 w 3738241"/>
              <a:gd name="connsiteY2" fmla="*/ 833766 h 2655930"/>
              <a:gd name="connsiteX3" fmla="*/ 3425059 w 3738241"/>
              <a:gd name="connsiteY3" fmla="*/ 1089798 h 2655930"/>
              <a:gd name="connsiteX4" fmla="*/ 3016252 w 3738241"/>
              <a:gd name="connsiteY4" fmla="*/ 1402030 h 2655930"/>
              <a:gd name="connsiteX5" fmla="*/ 2474083 w 3738241"/>
              <a:gd name="connsiteY5" fmla="*/ 1766454 h 2655930"/>
              <a:gd name="connsiteX6" fmla="*/ 1779139 w 3738241"/>
              <a:gd name="connsiteY6" fmla="*/ 2187078 h 2655930"/>
              <a:gd name="connsiteX7" fmla="*/ 1385947 w 3738241"/>
              <a:gd name="connsiteY7" fmla="*/ 2415678 h 2655930"/>
              <a:gd name="connsiteX8" fmla="*/ 983611 w 3738241"/>
              <a:gd name="connsiteY8" fmla="*/ 2543694 h 2655930"/>
              <a:gd name="connsiteX9" fmla="*/ 352675 w 3738241"/>
              <a:gd name="connsiteY9" fmla="*/ 2635134 h 2655930"/>
              <a:gd name="connsiteX10" fmla="*/ 84696 w 3738241"/>
              <a:gd name="connsiteY10" fmla="*/ 2652741 h 2655930"/>
              <a:gd name="connsiteX11" fmla="*/ 32635 w 3738241"/>
              <a:gd name="connsiteY11" fmla="*/ 2635134 h 2655930"/>
              <a:gd name="connsiteX12" fmla="*/ 5203 w 3738241"/>
              <a:gd name="connsiteY12" fmla="*/ 2461398 h 2655930"/>
              <a:gd name="connsiteX13" fmla="*/ 48015 w 3738241"/>
              <a:gd name="connsiteY13" fmla="*/ 2450996 h 2655930"/>
              <a:gd name="connsiteX14" fmla="*/ 444115 w 3738241"/>
              <a:gd name="connsiteY14" fmla="*/ 2452254 h 2655930"/>
              <a:gd name="connsiteX15" fmla="*/ 947035 w 3738241"/>
              <a:gd name="connsiteY15" fmla="*/ 2360814 h 2655930"/>
              <a:gd name="connsiteX16" fmla="*/ 1267075 w 3738241"/>
              <a:gd name="connsiteY16" fmla="*/ 2232798 h 2655930"/>
              <a:gd name="connsiteX17" fmla="*/ 1614547 w 3738241"/>
              <a:gd name="connsiteY17" fmla="*/ 2049918 h 2655930"/>
              <a:gd name="connsiteX18" fmla="*/ 1977687 w 3738241"/>
              <a:gd name="connsiteY18" fmla="*/ 1846130 h 2655930"/>
              <a:gd name="connsiteX19" fmla="*/ 2596859 w 3738241"/>
              <a:gd name="connsiteY19" fmla="*/ 1454222 h 2655930"/>
              <a:gd name="connsiteX20" fmla="*/ 2986147 w 3738241"/>
              <a:gd name="connsiteY20" fmla="*/ 1181238 h 2655930"/>
              <a:gd name="connsiteX21" fmla="*/ 3272283 w 3738241"/>
              <a:gd name="connsiteY21" fmla="*/ 963118 h 2655930"/>
              <a:gd name="connsiteX22" fmla="*/ 3404308 w 3738241"/>
              <a:gd name="connsiteY22" fmla="*/ 816081 h 2655930"/>
              <a:gd name="connsiteX23" fmla="*/ 3489067 w 3738241"/>
              <a:gd name="connsiteY23" fmla="*/ 660030 h 2655930"/>
              <a:gd name="connsiteX24" fmla="*/ 3525643 w 3738241"/>
              <a:gd name="connsiteY24" fmla="*/ 532014 h 2655930"/>
              <a:gd name="connsiteX25" fmla="*/ 3534787 w 3738241"/>
              <a:gd name="connsiteY25" fmla="*/ 413142 h 2655930"/>
              <a:gd name="connsiteX26" fmla="*/ 3525643 w 3738241"/>
              <a:gd name="connsiteY26" fmla="*/ 257694 h 2655930"/>
              <a:gd name="connsiteX27" fmla="*/ 3525643 w 3738241"/>
              <a:gd name="connsiteY27" fmla="*/ 93102 h 2655930"/>
              <a:gd name="connsiteX28" fmla="*/ 3534787 w 3738241"/>
              <a:gd name="connsiteY28" fmla="*/ 13374 h 2655930"/>
              <a:gd name="connsiteX29" fmla="*/ 3726811 w 3738241"/>
              <a:gd name="connsiteY29" fmla="*/ 10806 h 2655930"/>
              <a:gd name="connsiteX30" fmla="*/ 3735955 w 3738241"/>
              <a:gd name="connsiteY30" fmla="*/ 120534 h 2655930"/>
              <a:gd name="connsiteX0" fmla="*/ 3734656 w 3736942"/>
              <a:gd name="connsiteY0" fmla="*/ 120534 h 2655930"/>
              <a:gd name="connsiteX1" fmla="*/ 3725512 w 3736942"/>
              <a:gd name="connsiteY1" fmla="*/ 522870 h 2655930"/>
              <a:gd name="connsiteX2" fmla="*/ 3624928 w 3736942"/>
              <a:gd name="connsiteY2" fmla="*/ 833766 h 2655930"/>
              <a:gd name="connsiteX3" fmla="*/ 3423760 w 3736942"/>
              <a:gd name="connsiteY3" fmla="*/ 1089798 h 2655930"/>
              <a:gd name="connsiteX4" fmla="*/ 3014953 w 3736942"/>
              <a:gd name="connsiteY4" fmla="*/ 1402030 h 2655930"/>
              <a:gd name="connsiteX5" fmla="*/ 2472784 w 3736942"/>
              <a:gd name="connsiteY5" fmla="*/ 1766454 h 2655930"/>
              <a:gd name="connsiteX6" fmla="*/ 1777840 w 3736942"/>
              <a:gd name="connsiteY6" fmla="*/ 2187078 h 2655930"/>
              <a:gd name="connsiteX7" fmla="*/ 1384648 w 3736942"/>
              <a:gd name="connsiteY7" fmla="*/ 2415678 h 2655930"/>
              <a:gd name="connsiteX8" fmla="*/ 982312 w 3736942"/>
              <a:gd name="connsiteY8" fmla="*/ 2543694 h 2655930"/>
              <a:gd name="connsiteX9" fmla="*/ 351376 w 3736942"/>
              <a:gd name="connsiteY9" fmla="*/ 2635134 h 2655930"/>
              <a:gd name="connsiteX10" fmla="*/ 83397 w 3736942"/>
              <a:gd name="connsiteY10" fmla="*/ 2652741 h 2655930"/>
              <a:gd name="connsiteX11" fmla="*/ 31336 w 3736942"/>
              <a:gd name="connsiteY11" fmla="*/ 2635134 h 2655930"/>
              <a:gd name="connsiteX12" fmla="*/ 3904 w 3736942"/>
              <a:gd name="connsiteY12" fmla="*/ 2461398 h 2655930"/>
              <a:gd name="connsiteX13" fmla="*/ 49336 w 3736942"/>
              <a:gd name="connsiteY13" fmla="*/ 2471957 h 2655930"/>
              <a:gd name="connsiteX14" fmla="*/ 442816 w 3736942"/>
              <a:gd name="connsiteY14" fmla="*/ 2452254 h 2655930"/>
              <a:gd name="connsiteX15" fmla="*/ 945736 w 3736942"/>
              <a:gd name="connsiteY15" fmla="*/ 2360814 h 2655930"/>
              <a:gd name="connsiteX16" fmla="*/ 1265776 w 3736942"/>
              <a:gd name="connsiteY16" fmla="*/ 2232798 h 2655930"/>
              <a:gd name="connsiteX17" fmla="*/ 1613248 w 3736942"/>
              <a:gd name="connsiteY17" fmla="*/ 2049918 h 2655930"/>
              <a:gd name="connsiteX18" fmla="*/ 1976388 w 3736942"/>
              <a:gd name="connsiteY18" fmla="*/ 1846130 h 2655930"/>
              <a:gd name="connsiteX19" fmla="*/ 2595560 w 3736942"/>
              <a:gd name="connsiteY19" fmla="*/ 1454222 h 2655930"/>
              <a:gd name="connsiteX20" fmla="*/ 2984848 w 3736942"/>
              <a:gd name="connsiteY20" fmla="*/ 1181238 h 2655930"/>
              <a:gd name="connsiteX21" fmla="*/ 3270984 w 3736942"/>
              <a:gd name="connsiteY21" fmla="*/ 963118 h 2655930"/>
              <a:gd name="connsiteX22" fmla="*/ 3403009 w 3736942"/>
              <a:gd name="connsiteY22" fmla="*/ 816081 h 2655930"/>
              <a:gd name="connsiteX23" fmla="*/ 3487768 w 3736942"/>
              <a:gd name="connsiteY23" fmla="*/ 660030 h 2655930"/>
              <a:gd name="connsiteX24" fmla="*/ 3524344 w 3736942"/>
              <a:gd name="connsiteY24" fmla="*/ 532014 h 2655930"/>
              <a:gd name="connsiteX25" fmla="*/ 3533488 w 3736942"/>
              <a:gd name="connsiteY25" fmla="*/ 413142 h 2655930"/>
              <a:gd name="connsiteX26" fmla="*/ 3524344 w 3736942"/>
              <a:gd name="connsiteY26" fmla="*/ 257694 h 2655930"/>
              <a:gd name="connsiteX27" fmla="*/ 3524344 w 3736942"/>
              <a:gd name="connsiteY27" fmla="*/ 93102 h 2655930"/>
              <a:gd name="connsiteX28" fmla="*/ 3533488 w 3736942"/>
              <a:gd name="connsiteY28" fmla="*/ 13374 h 2655930"/>
              <a:gd name="connsiteX29" fmla="*/ 3725512 w 3736942"/>
              <a:gd name="connsiteY29" fmla="*/ 10806 h 2655930"/>
              <a:gd name="connsiteX30" fmla="*/ 3734656 w 3736942"/>
              <a:gd name="connsiteY30" fmla="*/ 120534 h 2655930"/>
              <a:gd name="connsiteX0" fmla="*/ 3741669 w 3743955"/>
              <a:gd name="connsiteY0" fmla="*/ 120534 h 2654752"/>
              <a:gd name="connsiteX1" fmla="*/ 3732525 w 3743955"/>
              <a:gd name="connsiteY1" fmla="*/ 522870 h 2654752"/>
              <a:gd name="connsiteX2" fmla="*/ 3631941 w 3743955"/>
              <a:gd name="connsiteY2" fmla="*/ 833766 h 2654752"/>
              <a:gd name="connsiteX3" fmla="*/ 3430773 w 3743955"/>
              <a:gd name="connsiteY3" fmla="*/ 1089798 h 2654752"/>
              <a:gd name="connsiteX4" fmla="*/ 3021966 w 3743955"/>
              <a:gd name="connsiteY4" fmla="*/ 1402030 h 2654752"/>
              <a:gd name="connsiteX5" fmla="*/ 2479797 w 3743955"/>
              <a:gd name="connsiteY5" fmla="*/ 1766454 h 2654752"/>
              <a:gd name="connsiteX6" fmla="*/ 1784853 w 3743955"/>
              <a:gd name="connsiteY6" fmla="*/ 2187078 h 2654752"/>
              <a:gd name="connsiteX7" fmla="*/ 1391661 w 3743955"/>
              <a:gd name="connsiteY7" fmla="*/ 2415678 h 2654752"/>
              <a:gd name="connsiteX8" fmla="*/ 989325 w 3743955"/>
              <a:gd name="connsiteY8" fmla="*/ 2543694 h 2654752"/>
              <a:gd name="connsiteX9" fmla="*/ 358389 w 3743955"/>
              <a:gd name="connsiteY9" fmla="*/ 2635134 h 2654752"/>
              <a:gd name="connsiteX10" fmla="*/ 90410 w 3743955"/>
              <a:gd name="connsiteY10" fmla="*/ 2652741 h 2654752"/>
              <a:gd name="connsiteX11" fmla="*/ 38349 w 3743955"/>
              <a:gd name="connsiteY11" fmla="*/ 2635134 h 2654752"/>
              <a:gd name="connsiteX12" fmla="*/ 437 w 3743955"/>
              <a:gd name="connsiteY12" fmla="*/ 2482358 h 2654752"/>
              <a:gd name="connsiteX13" fmla="*/ 56349 w 3743955"/>
              <a:gd name="connsiteY13" fmla="*/ 2471957 h 2654752"/>
              <a:gd name="connsiteX14" fmla="*/ 449829 w 3743955"/>
              <a:gd name="connsiteY14" fmla="*/ 2452254 h 2654752"/>
              <a:gd name="connsiteX15" fmla="*/ 952749 w 3743955"/>
              <a:gd name="connsiteY15" fmla="*/ 2360814 h 2654752"/>
              <a:gd name="connsiteX16" fmla="*/ 1272789 w 3743955"/>
              <a:gd name="connsiteY16" fmla="*/ 2232798 h 2654752"/>
              <a:gd name="connsiteX17" fmla="*/ 1620261 w 3743955"/>
              <a:gd name="connsiteY17" fmla="*/ 2049918 h 2654752"/>
              <a:gd name="connsiteX18" fmla="*/ 1983401 w 3743955"/>
              <a:gd name="connsiteY18" fmla="*/ 1846130 h 2654752"/>
              <a:gd name="connsiteX19" fmla="*/ 2602573 w 3743955"/>
              <a:gd name="connsiteY19" fmla="*/ 1454222 h 2654752"/>
              <a:gd name="connsiteX20" fmla="*/ 2991861 w 3743955"/>
              <a:gd name="connsiteY20" fmla="*/ 1181238 h 2654752"/>
              <a:gd name="connsiteX21" fmla="*/ 3277997 w 3743955"/>
              <a:gd name="connsiteY21" fmla="*/ 963118 h 2654752"/>
              <a:gd name="connsiteX22" fmla="*/ 3410022 w 3743955"/>
              <a:gd name="connsiteY22" fmla="*/ 816081 h 2654752"/>
              <a:gd name="connsiteX23" fmla="*/ 3494781 w 3743955"/>
              <a:gd name="connsiteY23" fmla="*/ 660030 h 2654752"/>
              <a:gd name="connsiteX24" fmla="*/ 3531357 w 3743955"/>
              <a:gd name="connsiteY24" fmla="*/ 532014 h 2654752"/>
              <a:gd name="connsiteX25" fmla="*/ 3540501 w 3743955"/>
              <a:gd name="connsiteY25" fmla="*/ 413142 h 2654752"/>
              <a:gd name="connsiteX26" fmla="*/ 3531357 w 3743955"/>
              <a:gd name="connsiteY26" fmla="*/ 257694 h 2654752"/>
              <a:gd name="connsiteX27" fmla="*/ 3531357 w 3743955"/>
              <a:gd name="connsiteY27" fmla="*/ 93102 h 2654752"/>
              <a:gd name="connsiteX28" fmla="*/ 3540501 w 3743955"/>
              <a:gd name="connsiteY28" fmla="*/ 13374 h 2654752"/>
              <a:gd name="connsiteX29" fmla="*/ 3732525 w 3743955"/>
              <a:gd name="connsiteY29" fmla="*/ 10806 h 2654752"/>
              <a:gd name="connsiteX30" fmla="*/ 3741669 w 3743955"/>
              <a:gd name="connsiteY30" fmla="*/ 120534 h 2654752"/>
              <a:gd name="connsiteX0" fmla="*/ 3743443 w 3745729"/>
              <a:gd name="connsiteY0" fmla="*/ 120534 h 2663984"/>
              <a:gd name="connsiteX1" fmla="*/ 3734299 w 3745729"/>
              <a:gd name="connsiteY1" fmla="*/ 522870 h 2663984"/>
              <a:gd name="connsiteX2" fmla="*/ 3633715 w 3745729"/>
              <a:gd name="connsiteY2" fmla="*/ 833766 h 2663984"/>
              <a:gd name="connsiteX3" fmla="*/ 3432547 w 3745729"/>
              <a:gd name="connsiteY3" fmla="*/ 1089798 h 2663984"/>
              <a:gd name="connsiteX4" fmla="*/ 3023740 w 3745729"/>
              <a:gd name="connsiteY4" fmla="*/ 1402030 h 2663984"/>
              <a:gd name="connsiteX5" fmla="*/ 2481571 w 3745729"/>
              <a:gd name="connsiteY5" fmla="*/ 1766454 h 2663984"/>
              <a:gd name="connsiteX6" fmla="*/ 1786627 w 3745729"/>
              <a:gd name="connsiteY6" fmla="*/ 2187078 h 2663984"/>
              <a:gd name="connsiteX7" fmla="*/ 1393435 w 3745729"/>
              <a:gd name="connsiteY7" fmla="*/ 2415678 h 2663984"/>
              <a:gd name="connsiteX8" fmla="*/ 991099 w 3745729"/>
              <a:gd name="connsiteY8" fmla="*/ 2543694 h 2663984"/>
              <a:gd name="connsiteX9" fmla="*/ 360163 w 3745729"/>
              <a:gd name="connsiteY9" fmla="*/ 2635134 h 2663984"/>
              <a:gd name="connsiteX10" fmla="*/ 92184 w 3745729"/>
              <a:gd name="connsiteY10" fmla="*/ 2652741 h 2663984"/>
              <a:gd name="connsiteX11" fmla="*/ 19163 w 3745729"/>
              <a:gd name="connsiteY11" fmla="*/ 2650855 h 2663984"/>
              <a:gd name="connsiteX12" fmla="*/ 2211 w 3745729"/>
              <a:gd name="connsiteY12" fmla="*/ 2482358 h 2663984"/>
              <a:gd name="connsiteX13" fmla="*/ 58123 w 3745729"/>
              <a:gd name="connsiteY13" fmla="*/ 2471957 h 2663984"/>
              <a:gd name="connsiteX14" fmla="*/ 451603 w 3745729"/>
              <a:gd name="connsiteY14" fmla="*/ 2452254 h 2663984"/>
              <a:gd name="connsiteX15" fmla="*/ 954523 w 3745729"/>
              <a:gd name="connsiteY15" fmla="*/ 2360814 h 2663984"/>
              <a:gd name="connsiteX16" fmla="*/ 1274563 w 3745729"/>
              <a:gd name="connsiteY16" fmla="*/ 2232798 h 2663984"/>
              <a:gd name="connsiteX17" fmla="*/ 1622035 w 3745729"/>
              <a:gd name="connsiteY17" fmla="*/ 2049918 h 2663984"/>
              <a:gd name="connsiteX18" fmla="*/ 1985175 w 3745729"/>
              <a:gd name="connsiteY18" fmla="*/ 1846130 h 2663984"/>
              <a:gd name="connsiteX19" fmla="*/ 2604347 w 3745729"/>
              <a:gd name="connsiteY19" fmla="*/ 1454222 h 2663984"/>
              <a:gd name="connsiteX20" fmla="*/ 2993635 w 3745729"/>
              <a:gd name="connsiteY20" fmla="*/ 1181238 h 2663984"/>
              <a:gd name="connsiteX21" fmla="*/ 3279771 w 3745729"/>
              <a:gd name="connsiteY21" fmla="*/ 963118 h 2663984"/>
              <a:gd name="connsiteX22" fmla="*/ 3411796 w 3745729"/>
              <a:gd name="connsiteY22" fmla="*/ 816081 h 2663984"/>
              <a:gd name="connsiteX23" fmla="*/ 3496555 w 3745729"/>
              <a:gd name="connsiteY23" fmla="*/ 660030 h 2663984"/>
              <a:gd name="connsiteX24" fmla="*/ 3533131 w 3745729"/>
              <a:gd name="connsiteY24" fmla="*/ 532014 h 2663984"/>
              <a:gd name="connsiteX25" fmla="*/ 3542275 w 3745729"/>
              <a:gd name="connsiteY25" fmla="*/ 413142 h 2663984"/>
              <a:gd name="connsiteX26" fmla="*/ 3533131 w 3745729"/>
              <a:gd name="connsiteY26" fmla="*/ 257694 h 2663984"/>
              <a:gd name="connsiteX27" fmla="*/ 3533131 w 3745729"/>
              <a:gd name="connsiteY27" fmla="*/ 93102 h 2663984"/>
              <a:gd name="connsiteX28" fmla="*/ 3542275 w 3745729"/>
              <a:gd name="connsiteY28" fmla="*/ 13374 h 2663984"/>
              <a:gd name="connsiteX29" fmla="*/ 3734299 w 3745729"/>
              <a:gd name="connsiteY29" fmla="*/ 10806 h 2663984"/>
              <a:gd name="connsiteX30" fmla="*/ 3743443 w 3745729"/>
              <a:gd name="connsiteY30" fmla="*/ 120534 h 2663984"/>
              <a:gd name="connsiteX0" fmla="*/ 3743443 w 3745729"/>
              <a:gd name="connsiteY0" fmla="*/ 120534 h 2652742"/>
              <a:gd name="connsiteX1" fmla="*/ 3734299 w 3745729"/>
              <a:gd name="connsiteY1" fmla="*/ 522870 h 2652742"/>
              <a:gd name="connsiteX2" fmla="*/ 3633715 w 3745729"/>
              <a:gd name="connsiteY2" fmla="*/ 833766 h 2652742"/>
              <a:gd name="connsiteX3" fmla="*/ 3432547 w 3745729"/>
              <a:gd name="connsiteY3" fmla="*/ 1089798 h 2652742"/>
              <a:gd name="connsiteX4" fmla="*/ 3023740 w 3745729"/>
              <a:gd name="connsiteY4" fmla="*/ 1402030 h 2652742"/>
              <a:gd name="connsiteX5" fmla="*/ 2481571 w 3745729"/>
              <a:gd name="connsiteY5" fmla="*/ 1766454 h 2652742"/>
              <a:gd name="connsiteX6" fmla="*/ 1786627 w 3745729"/>
              <a:gd name="connsiteY6" fmla="*/ 2187078 h 2652742"/>
              <a:gd name="connsiteX7" fmla="*/ 1393435 w 3745729"/>
              <a:gd name="connsiteY7" fmla="*/ 2415678 h 2652742"/>
              <a:gd name="connsiteX8" fmla="*/ 991099 w 3745729"/>
              <a:gd name="connsiteY8" fmla="*/ 2543694 h 2652742"/>
              <a:gd name="connsiteX9" fmla="*/ 360163 w 3745729"/>
              <a:gd name="connsiteY9" fmla="*/ 2635134 h 2652742"/>
              <a:gd name="connsiteX10" fmla="*/ 92184 w 3745729"/>
              <a:gd name="connsiteY10" fmla="*/ 2652741 h 2652742"/>
              <a:gd name="connsiteX11" fmla="*/ 19163 w 3745729"/>
              <a:gd name="connsiteY11" fmla="*/ 2650855 h 2652742"/>
              <a:gd name="connsiteX12" fmla="*/ 2211 w 3745729"/>
              <a:gd name="connsiteY12" fmla="*/ 2482358 h 2652742"/>
              <a:gd name="connsiteX13" fmla="*/ 58123 w 3745729"/>
              <a:gd name="connsiteY13" fmla="*/ 2471957 h 2652742"/>
              <a:gd name="connsiteX14" fmla="*/ 451603 w 3745729"/>
              <a:gd name="connsiteY14" fmla="*/ 2452254 h 2652742"/>
              <a:gd name="connsiteX15" fmla="*/ 954523 w 3745729"/>
              <a:gd name="connsiteY15" fmla="*/ 2360814 h 2652742"/>
              <a:gd name="connsiteX16" fmla="*/ 1274563 w 3745729"/>
              <a:gd name="connsiteY16" fmla="*/ 2232798 h 2652742"/>
              <a:gd name="connsiteX17" fmla="*/ 1622035 w 3745729"/>
              <a:gd name="connsiteY17" fmla="*/ 2049918 h 2652742"/>
              <a:gd name="connsiteX18" fmla="*/ 1985175 w 3745729"/>
              <a:gd name="connsiteY18" fmla="*/ 1846130 h 2652742"/>
              <a:gd name="connsiteX19" fmla="*/ 2604347 w 3745729"/>
              <a:gd name="connsiteY19" fmla="*/ 1454222 h 2652742"/>
              <a:gd name="connsiteX20" fmla="*/ 2993635 w 3745729"/>
              <a:gd name="connsiteY20" fmla="*/ 1181238 h 2652742"/>
              <a:gd name="connsiteX21" fmla="*/ 3279771 w 3745729"/>
              <a:gd name="connsiteY21" fmla="*/ 963118 h 2652742"/>
              <a:gd name="connsiteX22" fmla="*/ 3411796 w 3745729"/>
              <a:gd name="connsiteY22" fmla="*/ 816081 h 2652742"/>
              <a:gd name="connsiteX23" fmla="*/ 3496555 w 3745729"/>
              <a:gd name="connsiteY23" fmla="*/ 660030 h 2652742"/>
              <a:gd name="connsiteX24" fmla="*/ 3533131 w 3745729"/>
              <a:gd name="connsiteY24" fmla="*/ 532014 h 2652742"/>
              <a:gd name="connsiteX25" fmla="*/ 3542275 w 3745729"/>
              <a:gd name="connsiteY25" fmla="*/ 413142 h 2652742"/>
              <a:gd name="connsiteX26" fmla="*/ 3533131 w 3745729"/>
              <a:gd name="connsiteY26" fmla="*/ 257694 h 2652742"/>
              <a:gd name="connsiteX27" fmla="*/ 3533131 w 3745729"/>
              <a:gd name="connsiteY27" fmla="*/ 93102 h 2652742"/>
              <a:gd name="connsiteX28" fmla="*/ 3542275 w 3745729"/>
              <a:gd name="connsiteY28" fmla="*/ 13374 h 2652742"/>
              <a:gd name="connsiteX29" fmla="*/ 3734299 w 3745729"/>
              <a:gd name="connsiteY29" fmla="*/ 10806 h 2652742"/>
              <a:gd name="connsiteX30" fmla="*/ 3743443 w 3745729"/>
              <a:gd name="connsiteY30" fmla="*/ 120534 h 2652742"/>
              <a:gd name="connsiteX0" fmla="*/ 3743443 w 3745729"/>
              <a:gd name="connsiteY0" fmla="*/ 120534 h 2652742"/>
              <a:gd name="connsiteX1" fmla="*/ 3734299 w 3745729"/>
              <a:gd name="connsiteY1" fmla="*/ 522870 h 2652742"/>
              <a:gd name="connsiteX2" fmla="*/ 3633715 w 3745729"/>
              <a:gd name="connsiteY2" fmla="*/ 833766 h 2652742"/>
              <a:gd name="connsiteX3" fmla="*/ 3432547 w 3745729"/>
              <a:gd name="connsiteY3" fmla="*/ 1089798 h 2652742"/>
              <a:gd name="connsiteX4" fmla="*/ 3023740 w 3745729"/>
              <a:gd name="connsiteY4" fmla="*/ 1402030 h 2652742"/>
              <a:gd name="connsiteX5" fmla="*/ 2481571 w 3745729"/>
              <a:gd name="connsiteY5" fmla="*/ 1766454 h 2652742"/>
              <a:gd name="connsiteX6" fmla="*/ 1786627 w 3745729"/>
              <a:gd name="connsiteY6" fmla="*/ 2187078 h 2652742"/>
              <a:gd name="connsiteX7" fmla="*/ 1393435 w 3745729"/>
              <a:gd name="connsiteY7" fmla="*/ 2415678 h 2652742"/>
              <a:gd name="connsiteX8" fmla="*/ 991099 w 3745729"/>
              <a:gd name="connsiteY8" fmla="*/ 2543694 h 2652742"/>
              <a:gd name="connsiteX9" fmla="*/ 360163 w 3745729"/>
              <a:gd name="connsiteY9" fmla="*/ 2635134 h 2652742"/>
              <a:gd name="connsiteX10" fmla="*/ 92184 w 3745729"/>
              <a:gd name="connsiteY10" fmla="*/ 2652741 h 2652742"/>
              <a:gd name="connsiteX11" fmla="*/ 19163 w 3745729"/>
              <a:gd name="connsiteY11" fmla="*/ 2650855 h 2652742"/>
              <a:gd name="connsiteX12" fmla="*/ 2211 w 3745729"/>
              <a:gd name="connsiteY12" fmla="*/ 2482358 h 2652742"/>
              <a:gd name="connsiteX13" fmla="*/ 58123 w 3745729"/>
              <a:gd name="connsiteY13" fmla="*/ 2471957 h 2652742"/>
              <a:gd name="connsiteX14" fmla="*/ 451603 w 3745729"/>
              <a:gd name="connsiteY14" fmla="*/ 2452254 h 2652742"/>
              <a:gd name="connsiteX15" fmla="*/ 954523 w 3745729"/>
              <a:gd name="connsiteY15" fmla="*/ 2360814 h 2652742"/>
              <a:gd name="connsiteX16" fmla="*/ 1274563 w 3745729"/>
              <a:gd name="connsiteY16" fmla="*/ 2232798 h 2652742"/>
              <a:gd name="connsiteX17" fmla="*/ 1622035 w 3745729"/>
              <a:gd name="connsiteY17" fmla="*/ 2049918 h 2652742"/>
              <a:gd name="connsiteX18" fmla="*/ 1985175 w 3745729"/>
              <a:gd name="connsiteY18" fmla="*/ 1846130 h 2652742"/>
              <a:gd name="connsiteX19" fmla="*/ 2604347 w 3745729"/>
              <a:gd name="connsiteY19" fmla="*/ 1454222 h 2652742"/>
              <a:gd name="connsiteX20" fmla="*/ 2993635 w 3745729"/>
              <a:gd name="connsiteY20" fmla="*/ 1181238 h 2652742"/>
              <a:gd name="connsiteX21" fmla="*/ 3279771 w 3745729"/>
              <a:gd name="connsiteY21" fmla="*/ 963118 h 2652742"/>
              <a:gd name="connsiteX22" fmla="*/ 3411796 w 3745729"/>
              <a:gd name="connsiteY22" fmla="*/ 816081 h 2652742"/>
              <a:gd name="connsiteX23" fmla="*/ 3496555 w 3745729"/>
              <a:gd name="connsiteY23" fmla="*/ 660030 h 2652742"/>
              <a:gd name="connsiteX24" fmla="*/ 3533131 w 3745729"/>
              <a:gd name="connsiteY24" fmla="*/ 532014 h 2652742"/>
              <a:gd name="connsiteX25" fmla="*/ 3542275 w 3745729"/>
              <a:gd name="connsiteY25" fmla="*/ 413142 h 2652742"/>
              <a:gd name="connsiteX26" fmla="*/ 3533131 w 3745729"/>
              <a:gd name="connsiteY26" fmla="*/ 257694 h 2652742"/>
              <a:gd name="connsiteX27" fmla="*/ 3533131 w 3745729"/>
              <a:gd name="connsiteY27" fmla="*/ 93102 h 2652742"/>
              <a:gd name="connsiteX28" fmla="*/ 3542275 w 3745729"/>
              <a:gd name="connsiteY28" fmla="*/ 13374 h 2652742"/>
              <a:gd name="connsiteX29" fmla="*/ 3734299 w 3745729"/>
              <a:gd name="connsiteY29" fmla="*/ 10806 h 2652742"/>
              <a:gd name="connsiteX30" fmla="*/ 3743443 w 3745729"/>
              <a:gd name="connsiteY30" fmla="*/ 120534 h 2652742"/>
              <a:gd name="connsiteX0" fmla="*/ 3743443 w 3745729"/>
              <a:gd name="connsiteY0" fmla="*/ 120534 h 2652742"/>
              <a:gd name="connsiteX1" fmla="*/ 3734299 w 3745729"/>
              <a:gd name="connsiteY1" fmla="*/ 522870 h 2652742"/>
              <a:gd name="connsiteX2" fmla="*/ 3633715 w 3745729"/>
              <a:gd name="connsiteY2" fmla="*/ 833766 h 2652742"/>
              <a:gd name="connsiteX3" fmla="*/ 3432547 w 3745729"/>
              <a:gd name="connsiteY3" fmla="*/ 1089798 h 2652742"/>
              <a:gd name="connsiteX4" fmla="*/ 3023740 w 3745729"/>
              <a:gd name="connsiteY4" fmla="*/ 1402030 h 2652742"/>
              <a:gd name="connsiteX5" fmla="*/ 2481571 w 3745729"/>
              <a:gd name="connsiteY5" fmla="*/ 1766454 h 2652742"/>
              <a:gd name="connsiteX6" fmla="*/ 1786627 w 3745729"/>
              <a:gd name="connsiteY6" fmla="*/ 2187078 h 2652742"/>
              <a:gd name="connsiteX7" fmla="*/ 1393435 w 3745729"/>
              <a:gd name="connsiteY7" fmla="*/ 2415678 h 2652742"/>
              <a:gd name="connsiteX8" fmla="*/ 991099 w 3745729"/>
              <a:gd name="connsiteY8" fmla="*/ 2543694 h 2652742"/>
              <a:gd name="connsiteX9" fmla="*/ 360163 w 3745729"/>
              <a:gd name="connsiteY9" fmla="*/ 2635134 h 2652742"/>
              <a:gd name="connsiteX10" fmla="*/ 92184 w 3745729"/>
              <a:gd name="connsiteY10" fmla="*/ 2652741 h 2652742"/>
              <a:gd name="connsiteX11" fmla="*/ 19163 w 3745729"/>
              <a:gd name="connsiteY11" fmla="*/ 2650855 h 2652742"/>
              <a:gd name="connsiteX12" fmla="*/ 2211 w 3745729"/>
              <a:gd name="connsiteY12" fmla="*/ 2482358 h 2652742"/>
              <a:gd name="connsiteX13" fmla="*/ 58123 w 3745729"/>
              <a:gd name="connsiteY13" fmla="*/ 2471957 h 2652742"/>
              <a:gd name="connsiteX14" fmla="*/ 451603 w 3745729"/>
              <a:gd name="connsiteY14" fmla="*/ 2452254 h 2652742"/>
              <a:gd name="connsiteX15" fmla="*/ 954523 w 3745729"/>
              <a:gd name="connsiteY15" fmla="*/ 2360814 h 2652742"/>
              <a:gd name="connsiteX16" fmla="*/ 1274563 w 3745729"/>
              <a:gd name="connsiteY16" fmla="*/ 2232798 h 2652742"/>
              <a:gd name="connsiteX17" fmla="*/ 1622035 w 3745729"/>
              <a:gd name="connsiteY17" fmla="*/ 2049918 h 2652742"/>
              <a:gd name="connsiteX18" fmla="*/ 1985175 w 3745729"/>
              <a:gd name="connsiteY18" fmla="*/ 1846130 h 2652742"/>
              <a:gd name="connsiteX19" fmla="*/ 2601726 w 3745729"/>
              <a:gd name="connsiteY19" fmla="*/ 1448981 h 2652742"/>
              <a:gd name="connsiteX20" fmla="*/ 2993635 w 3745729"/>
              <a:gd name="connsiteY20" fmla="*/ 1181238 h 2652742"/>
              <a:gd name="connsiteX21" fmla="*/ 3279771 w 3745729"/>
              <a:gd name="connsiteY21" fmla="*/ 963118 h 2652742"/>
              <a:gd name="connsiteX22" fmla="*/ 3411796 w 3745729"/>
              <a:gd name="connsiteY22" fmla="*/ 816081 h 2652742"/>
              <a:gd name="connsiteX23" fmla="*/ 3496555 w 3745729"/>
              <a:gd name="connsiteY23" fmla="*/ 660030 h 2652742"/>
              <a:gd name="connsiteX24" fmla="*/ 3533131 w 3745729"/>
              <a:gd name="connsiteY24" fmla="*/ 532014 h 2652742"/>
              <a:gd name="connsiteX25" fmla="*/ 3542275 w 3745729"/>
              <a:gd name="connsiteY25" fmla="*/ 413142 h 2652742"/>
              <a:gd name="connsiteX26" fmla="*/ 3533131 w 3745729"/>
              <a:gd name="connsiteY26" fmla="*/ 257694 h 2652742"/>
              <a:gd name="connsiteX27" fmla="*/ 3533131 w 3745729"/>
              <a:gd name="connsiteY27" fmla="*/ 93102 h 2652742"/>
              <a:gd name="connsiteX28" fmla="*/ 3542275 w 3745729"/>
              <a:gd name="connsiteY28" fmla="*/ 13374 h 2652742"/>
              <a:gd name="connsiteX29" fmla="*/ 3734299 w 3745729"/>
              <a:gd name="connsiteY29" fmla="*/ 10806 h 2652742"/>
              <a:gd name="connsiteX30" fmla="*/ 3743443 w 3745729"/>
              <a:gd name="connsiteY30" fmla="*/ 120534 h 2652742"/>
              <a:gd name="connsiteX0" fmla="*/ 3743443 w 3745729"/>
              <a:gd name="connsiteY0" fmla="*/ 120534 h 2652742"/>
              <a:gd name="connsiteX1" fmla="*/ 3734299 w 3745729"/>
              <a:gd name="connsiteY1" fmla="*/ 522870 h 2652742"/>
              <a:gd name="connsiteX2" fmla="*/ 3633715 w 3745729"/>
              <a:gd name="connsiteY2" fmla="*/ 833766 h 2652742"/>
              <a:gd name="connsiteX3" fmla="*/ 3432547 w 3745729"/>
              <a:gd name="connsiteY3" fmla="*/ 1089798 h 2652742"/>
              <a:gd name="connsiteX4" fmla="*/ 3023740 w 3745729"/>
              <a:gd name="connsiteY4" fmla="*/ 1402030 h 2652742"/>
              <a:gd name="connsiteX5" fmla="*/ 2481571 w 3745729"/>
              <a:gd name="connsiteY5" fmla="*/ 1766454 h 2652742"/>
              <a:gd name="connsiteX6" fmla="*/ 1786627 w 3745729"/>
              <a:gd name="connsiteY6" fmla="*/ 2187078 h 2652742"/>
              <a:gd name="connsiteX7" fmla="*/ 1393435 w 3745729"/>
              <a:gd name="connsiteY7" fmla="*/ 2415678 h 2652742"/>
              <a:gd name="connsiteX8" fmla="*/ 991099 w 3745729"/>
              <a:gd name="connsiteY8" fmla="*/ 2543694 h 2652742"/>
              <a:gd name="connsiteX9" fmla="*/ 360163 w 3745729"/>
              <a:gd name="connsiteY9" fmla="*/ 2635134 h 2652742"/>
              <a:gd name="connsiteX10" fmla="*/ 92184 w 3745729"/>
              <a:gd name="connsiteY10" fmla="*/ 2652741 h 2652742"/>
              <a:gd name="connsiteX11" fmla="*/ 19163 w 3745729"/>
              <a:gd name="connsiteY11" fmla="*/ 2650855 h 2652742"/>
              <a:gd name="connsiteX12" fmla="*/ 2211 w 3745729"/>
              <a:gd name="connsiteY12" fmla="*/ 2482358 h 2652742"/>
              <a:gd name="connsiteX13" fmla="*/ 58123 w 3745729"/>
              <a:gd name="connsiteY13" fmla="*/ 2471957 h 2652742"/>
              <a:gd name="connsiteX14" fmla="*/ 451603 w 3745729"/>
              <a:gd name="connsiteY14" fmla="*/ 2452254 h 2652742"/>
              <a:gd name="connsiteX15" fmla="*/ 954523 w 3745729"/>
              <a:gd name="connsiteY15" fmla="*/ 2360814 h 2652742"/>
              <a:gd name="connsiteX16" fmla="*/ 1274563 w 3745729"/>
              <a:gd name="connsiteY16" fmla="*/ 2232798 h 2652742"/>
              <a:gd name="connsiteX17" fmla="*/ 1622035 w 3745729"/>
              <a:gd name="connsiteY17" fmla="*/ 2049918 h 2652742"/>
              <a:gd name="connsiteX18" fmla="*/ 1985175 w 3745729"/>
              <a:gd name="connsiteY18" fmla="*/ 1840890 h 2652742"/>
              <a:gd name="connsiteX19" fmla="*/ 2601726 w 3745729"/>
              <a:gd name="connsiteY19" fmla="*/ 1448981 h 2652742"/>
              <a:gd name="connsiteX20" fmla="*/ 2993635 w 3745729"/>
              <a:gd name="connsiteY20" fmla="*/ 1181238 h 2652742"/>
              <a:gd name="connsiteX21" fmla="*/ 3279771 w 3745729"/>
              <a:gd name="connsiteY21" fmla="*/ 963118 h 2652742"/>
              <a:gd name="connsiteX22" fmla="*/ 3411796 w 3745729"/>
              <a:gd name="connsiteY22" fmla="*/ 816081 h 2652742"/>
              <a:gd name="connsiteX23" fmla="*/ 3496555 w 3745729"/>
              <a:gd name="connsiteY23" fmla="*/ 660030 h 2652742"/>
              <a:gd name="connsiteX24" fmla="*/ 3533131 w 3745729"/>
              <a:gd name="connsiteY24" fmla="*/ 532014 h 2652742"/>
              <a:gd name="connsiteX25" fmla="*/ 3542275 w 3745729"/>
              <a:gd name="connsiteY25" fmla="*/ 413142 h 2652742"/>
              <a:gd name="connsiteX26" fmla="*/ 3533131 w 3745729"/>
              <a:gd name="connsiteY26" fmla="*/ 257694 h 2652742"/>
              <a:gd name="connsiteX27" fmla="*/ 3533131 w 3745729"/>
              <a:gd name="connsiteY27" fmla="*/ 93102 h 2652742"/>
              <a:gd name="connsiteX28" fmla="*/ 3542275 w 3745729"/>
              <a:gd name="connsiteY28" fmla="*/ 13374 h 2652742"/>
              <a:gd name="connsiteX29" fmla="*/ 3734299 w 3745729"/>
              <a:gd name="connsiteY29" fmla="*/ 10806 h 2652742"/>
              <a:gd name="connsiteX30" fmla="*/ 3743443 w 3745729"/>
              <a:gd name="connsiteY30" fmla="*/ 120534 h 2652742"/>
              <a:gd name="connsiteX0" fmla="*/ 3743443 w 3745729"/>
              <a:gd name="connsiteY0" fmla="*/ 120534 h 2652742"/>
              <a:gd name="connsiteX1" fmla="*/ 3734299 w 3745729"/>
              <a:gd name="connsiteY1" fmla="*/ 522870 h 2652742"/>
              <a:gd name="connsiteX2" fmla="*/ 3633715 w 3745729"/>
              <a:gd name="connsiteY2" fmla="*/ 833766 h 2652742"/>
              <a:gd name="connsiteX3" fmla="*/ 3432547 w 3745729"/>
              <a:gd name="connsiteY3" fmla="*/ 1089798 h 2652742"/>
              <a:gd name="connsiteX4" fmla="*/ 3023740 w 3745729"/>
              <a:gd name="connsiteY4" fmla="*/ 1402030 h 2652742"/>
              <a:gd name="connsiteX5" fmla="*/ 2481571 w 3745729"/>
              <a:gd name="connsiteY5" fmla="*/ 1766454 h 2652742"/>
              <a:gd name="connsiteX6" fmla="*/ 1786627 w 3745729"/>
              <a:gd name="connsiteY6" fmla="*/ 2187078 h 2652742"/>
              <a:gd name="connsiteX7" fmla="*/ 1393435 w 3745729"/>
              <a:gd name="connsiteY7" fmla="*/ 2415678 h 2652742"/>
              <a:gd name="connsiteX8" fmla="*/ 991099 w 3745729"/>
              <a:gd name="connsiteY8" fmla="*/ 2543694 h 2652742"/>
              <a:gd name="connsiteX9" fmla="*/ 360163 w 3745729"/>
              <a:gd name="connsiteY9" fmla="*/ 2635134 h 2652742"/>
              <a:gd name="connsiteX10" fmla="*/ 92184 w 3745729"/>
              <a:gd name="connsiteY10" fmla="*/ 2652741 h 2652742"/>
              <a:gd name="connsiteX11" fmla="*/ 19163 w 3745729"/>
              <a:gd name="connsiteY11" fmla="*/ 2650855 h 2652742"/>
              <a:gd name="connsiteX12" fmla="*/ 2211 w 3745729"/>
              <a:gd name="connsiteY12" fmla="*/ 2482358 h 2652742"/>
              <a:gd name="connsiteX13" fmla="*/ 58123 w 3745729"/>
              <a:gd name="connsiteY13" fmla="*/ 2471957 h 2652742"/>
              <a:gd name="connsiteX14" fmla="*/ 451603 w 3745729"/>
              <a:gd name="connsiteY14" fmla="*/ 2452254 h 2652742"/>
              <a:gd name="connsiteX15" fmla="*/ 954523 w 3745729"/>
              <a:gd name="connsiteY15" fmla="*/ 2360814 h 2652742"/>
              <a:gd name="connsiteX16" fmla="*/ 1290284 w 3745729"/>
              <a:gd name="connsiteY16" fmla="*/ 2240658 h 2652742"/>
              <a:gd name="connsiteX17" fmla="*/ 1622035 w 3745729"/>
              <a:gd name="connsiteY17" fmla="*/ 2049918 h 2652742"/>
              <a:gd name="connsiteX18" fmla="*/ 1985175 w 3745729"/>
              <a:gd name="connsiteY18" fmla="*/ 1840890 h 2652742"/>
              <a:gd name="connsiteX19" fmla="*/ 2601726 w 3745729"/>
              <a:gd name="connsiteY19" fmla="*/ 1448981 h 2652742"/>
              <a:gd name="connsiteX20" fmla="*/ 2993635 w 3745729"/>
              <a:gd name="connsiteY20" fmla="*/ 1181238 h 2652742"/>
              <a:gd name="connsiteX21" fmla="*/ 3279771 w 3745729"/>
              <a:gd name="connsiteY21" fmla="*/ 963118 h 2652742"/>
              <a:gd name="connsiteX22" fmla="*/ 3411796 w 3745729"/>
              <a:gd name="connsiteY22" fmla="*/ 816081 h 2652742"/>
              <a:gd name="connsiteX23" fmla="*/ 3496555 w 3745729"/>
              <a:gd name="connsiteY23" fmla="*/ 660030 h 2652742"/>
              <a:gd name="connsiteX24" fmla="*/ 3533131 w 3745729"/>
              <a:gd name="connsiteY24" fmla="*/ 532014 h 2652742"/>
              <a:gd name="connsiteX25" fmla="*/ 3542275 w 3745729"/>
              <a:gd name="connsiteY25" fmla="*/ 413142 h 2652742"/>
              <a:gd name="connsiteX26" fmla="*/ 3533131 w 3745729"/>
              <a:gd name="connsiteY26" fmla="*/ 257694 h 2652742"/>
              <a:gd name="connsiteX27" fmla="*/ 3533131 w 3745729"/>
              <a:gd name="connsiteY27" fmla="*/ 93102 h 2652742"/>
              <a:gd name="connsiteX28" fmla="*/ 3542275 w 3745729"/>
              <a:gd name="connsiteY28" fmla="*/ 13374 h 2652742"/>
              <a:gd name="connsiteX29" fmla="*/ 3734299 w 3745729"/>
              <a:gd name="connsiteY29" fmla="*/ 10806 h 2652742"/>
              <a:gd name="connsiteX30" fmla="*/ 3743443 w 3745729"/>
              <a:gd name="connsiteY30" fmla="*/ 120534 h 2652742"/>
              <a:gd name="connsiteX0" fmla="*/ 3743443 w 3745729"/>
              <a:gd name="connsiteY0" fmla="*/ 120534 h 2652742"/>
              <a:gd name="connsiteX1" fmla="*/ 3734299 w 3745729"/>
              <a:gd name="connsiteY1" fmla="*/ 522870 h 2652742"/>
              <a:gd name="connsiteX2" fmla="*/ 3633715 w 3745729"/>
              <a:gd name="connsiteY2" fmla="*/ 833766 h 2652742"/>
              <a:gd name="connsiteX3" fmla="*/ 3432547 w 3745729"/>
              <a:gd name="connsiteY3" fmla="*/ 1089798 h 2652742"/>
              <a:gd name="connsiteX4" fmla="*/ 3023740 w 3745729"/>
              <a:gd name="connsiteY4" fmla="*/ 1402030 h 2652742"/>
              <a:gd name="connsiteX5" fmla="*/ 2481571 w 3745729"/>
              <a:gd name="connsiteY5" fmla="*/ 1766454 h 2652742"/>
              <a:gd name="connsiteX6" fmla="*/ 1791867 w 3745729"/>
              <a:gd name="connsiteY6" fmla="*/ 2192318 h 2652742"/>
              <a:gd name="connsiteX7" fmla="*/ 1393435 w 3745729"/>
              <a:gd name="connsiteY7" fmla="*/ 2415678 h 2652742"/>
              <a:gd name="connsiteX8" fmla="*/ 991099 w 3745729"/>
              <a:gd name="connsiteY8" fmla="*/ 2543694 h 2652742"/>
              <a:gd name="connsiteX9" fmla="*/ 360163 w 3745729"/>
              <a:gd name="connsiteY9" fmla="*/ 2635134 h 2652742"/>
              <a:gd name="connsiteX10" fmla="*/ 92184 w 3745729"/>
              <a:gd name="connsiteY10" fmla="*/ 2652741 h 2652742"/>
              <a:gd name="connsiteX11" fmla="*/ 19163 w 3745729"/>
              <a:gd name="connsiteY11" fmla="*/ 2650855 h 2652742"/>
              <a:gd name="connsiteX12" fmla="*/ 2211 w 3745729"/>
              <a:gd name="connsiteY12" fmla="*/ 2482358 h 2652742"/>
              <a:gd name="connsiteX13" fmla="*/ 58123 w 3745729"/>
              <a:gd name="connsiteY13" fmla="*/ 2471957 h 2652742"/>
              <a:gd name="connsiteX14" fmla="*/ 451603 w 3745729"/>
              <a:gd name="connsiteY14" fmla="*/ 2452254 h 2652742"/>
              <a:gd name="connsiteX15" fmla="*/ 954523 w 3745729"/>
              <a:gd name="connsiteY15" fmla="*/ 2360814 h 2652742"/>
              <a:gd name="connsiteX16" fmla="*/ 1290284 w 3745729"/>
              <a:gd name="connsiteY16" fmla="*/ 2240658 h 2652742"/>
              <a:gd name="connsiteX17" fmla="*/ 1622035 w 3745729"/>
              <a:gd name="connsiteY17" fmla="*/ 2049918 h 2652742"/>
              <a:gd name="connsiteX18" fmla="*/ 1985175 w 3745729"/>
              <a:gd name="connsiteY18" fmla="*/ 1840890 h 2652742"/>
              <a:gd name="connsiteX19" fmla="*/ 2601726 w 3745729"/>
              <a:gd name="connsiteY19" fmla="*/ 1448981 h 2652742"/>
              <a:gd name="connsiteX20" fmla="*/ 2993635 w 3745729"/>
              <a:gd name="connsiteY20" fmla="*/ 1181238 h 2652742"/>
              <a:gd name="connsiteX21" fmla="*/ 3279771 w 3745729"/>
              <a:gd name="connsiteY21" fmla="*/ 963118 h 2652742"/>
              <a:gd name="connsiteX22" fmla="*/ 3411796 w 3745729"/>
              <a:gd name="connsiteY22" fmla="*/ 816081 h 2652742"/>
              <a:gd name="connsiteX23" fmla="*/ 3496555 w 3745729"/>
              <a:gd name="connsiteY23" fmla="*/ 660030 h 2652742"/>
              <a:gd name="connsiteX24" fmla="*/ 3533131 w 3745729"/>
              <a:gd name="connsiteY24" fmla="*/ 532014 h 2652742"/>
              <a:gd name="connsiteX25" fmla="*/ 3542275 w 3745729"/>
              <a:gd name="connsiteY25" fmla="*/ 413142 h 2652742"/>
              <a:gd name="connsiteX26" fmla="*/ 3533131 w 3745729"/>
              <a:gd name="connsiteY26" fmla="*/ 257694 h 2652742"/>
              <a:gd name="connsiteX27" fmla="*/ 3533131 w 3745729"/>
              <a:gd name="connsiteY27" fmla="*/ 93102 h 2652742"/>
              <a:gd name="connsiteX28" fmla="*/ 3542275 w 3745729"/>
              <a:gd name="connsiteY28" fmla="*/ 13374 h 2652742"/>
              <a:gd name="connsiteX29" fmla="*/ 3734299 w 3745729"/>
              <a:gd name="connsiteY29" fmla="*/ 10806 h 2652742"/>
              <a:gd name="connsiteX30" fmla="*/ 3743443 w 3745729"/>
              <a:gd name="connsiteY30" fmla="*/ 120534 h 2652742"/>
              <a:gd name="connsiteX0" fmla="*/ 3743443 w 3745729"/>
              <a:gd name="connsiteY0" fmla="*/ 120534 h 2652741"/>
              <a:gd name="connsiteX1" fmla="*/ 3734299 w 3745729"/>
              <a:gd name="connsiteY1" fmla="*/ 522870 h 2652741"/>
              <a:gd name="connsiteX2" fmla="*/ 3633715 w 3745729"/>
              <a:gd name="connsiteY2" fmla="*/ 833766 h 2652741"/>
              <a:gd name="connsiteX3" fmla="*/ 3432547 w 3745729"/>
              <a:gd name="connsiteY3" fmla="*/ 1089798 h 2652741"/>
              <a:gd name="connsiteX4" fmla="*/ 3023740 w 3745729"/>
              <a:gd name="connsiteY4" fmla="*/ 1402030 h 2652741"/>
              <a:gd name="connsiteX5" fmla="*/ 2481571 w 3745729"/>
              <a:gd name="connsiteY5" fmla="*/ 1766454 h 2652741"/>
              <a:gd name="connsiteX6" fmla="*/ 1791867 w 3745729"/>
              <a:gd name="connsiteY6" fmla="*/ 2192318 h 2652741"/>
              <a:gd name="connsiteX7" fmla="*/ 1393435 w 3745729"/>
              <a:gd name="connsiteY7" fmla="*/ 2415678 h 2652741"/>
              <a:gd name="connsiteX8" fmla="*/ 993719 w 3745729"/>
              <a:gd name="connsiteY8" fmla="*/ 2551555 h 2652741"/>
              <a:gd name="connsiteX9" fmla="*/ 360163 w 3745729"/>
              <a:gd name="connsiteY9" fmla="*/ 2635134 h 2652741"/>
              <a:gd name="connsiteX10" fmla="*/ 92184 w 3745729"/>
              <a:gd name="connsiteY10" fmla="*/ 2652741 h 2652741"/>
              <a:gd name="connsiteX11" fmla="*/ 19163 w 3745729"/>
              <a:gd name="connsiteY11" fmla="*/ 2650855 h 2652741"/>
              <a:gd name="connsiteX12" fmla="*/ 2211 w 3745729"/>
              <a:gd name="connsiteY12" fmla="*/ 2482358 h 2652741"/>
              <a:gd name="connsiteX13" fmla="*/ 58123 w 3745729"/>
              <a:gd name="connsiteY13" fmla="*/ 2471957 h 2652741"/>
              <a:gd name="connsiteX14" fmla="*/ 451603 w 3745729"/>
              <a:gd name="connsiteY14" fmla="*/ 2452254 h 2652741"/>
              <a:gd name="connsiteX15" fmla="*/ 954523 w 3745729"/>
              <a:gd name="connsiteY15" fmla="*/ 2360814 h 2652741"/>
              <a:gd name="connsiteX16" fmla="*/ 1290284 w 3745729"/>
              <a:gd name="connsiteY16" fmla="*/ 2240658 h 2652741"/>
              <a:gd name="connsiteX17" fmla="*/ 1622035 w 3745729"/>
              <a:gd name="connsiteY17" fmla="*/ 2049918 h 2652741"/>
              <a:gd name="connsiteX18" fmla="*/ 1985175 w 3745729"/>
              <a:gd name="connsiteY18" fmla="*/ 1840890 h 2652741"/>
              <a:gd name="connsiteX19" fmla="*/ 2601726 w 3745729"/>
              <a:gd name="connsiteY19" fmla="*/ 1448981 h 2652741"/>
              <a:gd name="connsiteX20" fmla="*/ 2993635 w 3745729"/>
              <a:gd name="connsiteY20" fmla="*/ 1181238 h 2652741"/>
              <a:gd name="connsiteX21" fmla="*/ 3279771 w 3745729"/>
              <a:gd name="connsiteY21" fmla="*/ 963118 h 2652741"/>
              <a:gd name="connsiteX22" fmla="*/ 3411796 w 3745729"/>
              <a:gd name="connsiteY22" fmla="*/ 816081 h 2652741"/>
              <a:gd name="connsiteX23" fmla="*/ 3496555 w 3745729"/>
              <a:gd name="connsiteY23" fmla="*/ 660030 h 2652741"/>
              <a:gd name="connsiteX24" fmla="*/ 3533131 w 3745729"/>
              <a:gd name="connsiteY24" fmla="*/ 532014 h 2652741"/>
              <a:gd name="connsiteX25" fmla="*/ 3542275 w 3745729"/>
              <a:gd name="connsiteY25" fmla="*/ 413142 h 2652741"/>
              <a:gd name="connsiteX26" fmla="*/ 3533131 w 3745729"/>
              <a:gd name="connsiteY26" fmla="*/ 257694 h 2652741"/>
              <a:gd name="connsiteX27" fmla="*/ 3533131 w 3745729"/>
              <a:gd name="connsiteY27" fmla="*/ 93102 h 2652741"/>
              <a:gd name="connsiteX28" fmla="*/ 3542275 w 3745729"/>
              <a:gd name="connsiteY28" fmla="*/ 13374 h 2652741"/>
              <a:gd name="connsiteX29" fmla="*/ 3734299 w 3745729"/>
              <a:gd name="connsiteY29" fmla="*/ 10806 h 2652741"/>
              <a:gd name="connsiteX30" fmla="*/ 3743443 w 3745729"/>
              <a:gd name="connsiteY30" fmla="*/ 120534 h 2652741"/>
              <a:gd name="connsiteX0" fmla="*/ 3743443 w 3745729"/>
              <a:gd name="connsiteY0" fmla="*/ 120534 h 2652741"/>
              <a:gd name="connsiteX1" fmla="*/ 3734299 w 3745729"/>
              <a:gd name="connsiteY1" fmla="*/ 522870 h 2652741"/>
              <a:gd name="connsiteX2" fmla="*/ 3633715 w 3745729"/>
              <a:gd name="connsiteY2" fmla="*/ 833766 h 2652741"/>
              <a:gd name="connsiteX3" fmla="*/ 3432547 w 3745729"/>
              <a:gd name="connsiteY3" fmla="*/ 1089798 h 2652741"/>
              <a:gd name="connsiteX4" fmla="*/ 3023740 w 3745729"/>
              <a:gd name="connsiteY4" fmla="*/ 1402030 h 2652741"/>
              <a:gd name="connsiteX5" fmla="*/ 2481571 w 3745729"/>
              <a:gd name="connsiteY5" fmla="*/ 1766454 h 2652741"/>
              <a:gd name="connsiteX6" fmla="*/ 1791867 w 3745729"/>
              <a:gd name="connsiteY6" fmla="*/ 2192318 h 2652741"/>
              <a:gd name="connsiteX7" fmla="*/ 1393435 w 3745729"/>
              <a:gd name="connsiteY7" fmla="*/ 2415678 h 2652741"/>
              <a:gd name="connsiteX8" fmla="*/ 993719 w 3745729"/>
              <a:gd name="connsiteY8" fmla="*/ 2551555 h 2652741"/>
              <a:gd name="connsiteX9" fmla="*/ 360163 w 3745729"/>
              <a:gd name="connsiteY9" fmla="*/ 2635134 h 2652741"/>
              <a:gd name="connsiteX10" fmla="*/ 92184 w 3745729"/>
              <a:gd name="connsiteY10" fmla="*/ 2652741 h 2652741"/>
              <a:gd name="connsiteX11" fmla="*/ 19163 w 3745729"/>
              <a:gd name="connsiteY11" fmla="*/ 2650855 h 2652741"/>
              <a:gd name="connsiteX12" fmla="*/ 2211 w 3745729"/>
              <a:gd name="connsiteY12" fmla="*/ 2482358 h 2652741"/>
              <a:gd name="connsiteX13" fmla="*/ 58123 w 3745729"/>
              <a:gd name="connsiteY13" fmla="*/ 2474577 h 2652741"/>
              <a:gd name="connsiteX14" fmla="*/ 451603 w 3745729"/>
              <a:gd name="connsiteY14" fmla="*/ 2452254 h 2652741"/>
              <a:gd name="connsiteX15" fmla="*/ 954523 w 3745729"/>
              <a:gd name="connsiteY15" fmla="*/ 2360814 h 2652741"/>
              <a:gd name="connsiteX16" fmla="*/ 1290284 w 3745729"/>
              <a:gd name="connsiteY16" fmla="*/ 2240658 h 2652741"/>
              <a:gd name="connsiteX17" fmla="*/ 1622035 w 3745729"/>
              <a:gd name="connsiteY17" fmla="*/ 2049918 h 2652741"/>
              <a:gd name="connsiteX18" fmla="*/ 1985175 w 3745729"/>
              <a:gd name="connsiteY18" fmla="*/ 1840890 h 2652741"/>
              <a:gd name="connsiteX19" fmla="*/ 2601726 w 3745729"/>
              <a:gd name="connsiteY19" fmla="*/ 1448981 h 2652741"/>
              <a:gd name="connsiteX20" fmla="*/ 2993635 w 3745729"/>
              <a:gd name="connsiteY20" fmla="*/ 1181238 h 2652741"/>
              <a:gd name="connsiteX21" fmla="*/ 3279771 w 3745729"/>
              <a:gd name="connsiteY21" fmla="*/ 963118 h 2652741"/>
              <a:gd name="connsiteX22" fmla="*/ 3411796 w 3745729"/>
              <a:gd name="connsiteY22" fmla="*/ 816081 h 2652741"/>
              <a:gd name="connsiteX23" fmla="*/ 3496555 w 3745729"/>
              <a:gd name="connsiteY23" fmla="*/ 660030 h 2652741"/>
              <a:gd name="connsiteX24" fmla="*/ 3533131 w 3745729"/>
              <a:gd name="connsiteY24" fmla="*/ 532014 h 2652741"/>
              <a:gd name="connsiteX25" fmla="*/ 3542275 w 3745729"/>
              <a:gd name="connsiteY25" fmla="*/ 413142 h 2652741"/>
              <a:gd name="connsiteX26" fmla="*/ 3533131 w 3745729"/>
              <a:gd name="connsiteY26" fmla="*/ 257694 h 2652741"/>
              <a:gd name="connsiteX27" fmla="*/ 3533131 w 3745729"/>
              <a:gd name="connsiteY27" fmla="*/ 93102 h 2652741"/>
              <a:gd name="connsiteX28" fmla="*/ 3542275 w 3745729"/>
              <a:gd name="connsiteY28" fmla="*/ 13374 h 2652741"/>
              <a:gd name="connsiteX29" fmla="*/ 3734299 w 3745729"/>
              <a:gd name="connsiteY29" fmla="*/ 10806 h 2652741"/>
              <a:gd name="connsiteX30" fmla="*/ 3743443 w 3745729"/>
              <a:gd name="connsiteY30" fmla="*/ 120534 h 2652741"/>
              <a:gd name="connsiteX0" fmla="*/ 3743443 w 3745729"/>
              <a:gd name="connsiteY0" fmla="*/ 120534 h 2652741"/>
              <a:gd name="connsiteX1" fmla="*/ 3734299 w 3745729"/>
              <a:gd name="connsiteY1" fmla="*/ 522870 h 2652741"/>
              <a:gd name="connsiteX2" fmla="*/ 3633715 w 3745729"/>
              <a:gd name="connsiteY2" fmla="*/ 833766 h 2652741"/>
              <a:gd name="connsiteX3" fmla="*/ 3432547 w 3745729"/>
              <a:gd name="connsiteY3" fmla="*/ 1089798 h 2652741"/>
              <a:gd name="connsiteX4" fmla="*/ 3023740 w 3745729"/>
              <a:gd name="connsiteY4" fmla="*/ 1402030 h 2652741"/>
              <a:gd name="connsiteX5" fmla="*/ 2481571 w 3745729"/>
              <a:gd name="connsiteY5" fmla="*/ 1766454 h 2652741"/>
              <a:gd name="connsiteX6" fmla="*/ 1791867 w 3745729"/>
              <a:gd name="connsiteY6" fmla="*/ 2192318 h 2652741"/>
              <a:gd name="connsiteX7" fmla="*/ 1393435 w 3745729"/>
              <a:gd name="connsiteY7" fmla="*/ 2415678 h 2652741"/>
              <a:gd name="connsiteX8" fmla="*/ 993719 w 3745729"/>
              <a:gd name="connsiteY8" fmla="*/ 2551555 h 2652741"/>
              <a:gd name="connsiteX9" fmla="*/ 360163 w 3745729"/>
              <a:gd name="connsiteY9" fmla="*/ 2635134 h 2652741"/>
              <a:gd name="connsiteX10" fmla="*/ 92184 w 3745729"/>
              <a:gd name="connsiteY10" fmla="*/ 2652741 h 2652741"/>
              <a:gd name="connsiteX11" fmla="*/ 19163 w 3745729"/>
              <a:gd name="connsiteY11" fmla="*/ 2650855 h 2652741"/>
              <a:gd name="connsiteX12" fmla="*/ 2211 w 3745729"/>
              <a:gd name="connsiteY12" fmla="*/ 2482358 h 2652741"/>
              <a:gd name="connsiteX13" fmla="*/ 58123 w 3745729"/>
              <a:gd name="connsiteY13" fmla="*/ 2474577 h 2652741"/>
              <a:gd name="connsiteX14" fmla="*/ 451603 w 3745729"/>
              <a:gd name="connsiteY14" fmla="*/ 2452254 h 2652741"/>
              <a:gd name="connsiteX15" fmla="*/ 954523 w 3745729"/>
              <a:gd name="connsiteY15" fmla="*/ 2360814 h 2652741"/>
              <a:gd name="connsiteX16" fmla="*/ 1290284 w 3745729"/>
              <a:gd name="connsiteY16" fmla="*/ 2240658 h 2652741"/>
              <a:gd name="connsiteX17" fmla="*/ 1622035 w 3745729"/>
              <a:gd name="connsiteY17" fmla="*/ 2049918 h 2652741"/>
              <a:gd name="connsiteX18" fmla="*/ 1985175 w 3745729"/>
              <a:gd name="connsiteY18" fmla="*/ 1840890 h 2652741"/>
              <a:gd name="connsiteX19" fmla="*/ 2601726 w 3745729"/>
              <a:gd name="connsiteY19" fmla="*/ 1448981 h 2652741"/>
              <a:gd name="connsiteX20" fmla="*/ 2993635 w 3745729"/>
              <a:gd name="connsiteY20" fmla="*/ 1181238 h 2652741"/>
              <a:gd name="connsiteX21" fmla="*/ 3279771 w 3745729"/>
              <a:gd name="connsiteY21" fmla="*/ 963118 h 2652741"/>
              <a:gd name="connsiteX22" fmla="*/ 3411796 w 3745729"/>
              <a:gd name="connsiteY22" fmla="*/ 816081 h 2652741"/>
              <a:gd name="connsiteX23" fmla="*/ 3496555 w 3745729"/>
              <a:gd name="connsiteY23" fmla="*/ 660030 h 2652741"/>
              <a:gd name="connsiteX24" fmla="*/ 3533131 w 3745729"/>
              <a:gd name="connsiteY24" fmla="*/ 532014 h 2652741"/>
              <a:gd name="connsiteX25" fmla="*/ 3542275 w 3745729"/>
              <a:gd name="connsiteY25" fmla="*/ 413142 h 2652741"/>
              <a:gd name="connsiteX26" fmla="*/ 3533131 w 3745729"/>
              <a:gd name="connsiteY26" fmla="*/ 257694 h 2652741"/>
              <a:gd name="connsiteX27" fmla="*/ 3533131 w 3745729"/>
              <a:gd name="connsiteY27" fmla="*/ 93102 h 2652741"/>
              <a:gd name="connsiteX28" fmla="*/ 3542275 w 3745729"/>
              <a:gd name="connsiteY28" fmla="*/ 13374 h 2652741"/>
              <a:gd name="connsiteX29" fmla="*/ 3734299 w 3745729"/>
              <a:gd name="connsiteY29" fmla="*/ 10806 h 2652741"/>
              <a:gd name="connsiteX30" fmla="*/ 3743443 w 3745729"/>
              <a:gd name="connsiteY30" fmla="*/ 120534 h 2652741"/>
              <a:gd name="connsiteX0" fmla="*/ 3743443 w 3745729"/>
              <a:gd name="connsiteY0" fmla="*/ 109728 h 2641935"/>
              <a:gd name="connsiteX1" fmla="*/ 3734299 w 3745729"/>
              <a:gd name="connsiteY1" fmla="*/ 512064 h 2641935"/>
              <a:gd name="connsiteX2" fmla="*/ 3633715 w 3745729"/>
              <a:gd name="connsiteY2" fmla="*/ 822960 h 2641935"/>
              <a:gd name="connsiteX3" fmla="*/ 3432547 w 3745729"/>
              <a:gd name="connsiteY3" fmla="*/ 1078992 h 2641935"/>
              <a:gd name="connsiteX4" fmla="*/ 3023740 w 3745729"/>
              <a:gd name="connsiteY4" fmla="*/ 1391224 h 2641935"/>
              <a:gd name="connsiteX5" fmla="*/ 2481571 w 3745729"/>
              <a:gd name="connsiteY5" fmla="*/ 1755648 h 2641935"/>
              <a:gd name="connsiteX6" fmla="*/ 1791867 w 3745729"/>
              <a:gd name="connsiteY6" fmla="*/ 2181512 h 2641935"/>
              <a:gd name="connsiteX7" fmla="*/ 1393435 w 3745729"/>
              <a:gd name="connsiteY7" fmla="*/ 2404872 h 2641935"/>
              <a:gd name="connsiteX8" fmla="*/ 993719 w 3745729"/>
              <a:gd name="connsiteY8" fmla="*/ 2540749 h 2641935"/>
              <a:gd name="connsiteX9" fmla="*/ 360163 w 3745729"/>
              <a:gd name="connsiteY9" fmla="*/ 2624328 h 2641935"/>
              <a:gd name="connsiteX10" fmla="*/ 92184 w 3745729"/>
              <a:gd name="connsiteY10" fmla="*/ 2641935 h 2641935"/>
              <a:gd name="connsiteX11" fmla="*/ 19163 w 3745729"/>
              <a:gd name="connsiteY11" fmla="*/ 2640049 h 2641935"/>
              <a:gd name="connsiteX12" fmla="*/ 2211 w 3745729"/>
              <a:gd name="connsiteY12" fmla="*/ 2471552 h 2641935"/>
              <a:gd name="connsiteX13" fmla="*/ 58123 w 3745729"/>
              <a:gd name="connsiteY13" fmla="*/ 2463771 h 2641935"/>
              <a:gd name="connsiteX14" fmla="*/ 451603 w 3745729"/>
              <a:gd name="connsiteY14" fmla="*/ 2441448 h 2641935"/>
              <a:gd name="connsiteX15" fmla="*/ 954523 w 3745729"/>
              <a:gd name="connsiteY15" fmla="*/ 2350008 h 2641935"/>
              <a:gd name="connsiteX16" fmla="*/ 1290284 w 3745729"/>
              <a:gd name="connsiteY16" fmla="*/ 2229852 h 2641935"/>
              <a:gd name="connsiteX17" fmla="*/ 1622035 w 3745729"/>
              <a:gd name="connsiteY17" fmla="*/ 2039112 h 2641935"/>
              <a:gd name="connsiteX18" fmla="*/ 1985175 w 3745729"/>
              <a:gd name="connsiteY18" fmla="*/ 1830084 h 2641935"/>
              <a:gd name="connsiteX19" fmla="*/ 2601726 w 3745729"/>
              <a:gd name="connsiteY19" fmla="*/ 1438175 h 2641935"/>
              <a:gd name="connsiteX20" fmla="*/ 2993635 w 3745729"/>
              <a:gd name="connsiteY20" fmla="*/ 1170432 h 2641935"/>
              <a:gd name="connsiteX21" fmla="*/ 3279771 w 3745729"/>
              <a:gd name="connsiteY21" fmla="*/ 952312 h 2641935"/>
              <a:gd name="connsiteX22" fmla="*/ 3411796 w 3745729"/>
              <a:gd name="connsiteY22" fmla="*/ 805275 h 2641935"/>
              <a:gd name="connsiteX23" fmla="*/ 3496555 w 3745729"/>
              <a:gd name="connsiteY23" fmla="*/ 649224 h 2641935"/>
              <a:gd name="connsiteX24" fmla="*/ 3533131 w 3745729"/>
              <a:gd name="connsiteY24" fmla="*/ 521208 h 2641935"/>
              <a:gd name="connsiteX25" fmla="*/ 3542275 w 3745729"/>
              <a:gd name="connsiteY25" fmla="*/ 402336 h 2641935"/>
              <a:gd name="connsiteX26" fmla="*/ 3533131 w 3745729"/>
              <a:gd name="connsiteY26" fmla="*/ 246888 h 2641935"/>
              <a:gd name="connsiteX27" fmla="*/ 3533131 w 3745729"/>
              <a:gd name="connsiteY27" fmla="*/ 82296 h 2641935"/>
              <a:gd name="connsiteX28" fmla="*/ 3542275 w 3745729"/>
              <a:gd name="connsiteY28" fmla="*/ 2568 h 2641935"/>
              <a:gd name="connsiteX29" fmla="*/ 3734299 w 3745729"/>
              <a:gd name="connsiteY29" fmla="*/ 0 h 2641935"/>
              <a:gd name="connsiteX30" fmla="*/ 3743443 w 3745729"/>
              <a:gd name="connsiteY30" fmla="*/ 109728 h 2641935"/>
              <a:gd name="connsiteX0" fmla="*/ 3743443 w 3745729"/>
              <a:gd name="connsiteY0" fmla="*/ 109728 h 2641935"/>
              <a:gd name="connsiteX1" fmla="*/ 3734299 w 3745729"/>
              <a:gd name="connsiteY1" fmla="*/ 512064 h 2641935"/>
              <a:gd name="connsiteX2" fmla="*/ 3633715 w 3745729"/>
              <a:gd name="connsiteY2" fmla="*/ 822960 h 2641935"/>
              <a:gd name="connsiteX3" fmla="*/ 3432547 w 3745729"/>
              <a:gd name="connsiteY3" fmla="*/ 1078992 h 2641935"/>
              <a:gd name="connsiteX4" fmla="*/ 3023740 w 3745729"/>
              <a:gd name="connsiteY4" fmla="*/ 1391224 h 2641935"/>
              <a:gd name="connsiteX5" fmla="*/ 2481571 w 3745729"/>
              <a:gd name="connsiteY5" fmla="*/ 1755648 h 2641935"/>
              <a:gd name="connsiteX6" fmla="*/ 1791867 w 3745729"/>
              <a:gd name="connsiteY6" fmla="*/ 2181512 h 2641935"/>
              <a:gd name="connsiteX7" fmla="*/ 1393435 w 3745729"/>
              <a:gd name="connsiteY7" fmla="*/ 2404872 h 2641935"/>
              <a:gd name="connsiteX8" fmla="*/ 993719 w 3745729"/>
              <a:gd name="connsiteY8" fmla="*/ 2540749 h 2641935"/>
              <a:gd name="connsiteX9" fmla="*/ 360163 w 3745729"/>
              <a:gd name="connsiteY9" fmla="*/ 2624328 h 2641935"/>
              <a:gd name="connsiteX10" fmla="*/ 92184 w 3745729"/>
              <a:gd name="connsiteY10" fmla="*/ 2641935 h 2641935"/>
              <a:gd name="connsiteX11" fmla="*/ 19163 w 3745729"/>
              <a:gd name="connsiteY11" fmla="*/ 2640049 h 2641935"/>
              <a:gd name="connsiteX12" fmla="*/ 2211 w 3745729"/>
              <a:gd name="connsiteY12" fmla="*/ 2471552 h 2641935"/>
              <a:gd name="connsiteX13" fmla="*/ 58123 w 3745729"/>
              <a:gd name="connsiteY13" fmla="*/ 2463771 h 2641935"/>
              <a:gd name="connsiteX14" fmla="*/ 451603 w 3745729"/>
              <a:gd name="connsiteY14" fmla="*/ 2441448 h 2641935"/>
              <a:gd name="connsiteX15" fmla="*/ 954523 w 3745729"/>
              <a:gd name="connsiteY15" fmla="*/ 2350008 h 2641935"/>
              <a:gd name="connsiteX16" fmla="*/ 1290284 w 3745729"/>
              <a:gd name="connsiteY16" fmla="*/ 2229852 h 2641935"/>
              <a:gd name="connsiteX17" fmla="*/ 1622035 w 3745729"/>
              <a:gd name="connsiteY17" fmla="*/ 2039112 h 2641935"/>
              <a:gd name="connsiteX18" fmla="*/ 1985175 w 3745729"/>
              <a:gd name="connsiteY18" fmla="*/ 1830084 h 2641935"/>
              <a:gd name="connsiteX19" fmla="*/ 2601726 w 3745729"/>
              <a:gd name="connsiteY19" fmla="*/ 1438175 h 2641935"/>
              <a:gd name="connsiteX20" fmla="*/ 2993635 w 3745729"/>
              <a:gd name="connsiteY20" fmla="*/ 1170432 h 2641935"/>
              <a:gd name="connsiteX21" fmla="*/ 3279771 w 3745729"/>
              <a:gd name="connsiteY21" fmla="*/ 952312 h 2641935"/>
              <a:gd name="connsiteX22" fmla="*/ 3411796 w 3745729"/>
              <a:gd name="connsiteY22" fmla="*/ 805275 h 2641935"/>
              <a:gd name="connsiteX23" fmla="*/ 3496555 w 3745729"/>
              <a:gd name="connsiteY23" fmla="*/ 649224 h 2641935"/>
              <a:gd name="connsiteX24" fmla="*/ 3533131 w 3745729"/>
              <a:gd name="connsiteY24" fmla="*/ 521208 h 2641935"/>
              <a:gd name="connsiteX25" fmla="*/ 3542275 w 3745729"/>
              <a:gd name="connsiteY25" fmla="*/ 402336 h 2641935"/>
              <a:gd name="connsiteX26" fmla="*/ 3533131 w 3745729"/>
              <a:gd name="connsiteY26" fmla="*/ 246888 h 2641935"/>
              <a:gd name="connsiteX27" fmla="*/ 3533131 w 3745729"/>
              <a:gd name="connsiteY27" fmla="*/ 82296 h 2641935"/>
              <a:gd name="connsiteX28" fmla="*/ 3542275 w 3745729"/>
              <a:gd name="connsiteY28" fmla="*/ 2568 h 2641935"/>
              <a:gd name="connsiteX29" fmla="*/ 3734299 w 3745729"/>
              <a:gd name="connsiteY29" fmla="*/ 0 h 2641935"/>
              <a:gd name="connsiteX30" fmla="*/ 3743443 w 3745729"/>
              <a:gd name="connsiteY30" fmla="*/ 109728 h 2641935"/>
              <a:gd name="connsiteX0" fmla="*/ 3743443 w 3745729"/>
              <a:gd name="connsiteY0" fmla="*/ 109728 h 2641935"/>
              <a:gd name="connsiteX1" fmla="*/ 3734299 w 3745729"/>
              <a:gd name="connsiteY1" fmla="*/ 512064 h 2641935"/>
              <a:gd name="connsiteX2" fmla="*/ 3633715 w 3745729"/>
              <a:gd name="connsiteY2" fmla="*/ 822960 h 2641935"/>
              <a:gd name="connsiteX3" fmla="*/ 3432547 w 3745729"/>
              <a:gd name="connsiteY3" fmla="*/ 1078992 h 2641935"/>
              <a:gd name="connsiteX4" fmla="*/ 3023740 w 3745729"/>
              <a:gd name="connsiteY4" fmla="*/ 1391224 h 2641935"/>
              <a:gd name="connsiteX5" fmla="*/ 2481571 w 3745729"/>
              <a:gd name="connsiteY5" fmla="*/ 1755648 h 2641935"/>
              <a:gd name="connsiteX6" fmla="*/ 1791867 w 3745729"/>
              <a:gd name="connsiteY6" fmla="*/ 2181512 h 2641935"/>
              <a:gd name="connsiteX7" fmla="*/ 1393435 w 3745729"/>
              <a:gd name="connsiteY7" fmla="*/ 2404872 h 2641935"/>
              <a:gd name="connsiteX8" fmla="*/ 993719 w 3745729"/>
              <a:gd name="connsiteY8" fmla="*/ 2540749 h 2641935"/>
              <a:gd name="connsiteX9" fmla="*/ 360163 w 3745729"/>
              <a:gd name="connsiteY9" fmla="*/ 2624328 h 2641935"/>
              <a:gd name="connsiteX10" fmla="*/ 92184 w 3745729"/>
              <a:gd name="connsiteY10" fmla="*/ 2641935 h 2641935"/>
              <a:gd name="connsiteX11" fmla="*/ 19163 w 3745729"/>
              <a:gd name="connsiteY11" fmla="*/ 2640049 h 2641935"/>
              <a:gd name="connsiteX12" fmla="*/ 2211 w 3745729"/>
              <a:gd name="connsiteY12" fmla="*/ 2471552 h 2641935"/>
              <a:gd name="connsiteX13" fmla="*/ 58123 w 3745729"/>
              <a:gd name="connsiteY13" fmla="*/ 2463771 h 2641935"/>
              <a:gd name="connsiteX14" fmla="*/ 451603 w 3745729"/>
              <a:gd name="connsiteY14" fmla="*/ 2441448 h 2641935"/>
              <a:gd name="connsiteX15" fmla="*/ 954523 w 3745729"/>
              <a:gd name="connsiteY15" fmla="*/ 2350008 h 2641935"/>
              <a:gd name="connsiteX16" fmla="*/ 1290284 w 3745729"/>
              <a:gd name="connsiteY16" fmla="*/ 2229852 h 2641935"/>
              <a:gd name="connsiteX17" fmla="*/ 1622035 w 3745729"/>
              <a:gd name="connsiteY17" fmla="*/ 2039112 h 2641935"/>
              <a:gd name="connsiteX18" fmla="*/ 1985175 w 3745729"/>
              <a:gd name="connsiteY18" fmla="*/ 1830084 h 2641935"/>
              <a:gd name="connsiteX19" fmla="*/ 2601726 w 3745729"/>
              <a:gd name="connsiteY19" fmla="*/ 1438175 h 2641935"/>
              <a:gd name="connsiteX20" fmla="*/ 2993635 w 3745729"/>
              <a:gd name="connsiteY20" fmla="*/ 1170432 h 2641935"/>
              <a:gd name="connsiteX21" fmla="*/ 3279771 w 3745729"/>
              <a:gd name="connsiteY21" fmla="*/ 952312 h 2641935"/>
              <a:gd name="connsiteX22" fmla="*/ 3411796 w 3745729"/>
              <a:gd name="connsiteY22" fmla="*/ 805275 h 2641935"/>
              <a:gd name="connsiteX23" fmla="*/ 3496555 w 3745729"/>
              <a:gd name="connsiteY23" fmla="*/ 649224 h 2641935"/>
              <a:gd name="connsiteX24" fmla="*/ 3533131 w 3745729"/>
              <a:gd name="connsiteY24" fmla="*/ 521208 h 2641935"/>
              <a:gd name="connsiteX25" fmla="*/ 3542275 w 3745729"/>
              <a:gd name="connsiteY25" fmla="*/ 402336 h 2641935"/>
              <a:gd name="connsiteX26" fmla="*/ 3533131 w 3745729"/>
              <a:gd name="connsiteY26" fmla="*/ 246888 h 2641935"/>
              <a:gd name="connsiteX27" fmla="*/ 3533131 w 3745729"/>
              <a:gd name="connsiteY27" fmla="*/ 82296 h 2641935"/>
              <a:gd name="connsiteX28" fmla="*/ 3734299 w 3745729"/>
              <a:gd name="connsiteY28" fmla="*/ 0 h 2641935"/>
              <a:gd name="connsiteX29" fmla="*/ 3743443 w 3745729"/>
              <a:gd name="connsiteY29" fmla="*/ 109728 h 2641935"/>
              <a:gd name="connsiteX0" fmla="*/ 3743443 w 3745729"/>
              <a:gd name="connsiteY0" fmla="*/ 109728 h 2641935"/>
              <a:gd name="connsiteX1" fmla="*/ 3734299 w 3745729"/>
              <a:gd name="connsiteY1" fmla="*/ 512064 h 2641935"/>
              <a:gd name="connsiteX2" fmla="*/ 3633715 w 3745729"/>
              <a:gd name="connsiteY2" fmla="*/ 822960 h 2641935"/>
              <a:gd name="connsiteX3" fmla="*/ 3432547 w 3745729"/>
              <a:gd name="connsiteY3" fmla="*/ 1078992 h 2641935"/>
              <a:gd name="connsiteX4" fmla="*/ 3023740 w 3745729"/>
              <a:gd name="connsiteY4" fmla="*/ 1391224 h 2641935"/>
              <a:gd name="connsiteX5" fmla="*/ 2481571 w 3745729"/>
              <a:gd name="connsiteY5" fmla="*/ 1755648 h 2641935"/>
              <a:gd name="connsiteX6" fmla="*/ 1791867 w 3745729"/>
              <a:gd name="connsiteY6" fmla="*/ 2181512 h 2641935"/>
              <a:gd name="connsiteX7" fmla="*/ 1393435 w 3745729"/>
              <a:gd name="connsiteY7" fmla="*/ 2404872 h 2641935"/>
              <a:gd name="connsiteX8" fmla="*/ 993719 w 3745729"/>
              <a:gd name="connsiteY8" fmla="*/ 2540749 h 2641935"/>
              <a:gd name="connsiteX9" fmla="*/ 360163 w 3745729"/>
              <a:gd name="connsiteY9" fmla="*/ 2624328 h 2641935"/>
              <a:gd name="connsiteX10" fmla="*/ 92184 w 3745729"/>
              <a:gd name="connsiteY10" fmla="*/ 2641935 h 2641935"/>
              <a:gd name="connsiteX11" fmla="*/ 19163 w 3745729"/>
              <a:gd name="connsiteY11" fmla="*/ 2640049 h 2641935"/>
              <a:gd name="connsiteX12" fmla="*/ 2211 w 3745729"/>
              <a:gd name="connsiteY12" fmla="*/ 2471552 h 2641935"/>
              <a:gd name="connsiteX13" fmla="*/ 58123 w 3745729"/>
              <a:gd name="connsiteY13" fmla="*/ 2463771 h 2641935"/>
              <a:gd name="connsiteX14" fmla="*/ 451603 w 3745729"/>
              <a:gd name="connsiteY14" fmla="*/ 2441448 h 2641935"/>
              <a:gd name="connsiteX15" fmla="*/ 954523 w 3745729"/>
              <a:gd name="connsiteY15" fmla="*/ 2350008 h 2641935"/>
              <a:gd name="connsiteX16" fmla="*/ 1290284 w 3745729"/>
              <a:gd name="connsiteY16" fmla="*/ 2229852 h 2641935"/>
              <a:gd name="connsiteX17" fmla="*/ 1622035 w 3745729"/>
              <a:gd name="connsiteY17" fmla="*/ 2039112 h 2641935"/>
              <a:gd name="connsiteX18" fmla="*/ 1985175 w 3745729"/>
              <a:gd name="connsiteY18" fmla="*/ 1830084 h 2641935"/>
              <a:gd name="connsiteX19" fmla="*/ 2601726 w 3745729"/>
              <a:gd name="connsiteY19" fmla="*/ 1438175 h 2641935"/>
              <a:gd name="connsiteX20" fmla="*/ 2993635 w 3745729"/>
              <a:gd name="connsiteY20" fmla="*/ 1170432 h 2641935"/>
              <a:gd name="connsiteX21" fmla="*/ 3279771 w 3745729"/>
              <a:gd name="connsiteY21" fmla="*/ 952312 h 2641935"/>
              <a:gd name="connsiteX22" fmla="*/ 3411796 w 3745729"/>
              <a:gd name="connsiteY22" fmla="*/ 805275 h 2641935"/>
              <a:gd name="connsiteX23" fmla="*/ 3496555 w 3745729"/>
              <a:gd name="connsiteY23" fmla="*/ 649224 h 2641935"/>
              <a:gd name="connsiteX24" fmla="*/ 3533131 w 3745729"/>
              <a:gd name="connsiteY24" fmla="*/ 521208 h 2641935"/>
              <a:gd name="connsiteX25" fmla="*/ 3542275 w 3745729"/>
              <a:gd name="connsiteY25" fmla="*/ 402336 h 2641935"/>
              <a:gd name="connsiteX26" fmla="*/ 3533131 w 3745729"/>
              <a:gd name="connsiteY26" fmla="*/ 246888 h 2641935"/>
              <a:gd name="connsiteX27" fmla="*/ 3734299 w 3745729"/>
              <a:gd name="connsiteY27" fmla="*/ 0 h 2641935"/>
              <a:gd name="connsiteX28" fmla="*/ 3743443 w 3745729"/>
              <a:gd name="connsiteY28" fmla="*/ 109728 h 2641935"/>
              <a:gd name="connsiteX0" fmla="*/ 3743443 w 3745729"/>
              <a:gd name="connsiteY0" fmla="*/ 0 h 2532207"/>
              <a:gd name="connsiteX1" fmla="*/ 3734299 w 3745729"/>
              <a:gd name="connsiteY1" fmla="*/ 402336 h 2532207"/>
              <a:gd name="connsiteX2" fmla="*/ 3633715 w 3745729"/>
              <a:gd name="connsiteY2" fmla="*/ 713232 h 2532207"/>
              <a:gd name="connsiteX3" fmla="*/ 3432547 w 3745729"/>
              <a:gd name="connsiteY3" fmla="*/ 969264 h 2532207"/>
              <a:gd name="connsiteX4" fmla="*/ 3023740 w 3745729"/>
              <a:gd name="connsiteY4" fmla="*/ 1281496 h 2532207"/>
              <a:gd name="connsiteX5" fmla="*/ 2481571 w 3745729"/>
              <a:gd name="connsiteY5" fmla="*/ 1645920 h 2532207"/>
              <a:gd name="connsiteX6" fmla="*/ 1791867 w 3745729"/>
              <a:gd name="connsiteY6" fmla="*/ 2071784 h 2532207"/>
              <a:gd name="connsiteX7" fmla="*/ 1393435 w 3745729"/>
              <a:gd name="connsiteY7" fmla="*/ 2295144 h 2532207"/>
              <a:gd name="connsiteX8" fmla="*/ 993719 w 3745729"/>
              <a:gd name="connsiteY8" fmla="*/ 2431021 h 2532207"/>
              <a:gd name="connsiteX9" fmla="*/ 360163 w 3745729"/>
              <a:gd name="connsiteY9" fmla="*/ 2514600 h 2532207"/>
              <a:gd name="connsiteX10" fmla="*/ 92184 w 3745729"/>
              <a:gd name="connsiteY10" fmla="*/ 2532207 h 2532207"/>
              <a:gd name="connsiteX11" fmla="*/ 19163 w 3745729"/>
              <a:gd name="connsiteY11" fmla="*/ 2530321 h 2532207"/>
              <a:gd name="connsiteX12" fmla="*/ 2211 w 3745729"/>
              <a:gd name="connsiteY12" fmla="*/ 2361824 h 2532207"/>
              <a:gd name="connsiteX13" fmla="*/ 58123 w 3745729"/>
              <a:gd name="connsiteY13" fmla="*/ 2354043 h 2532207"/>
              <a:gd name="connsiteX14" fmla="*/ 451603 w 3745729"/>
              <a:gd name="connsiteY14" fmla="*/ 2331720 h 2532207"/>
              <a:gd name="connsiteX15" fmla="*/ 954523 w 3745729"/>
              <a:gd name="connsiteY15" fmla="*/ 2240280 h 2532207"/>
              <a:gd name="connsiteX16" fmla="*/ 1290284 w 3745729"/>
              <a:gd name="connsiteY16" fmla="*/ 2120124 h 2532207"/>
              <a:gd name="connsiteX17" fmla="*/ 1622035 w 3745729"/>
              <a:gd name="connsiteY17" fmla="*/ 1929384 h 2532207"/>
              <a:gd name="connsiteX18" fmla="*/ 1985175 w 3745729"/>
              <a:gd name="connsiteY18" fmla="*/ 1720356 h 2532207"/>
              <a:gd name="connsiteX19" fmla="*/ 2601726 w 3745729"/>
              <a:gd name="connsiteY19" fmla="*/ 1328447 h 2532207"/>
              <a:gd name="connsiteX20" fmla="*/ 2993635 w 3745729"/>
              <a:gd name="connsiteY20" fmla="*/ 1060704 h 2532207"/>
              <a:gd name="connsiteX21" fmla="*/ 3279771 w 3745729"/>
              <a:gd name="connsiteY21" fmla="*/ 842584 h 2532207"/>
              <a:gd name="connsiteX22" fmla="*/ 3411796 w 3745729"/>
              <a:gd name="connsiteY22" fmla="*/ 695547 h 2532207"/>
              <a:gd name="connsiteX23" fmla="*/ 3496555 w 3745729"/>
              <a:gd name="connsiteY23" fmla="*/ 539496 h 2532207"/>
              <a:gd name="connsiteX24" fmla="*/ 3533131 w 3745729"/>
              <a:gd name="connsiteY24" fmla="*/ 411480 h 2532207"/>
              <a:gd name="connsiteX25" fmla="*/ 3542275 w 3745729"/>
              <a:gd name="connsiteY25" fmla="*/ 292608 h 2532207"/>
              <a:gd name="connsiteX26" fmla="*/ 3533131 w 3745729"/>
              <a:gd name="connsiteY26" fmla="*/ 137160 h 2532207"/>
              <a:gd name="connsiteX27" fmla="*/ 3743443 w 3745729"/>
              <a:gd name="connsiteY27" fmla="*/ 0 h 2532207"/>
              <a:gd name="connsiteX0" fmla="*/ 3739758 w 3743870"/>
              <a:gd name="connsiteY0" fmla="*/ 57376 h 2395047"/>
              <a:gd name="connsiteX1" fmla="*/ 3734299 w 3743870"/>
              <a:gd name="connsiteY1" fmla="*/ 265176 h 2395047"/>
              <a:gd name="connsiteX2" fmla="*/ 3633715 w 3743870"/>
              <a:gd name="connsiteY2" fmla="*/ 576072 h 2395047"/>
              <a:gd name="connsiteX3" fmla="*/ 3432547 w 3743870"/>
              <a:gd name="connsiteY3" fmla="*/ 832104 h 2395047"/>
              <a:gd name="connsiteX4" fmla="*/ 3023740 w 3743870"/>
              <a:gd name="connsiteY4" fmla="*/ 1144336 h 2395047"/>
              <a:gd name="connsiteX5" fmla="*/ 2481571 w 3743870"/>
              <a:gd name="connsiteY5" fmla="*/ 1508760 h 2395047"/>
              <a:gd name="connsiteX6" fmla="*/ 1791867 w 3743870"/>
              <a:gd name="connsiteY6" fmla="*/ 1934624 h 2395047"/>
              <a:gd name="connsiteX7" fmla="*/ 1393435 w 3743870"/>
              <a:gd name="connsiteY7" fmla="*/ 2157984 h 2395047"/>
              <a:gd name="connsiteX8" fmla="*/ 993719 w 3743870"/>
              <a:gd name="connsiteY8" fmla="*/ 2293861 h 2395047"/>
              <a:gd name="connsiteX9" fmla="*/ 360163 w 3743870"/>
              <a:gd name="connsiteY9" fmla="*/ 2377440 h 2395047"/>
              <a:gd name="connsiteX10" fmla="*/ 92184 w 3743870"/>
              <a:gd name="connsiteY10" fmla="*/ 2395047 h 2395047"/>
              <a:gd name="connsiteX11" fmla="*/ 19163 w 3743870"/>
              <a:gd name="connsiteY11" fmla="*/ 2393161 h 2395047"/>
              <a:gd name="connsiteX12" fmla="*/ 2211 w 3743870"/>
              <a:gd name="connsiteY12" fmla="*/ 2224664 h 2395047"/>
              <a:gd name="connsiteX13" fmla="*/ 58123 w 3743870"/>
              <a:gd name="connsiteY13" fmla="*/ 2216883 h 2395047"/>
              <a:gd name="connsiteX14" fmla="*/ 451603 w 3743870"/>
              <a:gd name="connsiteY14" fmla="*/ 2194560 h 2395047"/>
              <a:gd name="connsiteX15" fmla="*/ 954523 w 3743870"/>
              <a:gd name="connsiteY15" fmla="*/ 2103120 h 2395047"/>
              <a:gd name="connsiteX16" fmla="*/ 1290284 w 3743870"/>
              <a:gd name="connsiteY16" fmla="*/ 1982964 h 2395047"/>
              <a:gd name="connsiteX17" fmla="*/ 1622035 w 3743870"/>
              <a:gd name="connsiteY17" fmla="*/ 1792224 h 2395047"/>
              <a:gd name="connsiteX18" fmla="*/ 1985175 w 3743870"/>
              <a:gd name="connsiteY18" fmla="*/ 1583196 h 2395047"/>
              <a:gd name="connsiteX19" fmla="*/ 2601726 w 3743870"/>
              <a:gd name="connsiteY19" fmla="*/ 1191287 h 2395047"/>
              <a:gd name="connsiteX20" fmla="*/ 2993635 w 3743870"/>
              <a:gd name="connsiteY20" fmla="*/ 923544 h 2395047"/>
              <a:gd name="connsiteX21" fmla="*/ 3279771 w 3743870"/>
              <a:gd name="connsiteY21" fmla="*/ 705424 h 2395047"/>
              <a:gd name="connsiteX22" fmla="*/ 3411796 w 3743870"/>
              <a:gd name="connsiteY22" fmla="*/ 558387 h 2395047"/>
              <a:gd name="connsiteX23" fmla="*/ 3496555 w 3743870"/>
              <a:gd name="connsiteY23" fmla="*/ 402336 h 2395047"/>
              <a:gd name="connsiteX24" fmla="*/ 3533131 w 3743870"/>
              <a:gd name="connsiteY24" fmla="*/ 274320 h 2395047"/>
              <a:gd name="connsiteX25" fmla="*/ 3542275 w 3743870"/>
              <a:gd name="connsiteY25" fmla="*/ 155448 h 2395047"/>
              <a:gd name="connsiteX26" fmla="*/ 3533131 w 3743870"/>
              <a:gd name="connsiteY26" fmla="*/ 0 h 2395047"/>
              <a:gd name="connsiteX27" fmla="*/ 3739758 w 3743870"/>
              <a:gd name="connsiteY27" fmla="*/ 57376 h 2395047"/>
              <a:gd name="connsiteX0" fmla="*/ 3739758 w 3743870"/>
              <a:gd name="connsiteY0" fmla="*/ 4075 h 2341746"/>
              <a:gd name="connsiteX1" fmla="*/ 3734299 w 3743870"/>
              <a:gd name="connsiteY1" fmla="*/ 211875 h 2341746"/>
              <a:gd name="connsiteX2" fmla="*/ 3633715 w 3743870"/>
              <a:gd name="connsiteY2" fmla="*/ 522771 h 2341746"/>
              <a:gd name="connsiteX3" fmla="*/ 3432547 w 3743870"/>
              <a:gd name="connsiteY3" fmla="*/ 778803 h 2341746"/>
              <a:gd name="connsiteX4" fmla="*/ 3023740 w 3743870"/>
              <a:gd name="connsiteY4" fmla="*/ 1091035 h 2341746"/>
              <a:gd name="connsiteX5" fmla="*/ 2481571 w 3743870"/>
              <a:gd name="connsiteY5" fmla="*/ 1455459 h 2341746"/>
              <a:gd name="connsiteX6" fmla="*/ 1791867 w 3743870"/>
              <a:gd name="connsiteY6" fmla="*/ 1881323 h 2341746"/>
              <a:gd name="connsiteX7" fmla="*/ 1393435 w 3743870"/>
              <a:gd name="connsiteY7" fmla="*/ 2104683 h 2341746"/>
              <a:gd name="connsiteX8" fmla="*/ 993719 w 3743870"/>
              <a:gd name="connsiteY8" fmla="*/ 2240560 h 2341746"/>
              <a:gd name="connsiteX9" fmla="*/ 360163 w 3743870"/>
              <a:gd name="connsiteY9" fmla="*/ 2324139 h 2341746"/>
              <a:gd name="connsiteX10" fmla="*/ 92184 w 3743870"/>
              <a:gd name="connsiteY10" fmla="*/ 2341746 h 2341746"/>
              <a:gd name="connsiteX11" fmla="*/ 19163 w 3743870"/>
              <a:gd name="connsiteY11" fmla="*/ 2339860 h 2341746"/>
              <a:gd name="connsiteX12" fmla="*/ 2211 w 3743870"/>
              <a:gd name="connsiteY12" fmla="*/ 2171363 h 2341746"/>
              <a:gd name="connsiteX13" fmla="*/ 58123 w 3743870"/>
              <a:gd name="connsiteY13" fmla="*/ 2163582 h 2341746"/>
              <a:gd name="connsiteX14" fmla="*/ 451603 w 3743870"/>
              <a:gd name="connsiteY14" fmla="*/ 2141259 h 2341746"/>
              <a:gd name="connsiteX15" fmla="*/ 954523 w 3743870"/>
              <a:gd name="connsiteY15" fmla="*/ 2049819 h 2341746"/>
              <a:gd name="connsiteX16" fmla="*/ 1290284 w 3743870"/>
              <a:gd name="connsiteY16" fmla="*/ 1929663 h 2341746"/>
              <a:gd name="connsiteX17" fmla="*/ 1622035 w 3743870"/>
              <a:gd name="connsiteY17" fmla="*/ 1738923 h 2341746"/>
              <a:gd name="connsiteX18" fmla="*/ 1985175 w 3743870"/>
              <a:gd name="connsiteY18" fmla="*/ 1529895 h 2341746"/>
              <a:gd name="connsiteX19" fmla="*/ 2601726 w 3743870"/>
              <a:gd name="connsiteY19" fmla="*/ 1137986 h 2341746"/>
              <a:gd name="connsiteX20" fmla="*/ 2993635 w 3743870"/>
              <a:gd name="connsiteY20" fmla="*/ 870243 h 2341746"/>
              <a:gd name="connsiteX21" fmla="*/ 3279771 w 3743870"/>
              <a:gd name="connsiteY21" fmla="*/ 652123 h 2341746"/>
              <a:gd name="connsiteX22" fmla="*/ 3411796 w 3743870"/>
              <a:gd name="connsiteY22" fmla="*/ 505086 h 2341746"/>
              <a:gd name="connsiteX23" fmla="*/ 3496555 w 3743870"/>
              <a:gd name="connsiteY23" fmla="*/ 349035 h 2341746"/>
              <a:gd name="connsiteX24" fmla="*/ 3533131 w 3743870"/>
              <a:gd name="connsiteY24" fmla="*/ 221019 h 2341746"/>
              <a:gd name="connsiteX25" fmla="*/ 3542275 w 3743870"/>
              <a:gd name="connsiteY25" fmla="*/ 102147 h 2341746"/>
              <a:gd name="connsiteX26" fmla="*/ 3524010 w 3743870"/>
              <a:gd name="connsiteY26" fmla="*/ 1 h 2341746"/>
              <a:gd name="connsiteX27" fmla="*/ 3739758 w 3743870"/>
              <a:gd name="connsiteY27" fmla="*/ 4075 h 2341746"/>
              <a:gd name="connsiteX0" fmla="*/ 3739758 w 3743870"/>
              <a:gd name="connsiteY0" fmla="*/ 6747 h 2344418"/>
              <a:gd name="connsiteX1" fmla="*/ 3734299 w 3743870"/>
              <a:gd name="connsiteY1" fmla="*/ 214547 h 2344418"/>
              <a:gd name="connsiteX2" fmla="*/ 3633715 w 3743870"/>
              <a:gd name="connsiteY2" fmla="*/ 525443 h 2344418"/>
              <a:gd name="connsiteX3" fmla="*/ 3432547 w 3743870"/>
              <a:gd name="connsiteY3" fmla="*/ 781475 h 2344418"/>
              <a:gd name="connsiteX4" fmla="*/ 3023740 w 3743870"/>
              <a:gd name="connsiteY4" fmla="*/ 1093707 h 2344418"/>
              <a:gd name="connsiteX5" fmla="*/ 2481571 w 3743870"/>
              <a:gd name="connsiteY5" fmla="*/ 1458131 h 2344418"/>
              <a:gd name="connsiteX6" fmla="*/ 1791867 w 3743870"/>
              <a:gd name="connsiteY6" fmla="*/ 1883995 h 2344418"/>
              <a:gd name="connsiteX7" fmla="*/ 1393435 w 3743870"/>
              <a:gd name="connsiteY7" fmla="*/ 2107355 h 2344418"/>
              <a:gd name="connsiteX8" fmla="*/ 993719 w 3743870"/>
              <a:gd name="connsiteY8" fmla="*/ 2243232 h 2344418"/>
              <a:gd name="connsiteX9" fmla="*/ 360163 w 3743870"/>
              <a:gd name="connsiteY9" fmla="*/ 2326811 h 2344418"/>
              <a:gd name="connsiteX10" fmla="*/ 92184 w 3743870"/>
              <a:gd name="connsiteY10" fmla="*/ 2344418 h 2344418"/>
              <a:gd name="connsiteX11" fmla="*/ 19163 w 3743870"/>
              <a:gd name="connsiteY11" fmla="*/ 2342532 h 2344418"/>
              <a:gd name="connsiteX12" fmla="*/ 2211 w 3743870"/>
              <a:gd name="connsiteY12" fmla="*/ 2174035 h 2344418"/>
              <a:gd name="connsiteX13" fmla="*/ 58123 w 3743870"/>
              <a:gd name="connsiteY13" fmla="*/ 2166254 h 2344418"/>
              <a:gd name="connsiteX14" fmla="*/ 451603 w 3743870"/>
              <a:gd name="connsiteY14" fmla="*/ 2143931 h 2344418"/>
              <a:gd name="connsiteX15" fmla="*/ 954523 w 3743870"/>
              <a:gd name="connsiteY15" fmla="*/ 2052491 h 2344418"/>
              <a:gd name="connsiteX16" fmla="*/ 1290284 w 3743870"/>
              <a:gd name="connsiteY16" fmla="*/ 1932335 h 2344418"/>
              <a:gd name="connsiteX17" fmla="*/ 1622035 w 3743870"/>
              <a:gd name="connsiteY17" fmla="*/ 1741595 h 2344418"/>
              <a:gd name="connsiteX18" fmla="*/ 1985175 w 3743870"/>
              <a:gd name="connsiteY18" fmla="*/ 1532567 h 2344418"/>
              <a:gd name="connsiteX19" fmla="*/ 2601726 w 3743870"/>
              <a:gd name="connsiteY19" fmla="*/ 1140658 h 2344418"/>
              <a:gd name="connsiteX20" fmla="*/ 2993635 w 3743870"/>
              <a:gd name="connsiteY20" fmla="*/ 872915 h 2344418"/>
              <a:gd name="connsiteX21" fmla="*/ 3279771 w 3743870"/>
              <a:gd name="connsiteY21" fmla="*/ 654795 h 2344418"/>
              <a:gd name="connsiteX22" fmla="*/ 3411796 w 3743870"/>
              <a:gd name="connsiteY22" fmla="*/ 507758 h 2344418"/>
              <a:gd name="connsiteX23" fmla="*/ 3496555 w 3743870"/>
              <a:gd name="connsiteY23" fmla="*/ 351707 h 2344418"/>
              <a:gd name="connsiteX24" fmla="*/ 3533131 w 3743870"/>
              <a:gd name="connsiteY24" fmla="*/ 223691 h 2344418"/>
              <a:gd name="connsiteX25" fmla="*/ 3542275 w 3743870"/>
              <a:gd name="connsiteY25" fmla="*/ 104819 h 2344418"/>
              <a:gd name="connsiteX26" fmla="*/ 3539267 w 3743870"/>
              <a:gd name="connsiteY26" fmla="*/ 0 h 2344418"/>
              <a:gd name="connsiteX27" fmla="*/ 3739758 w 3743870"/>
              <a:gd name="connsiteY27" fmla="*/ 6747 h 2344418"/>
              <a:gd name="connsiteX0" fmla="*/ 3739758 w 3773158"/>
              <a:gd name="connsiteY0" fmla="*/ 6747 h 2344418"/>
              <a:gd name="connsiteX1" fmla="*/ 3769191 w 3773158"/>
              <a:gd name="connsiteY1" fmla="*/ 221864 h 2344418"/>
              <a:gd name="connsiteX2" fmla="*/ 3633715 w 3773158"/>
              <a:gd name="connsiteY2" fmla="*/ 525443 h 2344418"/>
              <a:gd name="connsiteX3" fmla="*/ 3432547 w 3773158"/>
              <a:gd name="connsiteY3" fmla="*/ 781475 h 2344418"/>
              <a:gd name="connsiteX4" fmla="*/ 3023740 w 3773158"/>
              <a:gd name="connsiteY4" fmla="*/ 1093707 h 2344418"/>
              <a:gd name="connsiteX5" fmla="*/ 2481571 w 3773158"/>
              <a:gd name="connsiteY5" fmla="*/ 1458131 h 2344418"/>
              <a:gd name="connsiteX6" fmla="*/ 1791867 w 3773158"/>
              <a:gd name="connsiteY6" fmla="*/ 1883995 h 2344418"/>
              <a:gd name="connsiteX7" fmla="*/ 1393435 w 3773158"/>
              <a:gd name="connsiteY7" fmla="*/ 2107355 h 2344418"/>
              <a:gd name="connsiteX8" fmla="*/ 993719 w 3773158"/>
              <a:gd name="connsiteY8" fmla="*/ 2243232 h 2344418"/>
              <a:gd name="connsiteX9" fmla="*/ 360163 w 3773158"/>
              <a:gd name="connsiteY9" fmla="*/ 2326811 h 2344418"/>
              <a:gd name="connsiteX10" fmla="*/ 92184 w 3773158"/>
              <a:gd name="connsiteY10" fmla="*/ 2344418 h 2344418"/>
              <a:gd name="connsiteX11" fmla="*/ 19163 w 3773158"/>
              <a:gd name="connsiteY11" fmla="*/ 2342532 h 2344418"/>
              <a:gd name="connsiteX12" fmla="*/ 2211 w 3773158"/>
              <a:gd name="connsiteY12" fmla="*/ 2174035 h 2344418"/>
              <a:gd name="connsiteX13" fmla="*/ 58123 w 3773158"/>
              <a:gd name="connsiteY13" fmla="*/ 2166254 h 2344418"/>
              <a:gd name="connsiteX14" fmla="*/ 451603 w 3773158"/>
              <a:gd name="connsiteY14" fmla="*/ 2143931 h 2344418"/>
              <a:gd name="connsiteX15" fmla="*/ 954523 w 3773158"/>
              <a:gd name="connsiteY15" fmla="*/ 2052491 h 2344418"/>
              <a:gd name="connsiteX16" fmla="*/ 1290284 w 3773158"/>
              <a:gd name="connsiteY16" fmla="*/ 1932335 h 2344418"/>
              <a:gd name="connsiteX17" fmla="*/ 1622035 w 3773158"/>
              <a:gd name="connsiteY17" fmla="*/ 1741595 h 2344418"/>
              <a:gd name="connsiteX18" fmla="*/ 1985175 w 3773158"/>
              <a:gd name="connsiteY18" fmla="*/ 1532567 h 2344418"/>
              <a:gd name="connsiteX19" fmla="*/ 2601726 w 3773158"/>
              <a:gd name="connsiteY19" fmla="*/ 1140658 h 2344418"/>
              <a:gd name="connsiteX20" fmla="*/ 2993635 w 3773158"/>
              <a:gd name="connsiteY20" fmla="*/ 872915 h 2344418"/>
              <a:gd name="connsiteX21" fmla="*/ 3279771 w 3773158"/>
              <a:gd name="connsiteY21" fmla="*/ 654795 h 2344418"/>
              <a:gd name="connsiteX22" fmla="*/ 3411796 w 3773158"/>
              <a:gd name="connsiteY22" fmla="*/ 507758 h 2344418"/>
              <a:gd name="connsiteX23" fmla="*/ 3496555 w 3773158"/>
              <a:gd name="connsiteY23" fmla="*/ 351707 h 2344418"/>
              <a:gd name="connsiteX24" fmla="*/ 3533131 w 3773158"/>
              <a:gd name="connsiteY24" fmla="*/ 223691 h 2344418"/>
              <a:gd name="connsiteX25" fmla="*/ 3542275 w 3773158"/>
              <a:gd name="connsiteY25" fmla="*/ 104819 h 2344418"/>
              <a:gd name="connsiteX26" fmla="*/ 3539267 w 3773158"/>
              <a:gd name="connsiteY26" fmla="*/ 0 h 2344418"/>
              <a:gd name="connsiteX27" fmla="*/ 3739758 w 3773158"/>
              <a:gd name="connsiteY27" fmla="*/ 6747 h 2344418"/>
              <a:gd name="connsiteX0" fmla="*/ 3739758 w 3777690"/>
              <a:gd name="connsiteY0" fmla="*/ 6747 h 2344418"/>
              <a:gd name="connsiteX1" fmla="*/ 3769191 w 3777690"/>
              <a:gd name="connsiteY1" fmla="*/ 221864 h 2344418"/>
              <a:gd name="connsiteX2" fmla="*/ 3743576 w 3777690"/>
              <a:gd name="connsiteY2" fmla="*/ 590042 h 2344418"/>
              <a:gd name="connsiteX3" fmla="*/ 3432547 w 3777690"/>
              <a:gd name="connsiteY3" fmla="*/ 781475 h 2344418"/>
              <a:gd name="connsiteX4" fmla="*/ 3023740 w 3777690"/>
              <a:gd name="connsiteY4" fmla="*/ 1093707 h 2344418"/>
              <a:gd name="connsiteX5" fmla="*/ 2481571 w 3777690"/>
              <a:gd name="connsiteY5" fmla="*/ 1458131 h 2344418"/>
              <a:gd name="connsiteX6" fmla="*/ 1791867 w 3777690"/>
              <a:gd name="connsiteY6" fmla="*/ 1883995 h 2344418"/>
              <a:gd name="connsiteX7" fmla="*/ 1393435 w 3777690"/>
              <a:gd name="connsiteY7" fmla="*/ 2107355 h 2344418"/>
              <a:gd name="connsiteX8" fmla="*/ 993719 w 3777690"/>
              <a:gd name="connsiteY8" fmla="*/ 2243232 h 2344418"/>
              <a:gd name="connsiteX9" fmla="*/ 360163 w 3777690"/>
              <a:gd name="connsiteY9" fmla="*/ 2326811 h 2344418"/>
              <a:gd name="connsiteX10" fmla="*/ 92184 w 3777690"/>
              <a:gd name="connsiteY10" fmla="*/ 2344418 h 2344418"/>
              <a:gd name="connsiteX11" fmla="*/ 19163 w 3777690"/>
              <a:gd name="connsiteY11" fmla="*/ 2342532 h 2344418"/>
              <a:gd name="connsiteX12" fmla="*/ 2211 w 3777690"/>
              <a:gd name="connsiteY12" fmla="*/ 2174035 h 2344418"/>
              <a:gd name="connsiteX13" fmla="*/ 58123 w 3777690"/>
              <a:gd name="connsiteY13" fmla="*/ 2166254 h 2344418"/>
              <a:gd name="connsiteX14" fmla="*/ 451603 w 3777690"/>
              <a:gd name="connsiteY14" fmla="*/ 2143931 h 2344418"/>
              <a:gd name="connsiteX15" fmla="*/ 954523 w 3777690"/>
              <a:gd name="connsiteY15" fmla="*/ 2052491 h 2344418"/>
              <a:gd name="connsiteX16" fmla="*/ 1290284 w 3777690"/>
              <a:gd name="connsiteY16" fmla="*/ 1932335 h 2344418"/>
              <a:gd name="connsiteX17" fmla="*/ 1622035 w 3777690"/>
              <a:gd name="connsiteY17" fmla="*/ 1741595 h 2344418"/>
              <a:gd name="connsiteX18" fmla="*/ 1985175 w 3777690"/>
              <a:gd name="connsiteY18" fmla="*/ 1532567 h 2344418"/>
              <a:gd name="connsiteX19" fmla="*/ 2601726 w 3777690"/>
              <a:gd name="connsiteY19" fmla="*/ 1140658 h 2344418"/>
              <a:gd name="connsiteX20" fmla="*/ 2993635 w 3777690"/>
              <a:gd name="connsiteY20" fmla="*/ 872915 h 2344418"/>
              <a:gd name="connsiteX21" fmla="*/ 3279771 w 3777690"/>
              <a:gd name="connsiteY21" fmla="*/ 654795 h 2344418"/>
              <a:gd name="connsiteX22" fmla="*/ 3411796 w 3777690"/>
              <a:gd name="connsiteY22" fmla="*/ 507758 h 2344418"/>
              <a:gd name="connsiteX23" fmla="*/ 3496555 w 3777690"/>
              <a:gd name="connsiteY23" fmla="*/ 351707 h 2344418"/>
              <a:gd name="connsiteX24" fmla="*/ 3533131 w 3777690"/>
              <a:gd name="connsiteY24" fmla="*/ 223691 h 2344418"/>
              <a:gd name="connsiteX25" fmla="*/ 3542275 w 3777690"/>
              <a:gd name="connsiteY25" fmla="*/ 104819 h 2344418"/>
              <a:gd name="connsiteX26" fmla="*/ 3539267 w 3777690"/>
              <a:gd name="connsiteY26" fmla="*/ 0 h 2344418"/>
              <a:gd name="connsiteX27" fmla="*/ 3739758 w 3777690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23740 w 3772813"/>
              <a:gd name="connsiteY4" fmla="*/ 1093707 h 2344418"/>
              <a:gd name="connsiteX5" fmla="*/ 2481571 w 3772813"/>
              <a:gd name="connsiteY5" fmla="*/ 1458131 h 2344418"/>
              <a:gd name="connsiteX6" fmla="*/ 1791867 w 3772813"/>
              <a:gd name="connsiteY6" fmla="*/ 1883995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279771 w 3772813"/>
              <a:gd name="connsiteY21" fmla="*/ 654795 h 2344418"/>
              <a:gd name="connsiteX22" fmla="*/ 3411796 w 3772813"/>
              <a:gd name="connsiteY22" fmla="*/ 507758 h 2344418"/>
              <a:gd name="connsiteX23" fmla="*/ 3496555 w 3772813"/>
              <a:gd name="connsiteY23" fmla="*/ 351707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481571 w 3772813"/>
              <a:gd name="connsiteY5" fmla="*/ 1458131 h 2344418"/>
              <a:gd name="connsiteX6" fmla="*/ 1791867 w 3772813"/>
              <a:gd name="connsiteY6" fmla="*/ 1883995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279771 w 3772813"/>
              <a:gd name="connsiteY21" fmla="*/ 654795 h 2344418"/>
              <a:gd name="connsiteX22" fmla="*/ 3411796 w 3772813"/>
              <a:gd name="connsiteY22" fmla="*/ 507758 h 2344418"/>
              <a:gd name="connsiteX23" fmla="*/ 3496555 w 3772813"/>
              <a:gd name="connsiteY23" fmla="*/ 351707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791867 w 3772813"/>
              <a:gd name="connsiteY6" fmla="*/ 1883995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279771 w 3772813"/>
              <a:gd name="connsiteY21" fmla="*/ 654795 h 2344418"/>
              <a:gd name="connsiteX22" fmla="*/ 3411796 w 3772813"/>
              <a:gd name="connsiteY22" fmla="*/ 507758 h 2344418"/>
              <a:gd name="connsiteX23" fmla="*/ 3496555 w 3772813"/>
              <a:gd name="connsiteY23" fmla="*/ 351707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279771 w 3772813"/>
              <a:gd name="connsiteY21" fmla="*/ 654795 h 2344418"/>
              <a:gd name="connsiteX22" fmla="*/ 3411796 w 3772813"/>
              <a:gd name="connsiteY22" fmla="*/ 507758 h 2344418"/>
              <a:gd name="connsiteX23" fmla="*/ 3496555 w 3772813"/>
              <a:gd name="connsiteY23" fmla="*/ 351707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279771 w 3772813"/>
              <a:gd name="connsiteY21" fmla="*/ 654795 h 2344418"/>
              <a:gd name="connsiteX22" fmla="*/ 3411796 w 3772813"/>
              <a:gd name="connsiteY22" fmla="*/ 507758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279771 w 3772813"/>
              <a:gd name="connsiteY21" fmla="*/ 654795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93635 w 3772813"/>
              <a:gd name="connsiteY20" fmla="*/ 872915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601726 w 3772813"/>
              <a:gd name="connsiteY19" fmla="*/ 1140658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85175 w 3772813"/>
              <a:gd name="connsiteY18" fmla="*/ 1532567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622035 w 3772813"/>
              <a:gd name="connsiteY17" fmla="*/ 1741595 h 2344418"/>
              <a:gd name="connsiteX18" fmla="*/ 1918957 w 3772813"/>
              <a:gd name="connsiteY18" fmla="*/ 1679801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90284 w 3772813"/>
              <a:gd name="connsiteY16" fmla="*/ 1932335 h 2344418"/>
              <a:gd name="connsiteX17" fmla="*/ 1550070 w 3772813"/>
              <a:gd name="connsiteY17" fmla="*/ 1856276 h 2344418"/>
              <a:gd name="connsiteX18" fmla="*/ 1918957 w 3772813"/>
              <a:gd name="connsiteY18" fmla="*/ 1679801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51603 w 3772813"/>
              <a:gd name="connsiteY14" fmla="*/ 2143931 h 2344418"/>
              <a:gd name="connsiteX15" fmla="*/ 954523 w 3772813"/>
              <a:gd name="connsiteY15" fmla="*/ 2052491 h 2344418"/>
              <a:gd name="connsiteX16" fmla="*/ 1216557 w 3772813"/>
              <a:gd name="connsiteY16" fmla="*/ 1988319 h 2344418"/>
              <a:gd name="connsiteX17" fmla="*/ 1550070 w 3772813"/>
              <a:gd name="connsiteY17" fmla="*/ 1856276 h 2344418"/>
              <a:gd name="connsiteX18" fmla="*/ 1918957 w 3772813"/>
              <a:gd name="connsiteY18" fmla="*/ 1679801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49312 w 3772813"/>
              <a:gd name="connsiteY14" fmla="*/ 2139806 h 2344418"/>
              <a:gd name="connsiteX15" fmla="*/ 954523 w 3772813"/>
              <a:gd name="connsiteY15" fmla="*/ 2052491 h 2344418"/>
              <a:gd name="connsiteX16" fmla="*/ 1216557 w 3772813"/>
              <a:gd name="connsiteY16" fmla="*/ 1988319 h 2344418"/>
              <a:gd name="connsiteX17" fmla="*/ 1550070 w 3772813"/>
              <a:gd name="connsiteY17" fmla="*/ 1856276 h 2344418"/>
              <a:gd name="connsiteX18" fmla="*/ 1918957 w 3772813"/>
              <a:gd name="connsiteY18" fmla="*/ 1679801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2485 w 3772813"/>
              <a:gd name="connsiteY6" fmla="*/ 1921127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49312 w 3772813"/>
              <a:gd name="connsiteY14" fmla="*/ 2139806 h 2344418"/>
              <a:gd name="connsiteX15" fmla="*/ 954523 w 3772813"/>
              <a:gd name="connsiteY15" fmla="*/ 2052491 h 2344418"/>
              <a:gd name="connsiteX16" fmla="*/ 1216557 w 3772813"/>
              <a:gd name="connsiteY16" fmla="*/ 1988319 h 2344418"/>
              <a:gd name="connsiteX17" fmla="*/ 1550070 w 3772813"/>
              <a:gd name="connsiteY17" fmla="*/ 1856276 h 2344418"/>
              <a:gd name="connsiteX18" fmla="*/ 1916664 w 3772813"/>
              <a:gd name="connsiteY18" fmla="*/ 1675676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2805 w 3772813"/>
              <a:gd name="connsiteY5" fmla="*/ 1532395 h 2344418"/>
              <a:gd name="connsiteX6" fmla="*/ 1817067 w 3772813"/>
              <a:gd name="connsiteY6" fmla="*/ 1929378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49312 w 3772813"/>
              <a:gd name="connsiteY14" fmla="*/ 2139806 h 2344418"/>
              <a:gd name="connsiteX15" fmla="*/ 954523 w 3772813"/>
              <a:gd name="connsiteY15" fmla="*/ 2052491 h 2344418"/>
              <a:gd name="connsiteX16" fmla="*/ 1216557 w 3772813"/>
              <a:gd name="connsiteY16" fmla="*/ 1988319 h 2344418"/>
              <a:gd name="connsiteX17" fmla="*/ 1550070 w 3772813"/>
              <a:gd name="connsiteY17" fmla="*/ 1856276 h 2344418"/>
              <a:gd name="connsiteX18" fmla="*/ 1916664 w 3772813"/>
              <a:gd name="connsiteY18" fmla="*/ 1675676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7387 w 3772813"/>
              <a:gd name="connsiteY5" fmla="*/ 1540646 h 2344418"/>
              <a:gd name="connsiteX6" fmla="*/ 1817067 w 3772813"/>
              <a:gd name="connsiteY6" fmla="*/ 1929378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49312 w 3772813"/>
              <a:gd name="connsiteY14" fmla="*/ 2139806 h 2344418"/>
              <a:gd name="connsiteX15" fmla="*/ 954523 w 3772813"/>
              <a:gd name="connsiteY15" fmla="*/ 2052491 h 2344418"/>
              <a:gd name="connsiteX16" fmla="*/ 1216557 w 3772813"/>
              <a:gd name="connsiteY16" fmla="*/ 1988319 h 2344418"/>
              <a:gd name="connsiteX17" fmla="*/ 1550070 w 3772813"/>
              <a:gd name="connsiteY17" fmla="*/ 1856276 h 2344418"/>
              <a:gd name="connsiteX18" fmla="*/ 1916664 w 3772813"/>
              <a:gd name="connsiteY18" fmla="*/ 1675676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33131 w 3772813"/>
              <a:gd name="connsiteY24" fmla="*/ 223691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  <a:gd name="connsiteX0" fmla="*/ 3739758 w 3772813"/>
              <a:gd name="connsiteY0" fmla="*/ 6747 h 2344418"/>
              <a:gd name="connsiteX1" fmla="*/ 3769191 w 3772813"/>
              <a:gd name="connsiteY1" fmla="*/ 221864 h 2344418"/>
              <a:gd name="connsiteX2" fmla="*/ 3743576 w 3772813"/>
              <a:gd name="connsiteY2" fmla="*/ 590042 h 2344418"/>
              <a:gd name="connsiteX3" fmla="*/ 3513294 w 3772813"/>
              <a:gd name="connsiteY3" fmla="*/ 915790 h 2344418"/>
              <a:gd name="connsiteX4" fmla="*/ 3087323 w 3772813"/>
              <a:gd name="connsiteY4" fmla="*/ 1219322 h 2344418"/>
              <a:gd name="connsiteX5" fmla="*/ 2527387 w 3772813"/>
              <a:gd name="connsiteY5" fmla="*/ 1540646 h 2344418"/>
              <a:gd name="connsiteX6" fmla="*/ 1817067 w 3772813"/>
              <a:gd name="connsiteY6" fmla="*/ 1929378 h 2344418"/>
              <a:gd name="connsiteX7" fmla="*/ 1393435 w 3772813"/>
              <a:gd name="connsiteY7" fmla="*/ 2107355 h 2344418"/>
              <a:gd name="connsiteX8" fmla="*/ 993719 w 3772813"/>
              <a:gd name="connsiteY8" fmla="*/ 2243232 h 2344418"/>
              <a:gd name="connsiteX9" fmla="*/ 360163 w 3772813"/>
              <a:gd name="connsiteY9" fmla="*/ 2326811 h 2344418"/>
              <a:gd name="connsiteX10" fmla="*/ 92184 w 3772813"/>
              <a:gd name="connsiteY10" fmla="*/ 2344418 h 2344418"/>
              <a:gd name="connsiteX11" fmla="*/ 19163 w 3772813"/>
              <a:gd name="connsiteY11" fmla="*/ 2342532 h 2344418"/>
              <a:gd name="connsiteX12" fmla="*/ 2211 w 3772813"/>
              <a:gd name="connsiteY12" fmla="*/ 2174035 h 2344418"/>
              <a:gd name="connsiteX13" fmla="*/ 58123 w 3772813"/>
              <a:gd name="connsiteY13" fmla="*/ 2166254 h 2344418"/>
              <a:gd name="connsiteX14" fmla="*/ 449312 w 3772813"/>
              <a:gd name="connsiteY14" fmla="*/ 2139806 h 2344418"/>
              <a:gd name="connsiteX15" fmla="*/ 954523 w 3772813"/>
              <a:gd name="connsiteY15" fmla="*/ 2052491 h 2344418"/>
              <a:gd name="connsiteX16" fmla="*/ 1216557 w 3772813"/>
              <a:gd name="connsiteY16" fmla="*/ 1988319 h 2344418"/>
              <a:gd name="connsiteX17" fmla="*/ 1550070 w 3772813"/>
              <a:gd name="connsiteY17" fmla="*/ 1856276 h 2344418"/>
              <a:gd name="connsiteX18" fmla="*/ 1916664 w 3772813"/>
              <a:gd name="connsiteY18" fmla="*/ 1675676 h 2344418"/>
              <a:gd name="connsiteX19" fmla="*/ 2545834 w 3772813"/>
              <a:gd name="connsiteY19" fmla="*/ 1328701 h 2344418"/>
              <a:gd name="connsiteX20" fmla="*/ 2989797 w 3772813"/>
              <a:gd name="connsiteY20" fmla="*/ 1076978 h 2344418"/>
              <a:gd name="connsiteX21" fmla="*/ 3339970 w 3772813"/>
              <a:gd name="connsiteY21" fmla="*/ 840938 h 2344418"/>
              <a:gd name="connsiteX22" fmla="*/ 3518797 w 3772813"/>
              <a:gd name="connsiteY22" fmla="*/ 578319 h 2344418"/>
              <a:gd name="connsiteX23" fmla="*/ 3556049 w 3772813"/>
              <a:gd name="connsiteY23" fmla="*/ 370020 h 2344418"/>
              <a:gd name="connsiteX24" fmla="*/ 3553715 w 3772813"/>
              <a:gd name="connsiteY24" fmla="*/ 216343 h 2344418"/>
              <a:gd name="connsiteX25" fmla="*/ 3542275 w 3772813"/>
              <a:gd name="connsiteY25" fmla="*/ 104819 h 2344418"/>
              <a:gd name="connsiteX26" fmla="*/ 3539267 w 3772813"/>
              <a:gd name="connsiteY26" fmla="*/ 0 h 2344418"/>
              <a:gd name="connsiteX27" fmla="*/ 3739758 w 3772813"/>
              <a:gd name="connsiteY27" fmla="*/ 6747 h 23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72813" h="2344418">
                <a:moveTo>
                  <a:pt x="3739758" y="6747"/>
                </a:moveTo>
                <a:cubicBezTo>
                  <a:pt x="3739758" y="92091"/>
                  <a:pt x="3768555" y="124648"/>
                  <a:pt x="3769191" y="221864"/>
                </a:cubicBezTo>
                <a:cubicBezTo>
                  <a:pt x="3769827" y="319080"/>
                  <a:pt x="3786225" y="474388"/>
                  <a:pt x="3743576" y="590042"/>
                </a:cubicBezTo>
                <a:cubicBezTo>
                  <a:pt x="3700927" y="705696"/>
                  <a:pt x="3622670" y="810910"/>
                  <a:pt x="3513294" y="915790"/>
                </a:cubicBezTo>
                <a:cubicBezTo>
                  <a:pt x="3403919" y="1020670"/>
                  <a:pt x="3251641" y="1115179"/>
                  <a:pt x="3087323" y="1219322"/>
                </a:cubicBezTo>
                <a:cubicBezTo>
                  <a:pt x="2923005" y="1323465"/>
                  <a:pt x="2739096" y="1422303"/>
                  <a:pt x="2527387" y="1540646"/>
                </a:cubicBezTo>
                <a:cubicBezTo>
                  <a:pt x="2315678" y="1658989"/>
                  <a:pt x="2006059" y="1834927"/>
                  <a:pt x="1817067" y="1929378"/>
                </a:cubicBezTo>
                <a:cubicBezTo>
                  <a:pt x="1628075" y="2023829"/>
                  <a:pt x="1530660" y="2055046"/>
                  <a:pt x="1393435" y="2107355"/>
                </a:cubicBezTo>
                <a:cubicBezTo>
                  <a:pt x="1256210" y="2159664"/>
                  <a:pt x="1165931" y="2206656"/>
                  <a:pt x="993719" y="2243232"/>
                </a:cubicBezTo>
                <a:cubicBezTo>
                  <a:pt x="821507" y="2279808"/>
                  <a:pt x="510419" y="2309947"/>
                  <a:pt x="360163" y="2326811"/>
                </a:cubicBezTo>
                <a:cubicBezTo>
                  <a:pt x="209907" y="2343675"/>
                  <a:pt x="145524" y="2344418"/>
                  <a:pt x="92184" y="2344418"/>
                </a:cubicBezTo>
                <a:lnTo>
                  <a:pt x="19163" y="2342532"/>
                </a:lnTo>
                <a:cubicBezTo>
                  <a:pt x="4168" y="2314135"/>
                  <a:pt x="-4282" y="2203415"/>
                  <a:pt x="2211" y="2174035"/>
                </a:cubicBezTo>
                <a:cubicBezTo>
                  <a:pt x="8704" y="2144655"/>
                  <a:pt x="39486" y="2168848"/>
                  <a:pt x="58123" y="2166254"/>
                </a:cubicBezTo>
                <a:cubicBezTo>
                  <a:pt x="131275" y="2164730"/>
                  <a:pt x="299912" y="2158766"/>
                  <a:pt x="449312" y="2139806"/>
                </a:cubicBezTo>
                <a:cubicBezTo>
                  <a:pt x="598712" y="2120846"/>
                  <a:pt x="826649" y="2077739"/>
                  <a:pt x="954523" y="2052491"/>
                </a:cubicBezTo>
                <a:cubicBezTo>
                  <a:pt x="1082397" y="2027243"/>
                  <a:pt x="1117299" y="2021021"/>
                  <a:pt x="1216557" y="1988319"/>
                </a:cubicBezTo>
                <a:cubicBezTo>
                  <a:pt x="1315815" y="1955617"/>
                  <a:pt x="1433386" y="1908383"/>
                  <a:pt x="1550070" y="1856276"/>
                </a:cubicBezTo>
                <a:cubicBezTo>
                  <a:pt x="1666754" y="1804169"/>
                  <a:pt x="1750703" y="1763605"/>
                  <a:pt x="1916664" y="1675676"/>
                </a:cubicBezTo>
                <a:cubicBezTo>
                  <a:pt x="2082625" y="1587747"/>
                  <a:pt x="2366978" y="1428484"/>
                  <a:pt x="2545834" y="1328701"/>
                </a:cubicBezTo>
                <a:cubicBezTo>
                  <a:pt x="2724690" y="1228918"/>
                  <a:pt x="2857441" y="1158272"/>
                  <a:pt x="2989797" y="1076978"/>
                </a:cubicBezTo>
                <a:cubicBezTo>
                  <a:pt x="3122153" y="995684"/>
                  <a:pt x="3251803" y="924048"/>
                  <a:pt x="3339970" y="840938"/>
                </a:cubicBezTo>
                <a:cubicBezTo>
                  <a:pt x="3428137" y="757828"/>
                  <a:pt x="3482784" y="656805"/>
                  <a:pt x="3518797" y="578319"/>
                </a:cubicBezTo>
                <a:cubicBezTo>
                  <a:pt x="3554810" y="499833"/>
                  <a:pt x="3550229" y="430349"/>
                  <a:pt x="3556049" y="370020"/>
                </a:cubicBezTo>
                <a:cubicBezTo>
                  <a:pt x="3561869" y="309691"/>
                  <a:pt x="3556011" y="260543"/>
                  <a:pt x="3553715" y="216343"/>
                </a:cubicBezTo>
                <a:cubicBezTo>
                  <a:pt x="3551419" y="172143"/>
                  <a:pt x="3542275" y="150539"/>
                  <a:pt x="3542275" y="104819"/>
                </a:cubicBezTo>
                <a:cubicBezTo>
                  <a:pt x="3541272" y="69879"/>
                  <a:pt x="3540270" y="34940"/>
                  <a:pt x="3539267" y="0"/>
                </a:cubicBezTo>
                <a:lnTo>
                  <a:pt x="3739758" y="6747"/>
                </a:lnTo>
                <a:close/>
              </a:path>
            </a:pathLst>
          </a:cu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EBFA099-CD9B-4F26-8BA7-C50BE24EDBFF}"/>
              </a:ext>
            </a:extLst>
          </p:cNvPr>
          <p:cNvSpPr/>
          <p:nvPr/>
        </p:nvSpPr>
        <p:spPr bwMode="auto">
          <a:xfrm>
            <a:off x="5286188" y="3375518"/>
            <a:ext cx="3384321" cy="7392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BFAC224-E34A-4217-9854-8C83FB9F42C8}"/>
              </a:ext>
            </a:extLst>
          </p:cNvPr>
          <p:cNvCxnSpPr>
            <a:cxnSpLocks/>
          </p:cNvCxnSpPr>
          <p:nvPr/>
        </p:nvCxnSpPr>
        <p:spPr bwMode="auto">
          <a:xfrm flipH="1">
            <a:off x="5286188" y="1669879"/>
            <a:ext cx="51631" cy="17056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09FAB22-0874-4DFA-A502-9B086F7292AF}"/>
              </a:ext>
            </a:extLst>
          </p:cNvPr>
          <p:cNvCxnSpPr>
            <a:cxnSpLocks/>
            <a:stCxn id="58" idx="11"/>
          </p:cNvCxnSpPr>
          <p:nvPr/>
        </p:nvCxnSpPr>
        <p:spPr bwMode="auto">
          <a:xfrm>
            <a:off x="7268039" y="1126246"/>
            <a:ext cx="1402470" cy="22372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7B182A6-2BBC-443E-A9AC-414A232FED1B}"/>
              </a:ext>
            </a:extLst>
          </p:cNvPr>
          <p:cNvSpPr/>
          <p:nvPr/>
        </p:nvSpPr>
        <p:spPr>
          <a:xfrm flipH="1">
            <a:off x="5506590" y="3114864"/>
            <a:ext cx="2127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C-scan of tube surface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8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B49E00-942B-4CAC-B2E4-04FE82EEA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293" y="3617195"/>
            <a:ext cx="1874349" cy="14821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68FA18-A84D-433A-ADB9-ECA540BBCC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294" y="2195883"/>
            <a:ext cx="1874347" cy="1389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200264"/>
            <a:ext cx="7644145" cy="571286"/>
          </a:xfrm>
          <a:noFill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of customary engineering specs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853ED-3A79-4383-B0FC-6756649AD1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8059" r="1547" b="-1"/>
          <a:stretch/>
        </p:blipFill>
        <p:spPr>
          <a:xfrm>
            <a:off x="761432" y="2490152"/>
            <a:ext cx="1634116" cy="1279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CEF074-D32D-459B-9B61-6802C88B13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7462" r="5934"/>
          <a:stretch/>
        </p:blipFill>
        <p:spPr>
          <a:xfrm>
            <a:off x="772873" y="3814301"/>
            <a:ext cx="1631807" cy="1285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91E318-1ECF-4A3A-A895-EA55132805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b="7857"/>
          <a:stretch/>
        </p:blipFill>
        <p:spPr>
          <a:xfrm>
            <a:off x="2502779" y="3819789"/>
            <a:ext cx="1637161" cy="127954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AD9985-B6E3-4D19-AA90-65F0D155EF3B}"/>
              </a:ext>
            </a:extLst>
          </p:cNvPr>
          <p:cNvCxnSpPr>
            <a:cxnSpLocks/>
          </p:cNvCxnSpPr>
          <p:nvPr/>
        </p:nvCxnSpPr>
        <p:spPr>
          <a:xfrm>
            <a:off x="1838350" y="3678446"/>
            <a:ext cx="5245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2AF922-0760-4513-9A85-45DAFFDBB68D}"/>
              </a:ext>
            </a:extLst>
          </p:cNvPr>
          <p:cNvSpPr txBox="1"/>
          <p:nvPr/>
        </p:nvSpPr>
        <p:spPr>
          <a:xfrm>
            <a:off x="1789058" y="3483883"/>
            <a:ext cx="633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</a:rPr>
              <a:t>1 mm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D4B31F5-8186-426D-ABC7-FB91EC10BAD2}"/>
              </a:ext>
            </a:extLst>
          </p:cNvPr>
          <p:cNvSpPr txBox="1"/>
          <p:nvPr/>
        </p:nvSpPr>
        <p:spPr>
          <a:xfrm>
            <a:off x="1194436" y="3877684"/>
            <a:ext cx="90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Small bridge height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0D6265C-86AA-430A-A645-23B1E3AAFBCC}"/>
              </a:ext>
            </a:extLst>
          </p:cNvPr>
          <p:cNvSpPr txBox="1"/>
          <p:nvPr/>
        </p:nvSpPr>
        <p:spPr>
          <a:xfrm>
            <a:off x="2892128" y="3841337"/>
            <a:ext cx="90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Lack of adhesion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65609FB-4B94-49CE-BFF3-6E76039385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254" y="2506260"/>
            <a:ext cx="1642686" cy="12525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67B2A00-7B53-4D52-A1FD-9BB6A1F381DE}"/>
              </a:ext>
            </a:extLst>
          </p:cNvPr>
          <p:cNvCxnSpPr>
            <a:cxnSpLocks/>
          </p:cNvCxnSpPr>
          <p:nvPr/>
        </p:nvCxnSpPr>
        <p:spPr>
          <a:xfrm>
            <a:off x="2581751" y="3678446"/>
            <a:ext cx="5245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C9B67B7-C2D0-43F3-B4D6-B237E7DAD94D}"/>
              </a:ext>
            </a:extLst>
          </p:cNvPr>
          <p:cNvSpPr txBox="1"/>
          <p:nvPr/>
        </p:nvSpPr>
        <p:spPr>
          <a:xfrm>
            <a:off x="2532459" y="3483883"/>
            <a:ext cx="633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</a:rPr>
              <a:t>1 mm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CDBC15-69D8-4D3A-8733-EA048D0AF056}"/>
              </a:ext>
            </a:extLst>
          </p:cNvPr>
          <p:cNvSpPr txBox="1"/>
          <p:nvPr/>
        </p:nvSpPr>
        <p:spPr>
          <a:xfrm>
            <a:off x="2534354" y="2808687"/>
            <a:ext cx="90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Partial penetration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F9E975-8E93-49D9-ADAA-D4A0927E93E1}"/>
              </a:ext>
            </a:extLst>
          </p:cNvPr>
          <p:cNvSpPr txBox="1"/>
          <p:nvPr/>
        </p:nvSpPr>
        <p:spPr>
          <a:xfrm>
            <a:off x="1078621" y="2510044"/>
            <a:ext cx="90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Baseline braze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160C930-E23E-4404-ADDA-0D717BFAA1D7}"/>
              </a:ext>
            </a:extLst>
          </p:cNvPr>
          <p:cNvSpPr/>
          <p:nvPr/>
        </p:nvSpPr>
        <p:spPr bwMode="auto">
          <a:xfrm>
            <a:off x="2999843" y="4268197"/>
            <a:ext cx="284562" cy="25696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FB8028-DE5D-48C6-8360-490EF31326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177366" y="1614790"/>
            <a:ext cx="2752617" cy="264347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62656" y="748152"/>
            <a:ext cx="8267327" cy="1773238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/>
              <a:t>Replace/reduce destructive test of laser welded &amp; laser brazed joints (Ford &amp; U. of Windsor)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400" dirty="0"/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u="sng" dirty="0"/>
              <a:t>Precise</a:t>
            </a:r>
            <a:r>
              <a:rPr lang="en-US" sz="1400" dirty="0"/>
              <a:t> &amp; </a:t>
            </a:r>
            <a:r>
              <a:rPr lang="en-US" sz="1400" u="sng" dirty="0"/>
              <a:t>discrete</a:t>
            </a:r>
            <a:r>
              <a:rPr lang="en-US" sz="1400" dirty="0"/>
              <a:t> measurement of several imperfection types</a:t>
            </a:r>
          </a:p>
          <a:p>
            <a:pPr marL="541782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joint geometry, pore/crack, weld penetration, lack of adhesion, melting of base metal.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Variable joint geometry on the same component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Small joint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High surface curvature</a:t>
            </a:r>
          </a:p>
        </p:txBody>
      </p:sp>
    </p:spTree>
    <p:extLst>
      <p:ext uri="{BB962C8B-B14F-4D97-AF65-F5344CB8AC3E}">
        <p14:creationId xmlns:p14="http://schemas.microsoft.com/office/powerpoint/2010/main" val="3549314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969</Words>
  <Application>Microsoft Office PowerPoint</Application>
  <PresentationFormat>On-screen Show (16:9)</PresentationFormat>
  <Paragraphs>186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Nova Light</vt:lpstr>
      <vt:lpstr>Calibri</vt:lpstr>
      <vt:lpstr>Courier New</vt:lpstr>
      <vt:lpstr>Ford Antenna Medium</vt:lpstr>
      <vt:lpstr>Lucida Sans Unicode</vt:lpstr>
      <vt:lpstr>System Font Regular</vt:lpstr>
      <vt:lpstr>Times New Roman</vt:lpstr>
      <vt:lpstr>Verdana</vt:lpstr>
      <vt:lpstr>Wingdings 2</vt:lpstr>
      <vt:lpstr>Wingdings 3</vt:lpstr>
      <vt:lpstr>Concourse</vt:lpstr>
      <vt:lpstr>Challenges of Non-Destructive Evaluation in Automotive Industry</vt:lpstr>
      <vt:lpstr>Automotive NDE needs </vt:lpstr>
      <vt:lpstr>Automotive scale challenges</vt:lpstr>
      <vt:lpstr>Industry scale – pace &amp; cost</vt:lpstr>
      <vt:lpstr>Cost and risk</vt:lpstr>
      <vt:lpstr>Historical business cases – suppliers</vt:lpstr>
      <vt:lpstr>PowerPoint Presentation</vt:lpstr>
      <vt:lpstr>PowerPoint Presentation</vt:lpstr>
      <vt:lpstr>Challenge of customary engineering specs</vt:lpstr>
      <vt:lpstr>Challenge of customary engineering specs</vt:lpstr>
      <vt:lpstr>Conclusions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memberservices</dc:creator>
  <cp:lastModifiedBy>Ghaffari, Bita (B.)</cp:lastModifiedBy>
  <cp:revision>192</cp:revision>
  <cp:lastPrinted>2022-05-15T22:36:05Z</cp:lastPrinted>
  <dcterms:created xsi:type="dcterms:W3CDTF">2016-09-20T16:46:36Z</dcterms:created>
  <dcterms:modified xsi:type="dcterms:W3CDTF">2022-05-16T21:45:32Z</dcterms:modified>
</cp:coreProperties>
</file>