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9" r:id="rId4"/>
    <p:sldId id="277" r:id="rId5"/>
    <p:sldId id="257" r:id="rId6"/>
    <p:sldId id="271" r:id="rId7"/>
    <p:sldId id="276" r:id="rId8"/>
    <p:sldId id="262" r:id="rId9"/>
    <p:sldId id="260" r:id="rId10"/>
    <p:sldId id="275" r:id="rId11"/>
    <p:sldId id="259" r:id="rId12"/>
    <p:sldId id="273" r:id="rId13"/>
    <p:sldId id="272" r:id="rId14"/>
    <p:sldId id="274" r:id="rId15"/>
    <p:sldId id="281" r:id="rId16"/>
    <p:sldId id="266" r:id="rId17"/>
    <p:sldId id="282" r:id="rId18"/>
    <p:sldId id="268" r:id="rId19"/>
    <p:sldId id="264" r:id="rId20"/>
    <p:sldId id="280" r:id="rId21"/>
    <p:sldId id="278" r:id="rId22"/>
    <p:sldId id="28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507803D-B773-481C-A64F-5ECC51CFBCD7}">
          <p14:sldIdLst>
            <p14:sldId id="256"/>
            <p14:sldId id="258"/>
            <p14:sldId id="269"/>
            <p14:sldId id="277"/>
            <p14:sldId id="257"/>
            <p14:sldId id="271"/>
            <p14:sldId id="276"/>
            <p14:sldId id="262"/>
            <p14:sldId id="260"/>
            <p14:sldId id="275"/>
            <p14:sldId id="259"/>
            <p14:sldId id="273"/>
            <p14:sldId id="272"/>
            <p14:sldId id="274"/>
            <p14:sldId id="281"/>
            <p14:sldId id="266"/>
            <p14:sldId id="282"/>
            <p14:sldId id="268"/>
            <p14:sldId id="264"/>
            <p14:sldId id="280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EE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9F58A-9262-4775-A05B-F3EB596CD2BB}" v="39" dt="2022-05-18T07:25:25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1" autoAdjust="0"/>
  </p:normalViewPr>
  <p:slideViewPr>
    <p:cSldViewPr showGuides="1">
      <p:cViewPr varScale="1">
        <p:scale>
          <a:sx n="103" d="100"/>
          <a:sy n="103" d="100"/>
        </p:scale>
        <p:origin x="293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Diego Zumbado" userId="27437533-8233-4686-bdcf-8d1fa9691755" providerId="ADAL" clId="{1FB9F58A-9262-4775-A05B-F3EB596CD2BB}"/>
    <pc:docChg chg="undo redo custSel addSld delSld modSld sldOrd modSection">
      <pc:chgData name="Luis Diego Zumbado" userId="27437533-8233-4686-bdcf-8d1fa9691755" providerId="ADAL" clId="{1FB9F58A-9262-4775-A05B-F3EB596CD2BB}" dt="2022-05-18T07:36:27.751" v="2542" actId="255"/>
      <pc:docMkLst>
        <pc:docMk/>
      </pc:docMkLst>
      <pc:sldChg chg="modSp mod">
        <pc:chgData name="Luis Diego Zumbado" userId="27437533-8233-4686-bdcf-8d1fa9691755" providerId="ADAL" clId="{1FB9F58A-9262-4775-A05B-F3EB596CD2BB}" dt="2022-05-18T07:15:24.371" v="2411" actId="14100"/>
        <pc:sldMkLst>
          <pc:docMk/>
          <pc:sldMk cId="2194645097" sldId="257"/>
        </pc:sldMkLst>
        <pc:spChg chg="mod">
          <ac:chgData name="Luis Diego Zumbado" userId="27437533-8233-4686-bdcf-8d1fa9691755" providerId="ADAL" clId="{1FB9F58A-9262-4775-A05B-F3EB596CD2BB}" dt="2022-05-18T07:15:24.371" v="2411" actId="14100"/>
          <ac:spMkLst>
            <pc:docMk/>
            <pc:sldMk cId="2194645097" sldId="257"/>
            <ac:spMk id="2" creationId="{E623826D-97D4-21C5-625D-B85B47EAD463}"/>
          </ac:spMkLst>
        </pc:spChg>
        <pc:spChg chg="mod">
          <ac:chgData name="Luis Diego Zumbado" userId="27437533-8233-4686-bdcf-8d1fa9691755" providerId="ADAL" clId="{1FB9F58A-9262-4775-A05B-F3EB596CD2BB}" dt="2022-05-18T07:14:52.772" v="2409" actId="1076"/>
          <ac:spMkLst>
            <pc:docMk/>
            <pc:sldMk cId="2194645097" sldId="257"/>
            <ac:spMk id="3" creationId="{09F5C20B-79FE-60E5-9E5E-4731C6102DF0}"/>
          </ac:spMkLst>
        </pc:spChg>
        <pc:spChg chg="mod">
          <ac:chgData name="Luis Diego Zumbado" userId="27437533-8233-4686-bdcf-8d1fa9691755" providerId="ADAL" clId="{1FB9F58A-9262-4775-A05B-F3EB596CD2BB}" dt="2022-05-18T06:10:14.351" v="2119" actId="255"/>
          <ac:spMkLst>
            <pc:docMk/>
            <pc:sldMk cId="2194645097" sldId="257"/>
            <ac:spMk id="11" creationId="{293807EA-5A4E-3326-2840-EF431EB81173}"/>
          </ac:spMkLst>
        </pc:spChg>
        <pc:spChg chg="mod">
          <ac:chgData name="Luis Diego Zumbado" userId="27437533-8233-4686-bdcf-8d1fa9691755" providerId="ADAL" clId="{1FB9F58A-9262-4775-A05B-F3EB596CD2BB}" dt="2022-05-18T06:10:08.518" v="2118" actId="255"/>
          <ac:spMkLst>
            <pc:docMk/>
            <pc:sldMk cId="2194645097" sldId="257"/>
            <ac:spMk id="12" creationId="{9119F3BC-1F59-AC4C-795C-D7B809896B6D}"/>
          </ac:spMkLst>
        </pc:spChg>
        <pc:spChg chg="mod">
          <ac:chgData name="Luis Diego Zumbado" userId="27437533-8233-4686-bdcf-8d1fa9691755" providerId="ADAL" clId="{1FB9F58A-9262-4775-A05B-F3EB596CD2BB}" dt="2022-05-18T06:10:26.696" v="2122" actId="255"/>
          <ac:spMkLst>
            <pc:docMk/>
            <pc:sldMk cId="2194645097" sldId="257"/>
            <ac:spMk id="13" creationId="{73C90843-9DDB-4C3E-405A-929DDF36FEEA}"/>
          </ac:spMkLst>
        </pc:spChg>
      </pc:sldChg>
      <pc:sldChg chg="modSp mod">
        <pc:chgData name="Luis Diego Zumbado" userId="27437533-8233-4686-bdcf-8d1fa9691755" providerId="ADAL" clId="{1FB9F58A-9262-4775-A05B-F3EB596CD2BB}" dt="2022-05-18T05:17:18.351" v="1740" actId="20577"/>
        <pc:sldMkLst>
          <pc:docMk/>
          <pc:sldMk cId="3503466921" sldId="258"/>
        </pc:sldMkLst>
        <pc:spChg chg="mod">
          <ac:chgData name="Luis Diego Zumbado" userId="27437533-8233-4686-bdcf-8d1fa9691755" providerId="ADAL" clId="{1FB9F58A-9262-4775-A05B-F3EB596CD2BB}" dt="2022-05-18T05:17:18.351" v="1740" actId="20577"/>
          <ac:spMkLst>
            <pc:docMk/>
            <pc:sldMk cId="3503466921" sldId="258"/>
            <ac:spMk id="2" creationId="{EBEA7E6B-4624-46C3-85BE-3341A63DA57D}"/>
          </ac:spMkLst>
        </pc:spChg>
        <pc:spChg chg="mod">
          <ac:chgData name="Luis Diego Zumbado" userId="27437533-8233-4686-bdcf-8d1fa9691755" providerId="ADAL" clId="{1FB9F58A-9262-4775-A05B-F3EB596CD2BB}" dt="2022-05-17T19:32:05.235" v="15" actId="1076"/>
          <ac:spMkLst>
            <pc:docMk/>
            <pc:sldMk cId="3503466921" sldId="258"/>
            <ac:spMk id="3" creationId="{40FC4FD1-7B3F-85EA-4997-3398F9B70685}"/>
          </ac:spMkLst>
        </pc:spChg>
      </pc:sldChg>
      <pc:sldChg chg="addSp delSp modSp mod">
        <pc:chgData name="Luis Diego Zumbado" userId="27437533-8233-4686-bdcf-8d1fa9691755" providerId="ADAL" clId="{1FB9F58A-9262-4775-A05B-F3EB596CD2BB}" dt="2022-05-18T07:22:23.857" v="2502" actId="1076"/>
        <pc:sldMkLst>
          <pc:docMk/>
          <pc:sldMk cId="4140208474" sldId="259"/>
        </pc:sldMkLst>
        <pc:spChg chg="mod">
          <ac:chgData name="Luis Diego Zumbado" userId="27437533-8233-4686-bdcf-8d1fa9691755" providerId="ADAL" clId="{1FB9F58A-9262-4775-A05B-F3EB596CD2BB}" dt="2022-05-18T05:17:47.444" v="1746" actId="20577"/>
          <ac:spMkLst>
            <pc:docMk/>
            <pc:sldMk cId="4140208474" sldId="259"/>
            <ac:spMk id="2" creationId="{0E4868A7-5557-6A89-6711-7C3B947B8A75}"/>
          </ac:spMkLst>
        </pc:spChg>
        <pc:spChg chg="del mod">
          <ac:chgData name="Luis Diego Zumbado" userId="27437533-8233-4686-bdcf-8d1fa9691755" providerId="ADAL" clId="{1FB9F58A-9262-4775-A05B-F3EB596CD2BB}" dt="2022-05-17T22:41:53.688" v="806" actId="478"/>
          <ac:spMkLst>
            <pc:docMk/>
            <pc:sldMk cId="4140208474" sldId="259"/>
            <ac:spMk id="9" creationId="{FE3588CB-5A2E-0B61-3004-310CCE247BEE}"/>
          </ac:spMkLst>
        </pc:spChg>
        <pc:spChg chg="mod">
          <ac:chgData name="Luis Diego Zumbado" userId="27437533-8233-4686-bdcf-8d1fa9691755" providerId="ADAL" clId="{1FB9F58A-9262-4775-A05B-F3EB596CD2BB}" dt="2022-05-18T06:12:32.623" v="2145" actId="1076"/>
          <ac:spMkLst>
            <pc:docMk/>
            <pc:sldMk cId="4140208474" sldId="259"/>
            <ac:spMk id="10" creationId="{32D719E4-08CA-F507-D526-7B25F1746D3B}"/>
          </ac:spMkLst>
        </pc:spChg>
        <pc:spChg chg="mod">
          <ac:chgData name="Luis Diego Zumbado" userId="27437533-8233-4686-bdcf-8d1fa9691755" providerId="ADAL" clId="{1FB9F58A-9262-4775-A05B-F3EB596CD2BB}" dt="2022-05-18T07:22:23.857" v="2502" actId="1076"/>
          <ac:spMkLst>
            <pc:docMk/>
            <pc:sldMk cId="4140208474" sldId="259"/>
            <ac:spMk id="13" creationId="{8936A917-D499-6AF5-1DBC-DA4228DD0C01}"/>
          </ac:spMkLst>
        </pc:spChg>
        <pc:spChg chg="mod">
          <ac:chgData name="Luis Diego Zumbado" userId="27437533-8233-4686-bdcf-8d1fa9691755" providerId="ADAL" clId="{1FB9F58A-9262-4775-A05B-F3EB596CD2BB}" dt="2022-05-18T07:10:31.408" v="2387" actId="20577"/>
          <ac:spMkLst>
            <pc:docMk/>
            <pc:sldMk cId="4140208474" sldId="259"/>
            <ac:spMk id="14" creationId="{42EE641A-4C41-64D4-A346-A05A0B11EF2F}"/>
          </ac:spMkLst>
        </pc:spChg>
        <pc:picChg chg="mod">
          <ac:chgData name="Luis Diego Zumbado" userId="27437533-8233-4686-bdcf-8d1fa9691755" providerId="ADAL" clId="{1FB9F58A-9262-4775-A05B-F3EB596CD2BB}" dt="2022-05-18T06:12:29.947" v="2144" actId="1076"/>
          <ac:picMkLst>
            <pc:docMk/>
            <pc:sldMk cId="4140208474" sldId="259"/>
            <ac:picMk id="8" creationId="{5D4BDBDC-545A-B48A-8D26-955F29C4CB1D}"/>
          </ac:picMkLst>
        </pc:picChg>
        <pc:picChg chg="add mod">
          <ac:chgData name="Luis Diego Zumbado" userId="27437533-8233-4686-bdcf-8d1fa9691755" providerId="ADAL" clId="{1FB9F58A-9262-4775-A05B-F3EB596CD2BB}" dt="2022-05-18T06:13:00.759" v="2154" actId="1076"/>
          <ac:picMkLst>
            <pc:docMk/>
            <pc:sldMk cId="4140208474" sldId="259"/>
            <ac:picMk id="9" creationId="{8D6BD1D2-C57D-C3D5-984B-79991F6BA3D1}"/>
          </ac:picMkLst>
        </pc:picChg>
        <pc:picChg chg="mod">
          <ac:chgData name="Luis Diego Zumbado" userId="27437533-8233-4686-bdcf-8d1fa9691755" providerId="ADAL" clId="{1FB9F58A-9262-4775-A05B-F3EB596CD2BB}" dt="2022-05-18T06:13:05.577" v="2157" actId="1076"/>
          <ac:picMkLst>
            <pc:docMk/>
            <pc:sldMk cId="4140208474" sldId="259"/>
            <ac:picMk id="11" creationId="{459BCAB3-C9C4-B870-8B05-860D2AE621EC}"/>
          </ac:picMkLst>
        </pc:picChg>
        <pc:picChg chg="del mod">
          <ac:chgData name="Luis Diego Zumbado" userId="27437533-8233-4686-bdcf-8d1fa9691755" providerId="ADAL" clId="{1FB9F58A-9262-4775-A05B-F3EB596CD2BB}" dt="2022-05-18T05:27:04.470" v="1842" actId="21"/>
          <ac:picMkLst>
            <pc:docMk/>
            <pc:sldMk cId="4140208474" sldId="259"/>
            <ac:picMk id="12" creationId="{36406FA4-72C8-C2B8-2CCB-909E25A10CBA}"/>
          </ac:picMkLst>
        </pc:picChg>
      </pc:sldChg>
      <pc:sldChg chg="modSp mod ord">
        <pc:chgData name="Luis Diego Zumbado" userId="27437533-8233-4686-bdcf-8d1fa9691755" providerId="ADAL" clId="{1FB9F58A-9262-4775-A05B-F3EB596CD2BB}" dt="2022-05-18T05:17:38.295" v="1743" actId="20577"/>
        <pc:sldMkLst>
          <pc:docMk/>
          <pc:sldMk cId="3162412534" sldId="260"/>
        </pc:sldMkLst>
        <pc:spChg chg="mod">
          <ac:chgData name="Luis Diego Zumbado" userId="27437533-8233-4686-bdcf-8d1fa9691755" providerId="ADAL" clId="{1FB9F58A-9262-4775-A05B-F3EB596CD2BB}" dt="2022-05-18T05:17:38.295" v="1743" actId="20577"/>
          <ac:spMkLst>
            <pc:docMk/>
            <pc:sldMk cId="3162412534" sldId="260"/>
            <ac:spMk id="2" creationId="{FB71651B-A2A3-EA1F-A64B-2115E9D26264}"/>
          </ac:spMkLst>
        </pc:spChg>
      </pc:sldChg>
      <pc:sldChg chg="modSp mod ord">
        <pc:chgData name="Luis Diego Zumbado" userId="27437533-8233-4686-bdcf-8d1fa9691755" providerId="ADAL" clId="{1FB9F58A-9262-4775-A05B-F3EB596CD2BB}" dt="2022-05-18T05:17:33.765" v="1742" actId="6549"/>
        <pc:sldMkLst>
          <pc:docMk/>
          <pc:sldMk cId="1547040056" sldId="262"/>
        </pc:sldMkLst>
        <pc:spChg chg="mod">
          <ac:chgData name="Luis Diego Zumbado" userId="27437533-8233-4686-bdcf-8d1fa9691755" providerId="ADAL" clId="{1FB9F58A-9262-4775-A05B-F3EB596CD2BB}" dt="2022-05-18T05:17:33.765" v="1742" actId="6549"/>
          <ac:spMkLst>
            <pc:docMk/>
            <pc:sldMk cId="1547040056" sldId="262"/>
            <ac:spMk id="2" creationId="{4937BDCE-7F96-BC90-945D-AEF28AE07F7A}"/>
          </ac:spMkLst>
        </pc:spChg>
        <pc:picChg chg="mod">
          <ac:chgData name="Luis Diego Zumbado" userId="27437533-8233-4686-bdcf-8d1fa9691755" providerId="ADAL" clId="{1FB9F58A-9262-4775-A05B-F3EB596CD2BB}" dt="2022-05-18T04:29:42.969" v="952" actId="1076"/>
          <ac:picMkLst>
            <pc:docMk/>
            <pc:sldMk cId="1547040056" sldId="262"/>
            <ac:picMk id="4" creationId="{23C20B51-CB74-9DB5-691E-1F94B700DD9C}"/>
          </ac:picMkLst>
        </pc:picChg>
      </pc:sldChg>
      <pc:sldChg chg="addSp delSp modSp del mod ord">
        <pc:chgData name="Luis Diego Zumbado" userId="27437533-8233-4686-bdcf-8d1fa9691755" providerId="ADAL" clId="{1FB9F58A-9262-4775-A05B-F3EB596CD2BB}" dt="2022-05-18T06:19:50.173" v="2210" actId="2696"/>
        <pc:sldMkLst>
          <pc:docMk/>
          <pc:sldMk cId="2750339319" sldId="263"/>
        </pc:sldMkLst>
        <pc:spChg chg="mod">
          <ac:chgData name="Luis Diego Zumbado" userId="27437533-8233-4686-bdcf-8d1fa9691755" providerId="ADAL" clId="{1FB9F58A-9262-4775-A05B-F3EB596CD2BB}" dt="2022-05-18T05:17:52.515" v="1747" actId="6549"/>
          <ac:spMkLst>
            <pc:docMk/>
            <pc:sldMk cId="2750339319" sldId="263"/>
            <ac:spMk id="2" creationId="{0E8FD0F6-4F0B-8DF3-5108-E27135CE7FC6}"/>
          </ac:spMkLst>
        </pc:spChg>
        <pc:spChg chg="add mod">
          <ac:chgData name="Luis Diego Zumbado" userId="27437533-8233-4686-bdcf-8d1fa9691755" providerId="ADAL" clId="{1FB9F58A-9262-4775-A05B-F3EB596CD2BB}" dt="2022-05-18T05:32:58.794" v="1963" actId="255"/>
          <ac:spMkLst>
            <pc:docMk/>
            <pc:sldMk cId="2750339319" sldId="263"/>
            <ac:spMk id="5" creationId="{89948B58-1B89-C7A1-D8B7-F22D18778659}"/>
          </ac:spMkLst>
        </pc:spChg>
        <pc:spChg chg="mod">
          <ac:chgData name="Luis Diego Zumbado" userId="27437533-8233-4686-bdcf-8d1fa9691755" providerId="ADAL" clId="{1FB9F58A-9262-4775-A05B-F3EB596CD2BB}" dt="2022-05-18T06:19:08.171" v="2189" actId="255"/>
          <ac:spMkLst>
            <pc:docMk/>
            <pc:sldMk cId="2750339319" sldId="263"/>
            <ac:spMk id="7" creationId="{9A877138-45B9-BCC3-E743-D00FFE8F7200}"/>
          </ac:spMkLst>
        </pc:spChg>
        <pc:picChg chg="add del mod">
          <ac:chgData name="Luis Diego Zumbado" userId="27437533-8233-4686-bdcf-8d1fa9691755" providerId="ADAL" clId="{1FB9F58A-9262-4775-A05B-F3EB596CD2BB}" dt="2022-05-18T05:27:13.066" v="1844" actId="21"/>
          <ac:picMkLst>
            <pc:docMk/>
            <pc:sldMk cId="2750339319" sldId="263"/>
            <ac:picMk id="4" creationId="{83874470-F7C6-5683-A923-77CEFF995D65}"/>
          </ac:picMkLst>
        </pc:picChg>
        <pc:picChg chg="add mod">
          <ac:chgData name="Luis Diego Zumbado" userId="27437533-8233-4686-bdcf-8d1fa9691755" providerId="ADAL" clId="{1FB9F58A-9262-4775-A05B-F3EB596CD2BB}" dt="2022-05-18T05:32:52.643" v="1961" actId="1076"/>
          <ac:picMkLst>
            <pc:docMk/>
            <pc:sldMk cId="2750339319" sldId="263"/>
            <ac:picMk id="6" creationId="{B662DE69-B47C-D055-8CC6-EFE9C21D25A5}"/>
          </ac:picMkLst>
        </pc:picChg>
      </pc:sldChg>
      <pc:sldChg chg="modSp mod">
        <pc:chgData name="Luis Diego Zumbado" userId="27437533-8233-4686-bdcf-8d1fa9691755" providerId="ADAL" clId="{1FB9F58A-9262-4775-A05B-F3EB596CD2BB}" dt="2022-05-18T05:18:27.074" v="1757" actId="20577"/>
        <pc:sldMkLst>
          <pc:docMk/>
          <pc:sldMk cId="3853637956" sldId="264"/>
        </pc:sldMkLst>
        <pc:spChg chg="mod">
          <ac:chgData name="Luis Diego Zumbado" userId="27437533-8233-4686-bdcf-8d1fa9691755" providerId="ADAL" clId="{1FB9F58A-9262-4775-A05B-F3EB596CD2BB}" dt="2022-05-18T05:18:27.074" v="1757" actId="20577"/>
          <ac:spMkLst>
            <pc:docMk/>
            <pc:sldMk cId="3853637956" sldId="264"/>
            <ac:spMk id="2" creationId="{395AD60C-5D08-8FDB-79B2-2DDAADD056C3}"/>
          </ac:spMkLst>
        </pc:spChg>
        <pc:spChg chg="mod">
          <ac:chgData name="Luis Diego Zumbado" userId="27437533-8233-4686-bdcf-8d1fa9691755" providerId="ADAL" clId="{1FB9F58A-9262-4775-A05B-F3EB596CD2BB}" dt="2022-05-18T05:06:38.324" v="1473" actId="255"/>
          <ac:spMkLst>
            <pc:docMk/>
            <pc:sldMk cId="3853637956" sldId="264"/>
            <ac:spMk id="3" creationId="{DB9ED575-CDEF-73C0-BA98-5BECE689EACB}"/>
          </ac:spMkLst>
        </pc:spChg>
      </pc:sldChg>
      <pc:sldChg chg="del">
        <pc:chgData name="Luis Diego Zumbado" userId="27437533-8233-4686-bdcf-8d1fa9691755" providerId="ADAL" clId="{1FB9F58A-9262-4775-A05B-F3EB596CD2BB}" dt="2022-05-17T19:46:57.116" v="49" actId="2696"/>
        <pc:sldMkLst>
          <pc:docMk/>
          <pc:sldMk cId="3843329733" sldId="265"/>
        </pc:sldMkLst>
      </pc:sldChg>
      <pc:sldChg chg="addSp delSp modSp mod">
        <pc:chgData name="Luis Diego Zumbado" userId="27437533-8233-4686-bdcf-8d1fa9691755" providerId="ADAL" clId="{1FB9F58A-9262-4775-A05B-F3EB596CD2BB}" dt="2022-05-18T05:18:16.881" v="1754" actId="6549"/>
        <pc:sldMkLst>
          <pc:docMk/>
          <pc:sldMk cId="2403312507" sldId="266"/>
        </pc:sldMkLst>
        <pc:spChg chg="mod">
          <ac:chgData name="Luis Diego Zumbado" userId="27437533-8233-4686-bdcf-8d1fa9691755" providerId="ADAL" clId="{1FB9F58A-9262-4775-A05B-F3EB596CD2BB}" dt="2022-05-18T05:18:16.881" v="1754" actId="6549"/>
          <ac:spMkLst>
            <pc:docMk/>
            <pc:sldMk cId="2403312507" sldId="266"/>
            <ac:spMk id="2" creationId="{69C137D6-E55F-67AF-C04A-2A2C3509AFF0}"/>
          </ac:spMkLst>
        </pc:spChg>
        <pc:spChg chg="mod">
          <ac:chgData name="Luis Diego Zumbado" userId="27437533-8233-4686-bdcf-8d1fa9691755" providerId="ADAL" clId="{1FB9F58A-9262-4775-A05B-F3EB596CD2BB}" dt="2022-05-17T22:33:49.888" v="600" actId="1076"/>
          <ac:spMkLst>
            <pc:docMk/>
            <pc:sldMk cId="2403312507" sldId="266"/>
            <ac:spMk id="5" creationId="{92E48FE7-118A-3BB2-9E21-F42F107A6069}"/>
          </ac:spMkLst>
        </pc:spChg>
        <pc:graphicFrameChg chg="add del mod modGraphic">
          <ac:chgData name="Luis Diego Zumbado" userId="27437533-8233-4686-bdcf-8d1fa9691755" providerId="ADAL" clId="{1FB9F58A-9262-4775-A05B-F3EB596CD2BB}" dt="2022-05-18T04:33:29.285" v="970" actId="14734"/>
          <ac:graphicFrameMkLst>
            <pc:docMk/>
            <pc:sldMk cId="2403312507" sldId="266"/>
            <ac:graphicFrameMk id="3" creationId="{F23F9730-6B74-C345-6D40-1532B9399850}"/>
          </ac:graphicFrameMkLst>
        </pc:graphicFrameChg>
      </pc:sldChg>
      <pc:sldChg chg="delSp modSp mod">
        <pc:chgData name="Luis Diego Zumbado" userId="27437533-8233-4686-bdcf-8d1fa9691755" providerId="ADAL" clId="{1FB9F58A-9262-4775-A05B-F3EB596CD2BB}" dt="2022-05-18T07:36:27.751" v="2542" actId="255"/>
        <pc:sldMkLst>
          <pc:docMk/>
          <pc:sldMk cId="357312986" sldId="268"/>
        </pc:sldMkLst>
        <pc:spChg chg="mod">
          <ac:chgData name="Luis Diego Zumbado" userId="27437533-8233-4686-bdcf-8d1fa9691755" providerId="ADAL" clId="{1FB9F58A-9262-4775-A05B-F3EB596CD2BB}" dt="2022-05-18T05:18:23.731" v="1756" actId="20577"/>
          <ac:spMkLst>
            <pc:docMk/>
            <pc:sldMk cId="357312986" sldId="268"/>
            <ac:spMk id="2" creationId="{A86D08C9-A335-41D1-6ABE-50D78396C649}"/>
          </ac:spMkLst>
        </pc:spChg>
        <pc:spChg chg="mod">
          <ac:chgData name="Luis Diego Zumbado" userId="27437533-8233-4686-bdcf-8d1fa9691755" providerId="ADAL" clId="{1FB9F58A-9262-4775-A05B-F3EB596CD2BB}" dt="2022-05-18T07:36:27.751" v="2542" actId="255"/>
          <ac:spMkLst>
            <pc:docMk/>
            <pc:sldMk cId="357312986" sldId="268"/>
            <ac:spMk id="3" creationId="{FF85E4EA-8744-9A14-0E8F-E5DF79B3FBEA}"/>
          </ac:spMkLst>
        </pc:spChg>
        <pc:spChg chg="del">
          <ac:chgData name="Luis Diego Zumbado" userId="27437533-8233-4686-bdcf-8d1fa9691755" providerId="ADAL" clId="{1FB9F58A-9262-4775-A05B-F3EB596CD2BB}" dt="2022-05-17T22:34:21.065" v="610" actId="478"/>
          <ac:spMkLst>
            <pc:docMk/>
            <pc:sldMk cId="357312986" sldId="268"/>
            <ac:spMk id="4" creationId="{F52C4D48-0D88-3F56-710C-417B6485EF12}"/>
          </ac:spMkLst>
        </pc:spChg>
      </pc:sldChg>
      <pc:sldChg chg="modSp mod">
        <pc:chgData name="Luis Diego Zumbado" userId="27437533-8233-4686-bdcf-8d1fa9691755" providerId="ADAL" clId="{1FB9F58A-9262-4775-A05B-F3EB596CD2BB}" dt="2022-05-18T07:14:34.412" v="2407" actId="14100"/>
        <pc:sldMkLst>
          <pc:docMk/>
          <pc:sldMk cId="1500153127" sldId="269"/>
        </pc:sldMkLst>
        <pc:spChg chg="mod">
          <ac:chgData name="Luis Diego Zumbado" userId="27437533-8233-4686-bdcf-8d1fa9691755" providerId="ADAL" clId="{1FB9F58A-9262-4775-A05B-F3EB596CD2BB}" dt="2022-05-18T05:17:12.590" v="1739" actId="6549"/>
          <ac:spMkLst>
            <pc:docMk/>
            <pc:sldMk cId="1500153127" sldId="269"/>
            <ac:spMk id="2" creationId="{8233E742-631A-F71A-1ED3-EE437BD53C26}"/>
          </ac:spMkLst>
        </pc:spChg>
        <pc:spChg chg="mod">
          <ac:chgData name="Luis Diego Zumbado" userId="27437533-8233-4686-bdcf-8d1fa9691755" providerId="ADAL" clId="{1FB9F58A-9262-4775-A05B-F3EB596CD2BB}" dt="2022-05-18T07:14:06.630" v="2403" actId="20577"/>
          <ac:spMkLst>
            <pc:docMk/>
            <pc:sldMk cId="1500153127" sldId="269"/>
            <ac:spMk id="3" creationId="{BB768DFF-5258-1527-C90D-4ABA651EB189}"/>
          </ac:spMkLst>
        </pc:spChg>
        <pc:spChg chg="mod">
          <ac:chgData name="Luis Diego Zumbado" userId="27437533-8233-4686-bdcf-8d1fa9691755" providerId="ADAL" clId="{1FB9F58A-9262-4775-A05B-F3EB596CD2BB}" dt="2022-05-18T07:14:34.412" v="2407" actId="14100"/>
          <ac:spMkLst>
            <pc:docMk/>
            <pc:sldMk cId="1500153127" sldId="269"/>
            <ac:spMk id="8" creationId="{29638232-354A-AFF2-5DA3-04056B082019}"/>
          </ac:spMkLst>
        </pc:spChg>
        <pc:picChg chg="mod modCrop">
          <ac:chgData name="Luis Diego Zumbado" userId="27437533-8233-4686-bdcf-8d1fa9691755" providerId="ADAL" clId="{1FB9F58A-9262-4775-A05B-F3EB596CD2BB}" dt="2022-05-18T07:08:51.889" v="2377" actId="732"/>
          <ac:picMkLst>
            <pc:docMk/>
            <pc:sldMk cId="1500153127" sldId="269"/>
            <ac:picMk id="7" creationId="{ECD90512-67BD-2CC9-D4B9-08753633F743}"/>
          </ac:picMkLst>
        </pc:picChg>
      </pc:sldChg>
      <pc:sldChg chg="delSp modSp del mod">
        <pc:chgData name="Luis Diego Zumbado" userId="27437533-8233-4686-bdcf-8d1fa9691755" providerId="ADAL" clId="{1FB9F58A-9262-4775-A05B-F3EB596CD2BB}" dt="2022-05-17T22:32:07.039" v="584" actId="2696"/>
        <pc:sldMkLst>
          <pc:docMk/>
          <pc:sldMk cId="3716471849" sldId="270"/>
        </pc:sldMkLst>
        <pc:spChg chg="del mod">
          <ac:chgData name="Luis Diego Zumbado" userId="27437533-8233-4686-bdcf-8d1fa9691755" providerId="ADAL" clId="{1FB9F58A-9262-4775-A05B-F3EB596CD2BB}" dt="2022-05-17T22:30:39.360" v="558" actId="478"/>
          <ac:spMkLst>
            <pc:docMk/>
            <pc:sldMk cId="3716471849" sldId="270"/>
            <ac:spMk id="4" creationId="{507B3AE3-6E5A-BB3E-0579-9E306D52646A}"/>
          </ac:spMkLst>
        </pc:spChg>
        <pc:spChg chg="mod">
          <ac:chgData name="Luis Diego Zumbado" userId="27437533-8233-4686-bdcf-8d1fa9691755" providerId="ADAL" clId="{1FB9F58A-9262-4775-A05B-F3EB596CD2BB}" dt="2022-05-17T22:30:53.894" v="563" actId="122"/>
          <ac:spMkLst>
            <pc:docMk/>
            <pc:sldMk cId="3716471849" sldId="270"/>
            <ac:spMk id="11" creationId="{29097E24-B85B-B916-C441-304E7BC2DDE1}"/>
          </ac:spMkLst>
        </pc:spChg>
        <pc:spChg chg="mod">
          <ac:chgData name="Luis Diego Zumbado" userId="27437533-8233-4686-bdcf-8d1fa9691755" providerId="ADAL" clId="{1FB9F58A-9262-4775-A05B-F3EB596CD2BB}" dt="2022-05-17T22:31:22.295" v="580" actId="14100"/>
          <ac:spMkLst>
            <pc:docMk/>
            <pc:sldMk cId="3716471849" sldId="270"/>
            <ac:spMk id="12" creationId="{70942AC4-17C9-18B6-F270-29A1DEDF78FE}"/>
          </ac:spMkLst>
        </pc:spChg>
        <pc:spChg chg="del mod">
          <ac:chgData name="Luis Diego Zumbado" userId="27437533-8233-4686-bdcf-8d1fa9691755" providerId="ADAL" clId="{1FB9F58A-9262-4775-A05B-F3EB596CD2BB}" dt="2022-05-17T22:31:28.920" v="582" actId="478"/>
          <ac:spMkLst>
            <pc:docMk/>
            <pc:sldMk cId="3716471849" sldId="270"/>
            <ac:spMk id="13" creationId="{9BE2E448-CA0A-2149-56E3-6240190AF8EA}"/>
          </ac:spMkLst>
        </pc:spChg>
        <pc:picChg chg="mod">
          <ac:chgData name="Luis Diego Zumbado" userId="27437533-8233-4686-bdcf-8d1fa9691755" providerId="ADAL" clId="{1FB9F58A-9262-4775-A05B-F3EB596CD2BB}" dt="2022-05-17T22:31:56.655" v="583" actId="1076"/>
          <ac:picMkLst>
            <pc:docMk/>
            <pc:sldMk cId="3716471849" sldId="270"/>
            <ac:picMk id="8" creationId="{6476A436-CA59-0C29-78E5-34CA502B6D29}"/>
          </ac:picMkLst>
        </pc:picChg>
        <pc:picChg chg="mod">
          <ac:chgData name="Luis Diego Zumbado" userId="27437533-8233-4686-bdcf-8d1fa9691755" providerId="ADAL" clId="{1FB9F58A-9262-4775-A05B-F3EB596CD2BB}" dt="2022-05-17T22:30:42.783" v="559" actId="1076"/>
          <ac:picMkLst>
            <pc:docMk/>
            <pc:sldMk cId="3716471849" sldId="270"/>
            <ac:picMk id="10" creationId="{8D7FA9E9-97CB-9B34-655F-3E6C0A4D290C}"/>
          </ac:picMkLst>
        </pc:picChg>
      </pc:sldChg>
      <pc:sldChg chg="addSp delSp modSp mod ord">
        <pc:chgData name="Luis Diego Zumbado" userId="27437533-8233-4686-bdcf-8d1fa9691755" providerId="ADAL" clId="{1FB9F58A-9262-4775-A05B-F3EB596CD2BB}" dt="2022-05-18T07:20:32.976" v="2500" actId="1076"/>
        <pc:sldMkLst>
          <pc:docMk/>
          <pc:sldMk cId="1602280709" sldId="271"/>
        </pc:sldMkLst>
        <pc:spChg chg="mod">
          <ac:chgData name="Luis Diego Zumbado" userId="27437533-8233-4686-bdcf-8d1fa9691755" providerId="ADAL" clId="{1FB9F58A-9262-4775-A05B-F3EB596CD2BB}" dt="2022-05-17T22:40:07.050" v="739" actId="6549"/>
          <ac:spMkLst>
            <pc:docMk/>
            <pc:sldMk cId="1602280709" sldId="271"/>
            <ac:spMk id="2" creationId="{0E4868A7-5557-6A89-6711-7C3B947B8A75}"/>
          </ac:spMkLst>
        </pc:spChg>
        <pc:spChg chg="mod">
          <ac:chgData name="Luis Diego Zumbado" userId="27437533-8233-4686-bdcf-8d1fa9691755" providerId="ADAL" clId="{1FB9F58A-9262-4775-A05B-F3EB596CD2BB}" dt="2022-05-17T22:01:42.327" v="389" actId="1076"/>
          <ac:spMkLst>
            <pc:docMk/>
            <pc:sldMk cId="1602280709" sldId="271"/>
            <ac:spMk id="6" creationId="{76B03E53-C1AB-486F-0063-BC8C43AA3485}"/>
          </ac:spMkLst>
        </pc:spChg>
        <pc:spChg chg="mod">
          <ac:chgData name="Luis Diego Zumbado" userId="27437533-8233-4686-bdcf-8d1fa9691755" providerId="ADAL" clId="{1FB9F58A-9262-4775-A05B-F3EB596CD2BB}" dt="2022-05-18T07:20:32.976" v="2500" actId="1076"/>
          <ac:spMkLst>
            <pc:docMk/>
            <pc:sldMk cId="1602280709" sldId="271"/>
            <ac:spMk id="9" creationId="{757B13B6-CF73-7B25-583C-A6D143790D59}"/>
          </ac:spMkLst>
        </pc:spChg>
        <pc:spChg chg="add del mod">
          <ac:chgData name="Luis Diego Zumbado" userId="27437533-8233-4686-bdcf-8d1fa9691755" providerId="ADAL" clId="{1FB9F58A-9262-4775-A05B-F3EB596CD2BB}" dt="2022-05-17T22:40:26.015" v="746" actId="478"/>
          <ac:spMkLst>
            <pc:docMk/>
            <pc:sldMk cId="1602280709" sldId="271"/>
            <ac:spMk id="10" creationId="{0D47C918-F84D-A2C6-88E8-05841A4B94CE}"/>
          </ac:spMkLst>
        </pc:spChg>
        <pc:picChg chg="mod">
          <ac:chgData name="Luis Diego Zumbado" userId="27437533-8233-4686-bdcf-8d1fa9691755" providerId="ADAL" clId="{1FB9F58A-9262-4775-A05B-F3EB596CD2BB}" dt="2022-05-17T22:01:40.055" v="388" actId="1076"/>
          <ac:picMkLst>
            <pc:docMk/>
            <pc:sldMk cId="1602280709" sldId="271"/>
            <ac:picMk id="7" creationId="{FC323FA1-D50E-01F1-38CC-2F52A034AFB3}"/>
          </ac:picMkLst>
        </pc:picChg>
      </pc:sldChg>
      <pc:sldChg chg="delSp modSp mod">
        <pc:chgData name="Luis Diego Zumbado" userId="27437533-8233-4686-bdcf-8d1fa9691755" providerId="ADAL" clId="{1FB9F58A-9262-4775-A05B-F3EB596CD2BB}" dt="2022-05-18T05:18:04.463" v="1751" actId="14100"/>
        <pc:sldMkLst>
          <pc:docMk/>
          <pc:sldMk cId="30075569" sldId="272"/>
        </pc:sldMkLst>
        <pc:spChg chg="mod">
          <ac:chgData name="Luis Diego Zumbado" userId="27437533-8233-4686-bdcf-8d1fa9691755" providerId="ADAL" clId="{1FB9F58A-9262-4775-A05B-F3EB596CD2BB}" dt="2022-05-18T05:18:04.463" v="1751" actId="14100"/>
          <ac:spMkLst>
            <pc:docMk/>
            <pc:sldMk cId="30075569" sldId="272"/>
            <ac:spMk id="2" creationId="{0E8FD0F6-4F0B-8DF3-5108-E27135CE7FC6}"/>
          </ac:spMkLst>
        </pc:spChg>
        <pc:spChg chg="del mod">
          <ac:chgData name="Luis Diego Zumbado" userId="27437533-8233-4686-bdcf-8d1fa9691755" providerId="ADAL" clId="{1FB9F58A-9262-4775-A05B-F3EB596CD2BB}" dt="2022-05-18T04:31:49.731" v="962" actId="478"/>
          <ac:spMkLst>
            <pc:docMk/>
            <pc:sldMk cId="30075569" sldId="272"/>
            <ac:spMk id="7" creationId="{9A877138-45B9-BCC3-E743-D00FFE8F7200}"/>
          </ac:spMkLst>
        </pc:spChg>
        <pc:graphicFrameChg chg="mod modGraphic">
          <ac:chgData name="Luis Diego Zumbado" userId="27437533-8233-4686-bdcf-8d1fa9691755" providerId="ADAL" clId="{1FB9F58A-9262-4775-A05B-F3EB596CD2BB}" dt="2022-05-18T04:31:45.523" v="961" actId="1076"/>
          <ac:graphicFrameMkLst>
            <pc:docMk/>
            <pc:sldMk cId="30075569" sldId="272"/>
            <ac:graphicFrameMk id="3" creationId="{33BD281F-F500-DCE7-25F9-43392E6F9EE9}"/>
          </ac:graphicFrameMkLst>
        </pc:graphicFrameChg>
      </pc:sldChg>
      <pc:sldChg chg="addSp delSp modSp mod ord">
        <pc:chgData name="Luis Diego Zumbado" userId="27437533-8233-4686-bdcf-8d1fa9691755" providerId="ADAL" clId="{1FB9F58A-9262-4775-A05B-F3EB596CD2BB}" dt="2022-05-18T07:29:53.777" v="2537" actId="20577"/>
        <pc:sldMkLst>
          <pc:docMk/>
          <pc:sldMk cId="3060706112" sldId="273"/>
        </pc:sldMkLst>
        <pc:spChg chg="mod">
          <ac:chgData name="Luis Diego Zumbado" userId="27437533-8233-4686-bdcf-8d1fa9691755" providerId="ADAL" clId="{1FB9F58A-9262-4775-A05B-F3EB596CD2BB}" dt="2022-05-18T06:21:10.338" v="2224" actId="14100"/>
          <ac:spMkLst>
            <pc:docMk/>
            <pc:sldMk cId="3060706112" sldId="273"/>
            <ac:spMk id="2" creationId="{0E8FD0F6-4F0B-8DF3-5108-E27135CE7FC6}"/>
          </ac:spMkLst>
        </pc:spChg>
        <pc:spChg chg="mod">
          <ac:chgData name="Luis Diego Zumbado" userId="27437533-8233-4686-bdcf-8d1fa9691755" providerId="ADAL" clId="{1FB9F58A-9262-4775-A05B-F3EB596CD2BB}" dt="2022-05-18T07:29:53.777" v="2537" actId="20577"/>
          <ac:spMkLst>
            <pc:docMk/>
            <pc:sldMk cId="3060706112" sldId="273"/>
            <ac:spMk id="7" creationId="{9A877138-45B9-BCC3-E743-D00FFE8F7200}"/>
          </ac:spMkLst>
        </pc:spChg>
        <pc:spChg chg="add mod">
          <ac:chgData name="Luis Diego Zumbado" userId="27437533-8233-4686-bdcf-8d1fa9691755" providerId="ADAL" clId="{1FB9F58A-9262-4775-A05B-F3EB596CD2BB}" dt="2022-05-18T07:10:56.557" v="2388" actId="20577"/>
          <ac:spMkLst>
            <pc:docMk/>
            <pc:sldMk cId="3060706112" sldId="273"/>
            <ac:spMk id="8" creationId="{AE1D3D22-715E-2C2A-A480-C0994E320FB7}"/>
          </ac:spMkLst>
        </pc:spChg>
        <pc:spChg chg="del mod">
          <ac:chgData name="Luis Diego Zumbado" userId="27437533-8233-4686-bdcf-8d1fa9691755" providerId="ADAL" clId="{1FB9F58A-9262-4775-A05B-F3EB596CD2BB}" dt="2022-05-18T04:39:09.538" v="1064" actId="478"/>
          <ac:spMkLst>
            <pc:docMk/>
            <pc:sldMk cId="3060706112" sldId="273"/>
            <ac:spMk id="9" creationId="{2B7E5424-EC99-0A05-6AAA-7E322B297137}"/>
          </ac:spMkLst>
        </pc:spChg>
        <pc:picChg chg="del mod">
          <ac:chgData name="Luis Diego Zumbado" userId="27437533-8233-4686-bdcf-8d1fa9691755" providerId="ADAL" clId="{1FB9F58A-9262-4775-A05B-F3EB596CD2BB}" dt="2022-05-18T04:36:51.659" v="1011" actId="21"/>
          <ac:picMkLst>
            <pc:docMk/>
            <pc:sldMk cId="3060706112" sldId="273"/>
            <ac:picMk id="4" creationId="{FCAA3A50-3B28-0F6D-369F-5E14129B0EF9}"/>
          </ac:picMkLst>
        </pc:picChg>
        <pc:picChg chg="add mod">
          <ac:chgData name="Luis Diego Zumbado" userId="27437533-8233-4686-bdcf-8d1fa9691755" providerId="ADAL" clId="{1FB9F58A-9262-4775-A05B-F3EB596CD2BB}" dt="2022-05-18T06:22:14.480" v="2232" actId="1076"/>
          <ac:picMkLst>
            <pc:docMk/>
            <pc:sldMk cId="3060706112" sldId="273"/>
            <ac:picMk id="6" creationId="{5D111520-2920-A8CF-5046-EA7A980EF962}"/>
          </ac:picMkLst>
        </pc:picChg>
      </pc:sldChg>
      <pc:sldChg chg="addSp delSp modSp mod">
        <pc:chgData name="Luis Diego Zumbado" userId="27437533-8233-4686-bdcf-8d1fa9691755" providerId="ADAL" clId="{1FB9F58A-9262-4775-A05B-F3EB596CD2BB}" dt="2022-05-18T07:06:28.442" v="2364" actId="14100"/>
        <pc:sldMkLst>
          <pc:docMk/>
          <pc:sldMk cId="2765356751" sldId="274"/>
        </pc:sldMkLst>
        <pc:spChg chg="mod">
          <ac:chgData name="Luis Diego Zumbado" userId="27437533-8233-4686-bdcf-8d1fa9691755" providerId="ADAL" clId="{1FB9F58A-9262-4775-A05B-F3EB596CD2BB}" dt="2022-05-18T06:37:17.230" v="2295" actId="20577"/>
          <ac:spMkLst>
            <pc:docMk/>
            <pc:sldMk cId="2765356751" sldId="274"/>
            <ac:spMk id="2" creationId="{4B5DC04C-18B3-90FF-ACF7-3E3779AE3029}"/>
          </ac:spMkLst>
        </pc:spChg>
        <pc:spChg chg="del mod">
          <ac:chgData name="Luis Diego Zumbado" userId="27437533-8233-4686-bdcf-8d1fa9691755" providerId="ADAL" clId="{1FB9F58A-9262-4775-A05B-F3EB596CD2BB}" dt="2022-05-17T19:48:18.872" v="68" actId="478"/>
          <ac:spMkLst>
            <pc:docMk/>
            <pc:sldMk cId="2765356751" sldId="274"/>
            <ac:spMk id="4" creationId="{D4D1C9A4-5C9B-9C26-58EC-94D257636230}"/>
          </ac:spMkLst>
        </pc:spChg>
        <pc:spChg chg="mod">
          <ac:chgData name="Luis Diego Zumbado" userId="27437533-8233-4686-bdcf-8d1fa9691755" providerId="ADAL" clId="{1FB9F58A-9262-4775-A05B-F3EB596CD2BB}" dt="2022-05-18T06:44:00.792" v="2309" actId="1037"/>
          <ac:spMkLst>
            <pc:docMk/>
            <pc:sldMk cId="2765356751" sldId="274"/>
            <ac:spMk id="7" creationId="{BA9191EB-9FC1-8718-9279-9999182734A2}"/>
          </ac:spMkLst>
        </pc:spChg>
        <pc:spChg chg="mod">
          <ac:chgData name="Luis Diego Zumbado" userId="27437533-8233-4686-bdcf-8d1fa9691755" providerId="ADAL" clId="{1FB9F58A-9262-4775-A05B-F3EB596CD2BB}" dt="2022-05-18T06:44:18.910" v="2316" actId="1076"/>
          <ac:spMkLst>
            <pc:docMk/>
            <pc:sldMk cId="2765356751" sldId="274"/>
            <ac:spMk id="8" creationId="{96AFACA2-B4C5-0681-E2D0-81ADF3D6F538}"/>
          </ac:spMkLst>
        </pc:spChg>
        <pc:spChg chg="mod">
          <ac:chgData name="Luis Diego Zumbado" userId="27437533-8233-4686-bdcf-8d1fa9691755" providerId="ADAL" clId="{1FB9F58A-9262-4775-A05B-F3EB596CD2BB}" dt="2022-05-18T06:44:00.792" v="2309" actId="1037"/>
          <ac:spMkLst>
            <pc:docMk/>
            <pc:sldMk cId="2765356751" sldId="274"/>
            <ac:spMk id="9" creationId="{028DDE51-B5D1-4BC5-10B8-EEE4C5E00E7C}"/>
          </ac:spMkLst>
        </pc:spChg>
        <pc:spChg chg="add mod">
          <ac:chgData name="Luis Diego Zumbado" userId="27437533-8233-4686-bdcf-8d1fa9691755" providerId="ADAL" clId="{1FB9F58A-9262-4775-A05B-F3EB596CD2BB}" dt="2022-05-18T06:43:53.711" v="2307" actId="571"/>
          <ac:spMkLst>
            <pc:docMk/>
            <pc:sldMk cId="2765356751" sldId="274"/>
            <ac:spMk id="15" creationId="{B59B6A89-90D4-2CD5-4A88-80D2B8F62BEF}"/>
          </ac:spMkLst>
        </pc:spChg>
        <pc:picChg chg="del mod">
          <ac:chgData name="Luis Diego Zumbado" userId="27437533-8233-4686-bdcf-8d1fa9691755" providerId="ADAL" clId="{1FB9F58A-9262-4775-A05B-F3EB596CD2BB}" dt="2022-05-18T07:04:51.449" v="2357" actId="478"/>
          <ac:picMkLst>
            <pc:docMk/>
            <pc:sldMk cId="2765356751" sldId="274"/>
            <ac:picMk id="10" creationId="{DF55A426-95F0-3576-413B-0DB04E4C902F}"/>
          </ac:picMkLst>
        </pc:picChg>
        <pc:picChg chg="del mod">
          <ac:chgData name="Luis Diego Zumbado" userId="27437533-8233-4686-bdcf-8d1fa9691755" providerId="ADAL" clId="{1FB9F58A-9262-4775-A05B-F3EB596CD2BB}" dt="2022-05-18T06:25:30.257" v="2238" actId="478"/>
          <ac:picMkLst>
            <pc:docMk/>
            <pc:sldMk cId="2765356751" sldId="274"/>
            <ac:picMk id="11" creationId="{60BC8C7A-5F63-CFC6-7237-77B9F4DE9332}"/>
          </ac:picMkLst>
        </pc:picChg>
        <pc:picChg chg="del mod">
          <ac:chgData name="Luis Diego Zumbado" userId="27437533-8233-4686-bdcf-8d1fa9691755" providerId="ADAL" clId="{1FB9F58A-9262-4775-A05B-F3EB596CD2BB}" dt="2022-05-18T06:43:09.493" v="2301" actId="478"/>
          <ac:picMkLst>
            <pc:docMk/>
            <pc:sldMk cId="2765356751" sldId="274"/>
            <ac:picMk id="12" creationId="{4C71FFBF-C8F7-FA8B-A1AB-88EDC2A4649B}"/>
          </ac:picMkLst>
        </pc:picChg>
        <pc:picChg chg="add mod">
          <ac:chgData name="Luis Diego Zumbado" userId="27437533-8233-4686-bdcf-8d1fa9691755" providerId="ADAL" clId="{1FB9F58A-9262-4775-A05B-F3EB596CD2BB}" dt="2022-05-18T06:44:00.792" v="2309" actId="1037"/>
          <ac:picMkLst>
            <pc:docMk/>
            <pc:sldMk cId="2765356751" sldId="274"/>
            <ac:picMk id="13" creationId="{251555A6-89A9-AA11-D47A-6FCB1AA979A7}"/>
          </ac:picMkLst>
        </pc:picChg>
        <pc:picChg chg="add mod">
          <ac:chgData name="Luis Diego Zumbado" userId="27437533-8233-4686-bdcf-8d1fa9691755" providerId="ADAL" clId="{1FB9F58A-9262-4775-A05B-F3EB596CD2BB}" dt="2022-05-18T06:44:16.548" v="2315" actId="14100"/>
          <ac:picMkLst>
            <pc:docMk/>
            <pc:sldMk cId="2765356751" sldId="274"/>
            <ac:picMk id="14" creationId="{2A1434DA-7BE6-2C0F-4D8C-D4E7911C1237}"/>
          </ac:picMkLst>
        </pc:picChg>
        <pc:picChg chg="add mod">
          <ac:chgData name="Luis Diego Zumbado" userId="27437533-8233-4686-bdcf-8d1fa9691755" providerId="ADAL" clId="{1FB9F58A-9262-4775-A05B-F3EB596CD2BB}" dt="2022-05-18T06:43:53.711" v="2307" actId="571"/>
          <ac:picMkLst>
            <pc:docMk/>
            <pc:sldMk cId="2765356751" sldId="274"/>
            <ac:picMk id="16" creationId="{4F476C33-B4D2-1153-7A98-F53D0F108AED}"/>
          </ac:picMkLst>
        </pc:picChg>
        <pc:picChg chg="add mod">
          <ac:chgData name="Luis Diego Zumbado" userId="27437533-8233-4686-bdcf-8d1fa9691755" providerId="ADAL" clId="{1FB9F58A-9262-4775-A05B-F3EB596CD2BB}" dt="2022-05-18T07:06:28.442" v="2364" actId="14100"/>
          <ac:picMkLst>
            <pc:docMk/>
            <pc:sldMk cId="2765356751" sldId="274"/>
            <ac:picMk id="17" creationId="{3EDEB156-A9C5-23BD-10E8-F0D62C6C63AC}"/>
          </ac:picMkLst>
        </pc:picChg>
      </pc:sldChg>
      <pc:sldChg chg="delSp modSp mod ord">
        <pc:chgData name="Luis Diego Zumbado" userId="27437533-8233-4686-bdcf-8d1fa9691755" providerId="ADAL" clId="{1FB9F58A-9262-4775-A05B-F3EB596CD2BB}" dt="2022-05-18T07:18:09.031" v="2483" actId="255"/>
        <pc:sldMkLst>
          <pc:docMk/>
          <pc:sldMk cId="2876381243" sldId="275"/>
        </pc:sldMkLst>
        <pc:spChg chg="mod">
          <ac:chgData name="Luis Diego Zumbado" userId="27437533-8233-4686-bdcf-8d1fa9691755" providerId="ADAL" clId="{1FB9F58A-9262-4775-A05B-F3EB596CD2BB}" dt="2022-05-18T05:17:43.454" v="1744" actId="20577"/>
          <ac:spMkLst>
            <pc:docMk/>
            <pc:sldMk cId="2876381243" sldId="275"/>
            <ac:spMk id="2" creationId="{A86D08C9-A335-41D1-6ABE-50D78396C649}"/>
          </ac:spMkLst>
        </pc:spChg>
        <pc:spChg chg="mod">
          <ac:chgData name="Luis Diego Zumbado" userId="27437533-8233-4686-bdcf-8d1fa9691755" providerId="ADAL" clId="{1FB9F58A-9262-4775-A05B-F3EB596CD2BB}" dt="2022-05-18T07:18:09.031" v="2483" actId="255"/>
          <ac:spMkLst>
            <pc:docMk/>
            <pc:sldMk cId="2876381243" sldId="275"/>
            <ac:spMk id="3" creationId="{FF85E4EA-8744-9A14-0E8F-E5DF79B3FBEA}"/>
          </ac:spMkLst>
        </pc:spChg>
        <pc:spChg chg="del">
          <ac:chgData name="Luis Diego Zumbado" userId="27437533-8233-4686-bdcf-8d1fa9691755" providerId="ADAL" clId="{1FB9F58A-9262-4775-A05B-F3EB596CD2BB}" dt="2022-05-17T22:36:33.168" v="641" actId="478"/>
          <ac:spMkLst>
            <pc:docMk/>
            <pc:sldMk cId="2876381243" sldId="275"/>
            <ac:spMk id="4" creationId="{0413BCAB-AA40-50AA-36E3-98A42B22FD5F}"/>
          </ac:spMkLst>
        </pc:spChg>
      </pc:sldChg>
      <pc:sldChg chg="modSp mod ord">
        <pc:chgData name="Luis Diego Zumbado" userId="27437533-8233-4686-bdcf-8d1fa9691755" providerId="ADAL" clId="{1FB9F58A-9262-4775-A05B-F3EB596CD2BB}" dt="2022-05-18T07:17:18.399" v="2475" actId="20577"/>
        <pc:sldMkLst>
          <pc:docMk/>
          <pc:sldMk cId="1355420293" sldId="276"/>
        </pc:sldMkLst>
        <pc:spChg chg="mod">
          <ac:chgData name="Luis Diego Zumbado" userId="27437533-8233-4686-bdcf-8d1fa9691755" providerId="ADAL" clId="{1FB9F58A-9262-4775-A05B-F3EB596CD2BB}" dt="2022-05-18T05:17:26.668" v="1741" actId="20577"/>
          <ac:spMkLst>
            <pc:docMk/>
            <pc:sldMk cId="1355420293" sldId="276"/>
            <ac:spMk id="2" creationId="{0E4868A7-5557-6A89-6711-7C3B947B8A75}"/>
          </ac:spMkLst>
        </pc:spChg>
        <pc:spChg chg="mod">
          <ac:chgData name="Luis Diego Zumbado" userId="27437533-8233-4686-bdcf-8d1fa9691755" providerId="ADAL" clId="{1FB9F58A-9262-4775-A05B-F3EB596CD2BB}" dt="2022-05-18T06:10:46.372" v="2124" actId="1076"/>
          <ac:spMkLst>
            <pc:docMk/>
            <pc:sldMk cId="1355420293" sldId="276"/>
            <ac:spMk id="8" creationId="{C6499FAF-2569-23DA-5848-764252F221DD}"/>
          </ac:spMkLst>
        </pc:spChg>
        <pc:spChg chg="mod">
          <ac:chgData name="Luis Diego Zumbado" userId="27437533-8233-4686-bdcf-8d1fa9691755" providerId="ADAL" clId="{1FB9F58A-9262-4775-A05B-F3EB596CD2BB}" dt="2022-05-18T07:17:18.399" v="2475" actId="20577"/>
          <ac:spMkLst>
            <pc:docMk/>
            <pc:sldMk cId="1355420293" sldId="276"/>
            <ac:spMk id="9" creationId="{59290181-96AF-2337-1FA9-C941D9779D71}"/>
          </ac:spMkLst>
        </pc:spChg>
        <pc:picChg chg="mod">
          <ac:chgData name="Luis Diego Zumbado" userId="27437533-8233-4686-bdcf-8d1fa9691755" providerId="ADAL" clId="{1FB9F58A-9262-4775-A05B-F3EB596CD2BB}" dt="2022-05-18T06:10:43.247" v="2123" actId="1076"/>
          <ac:picMkLst>
            <pc:docMk/>
            <pc:sldMk cId="1355420293" sldId="276"/>
            <ac:picMk id="5" creationId="{2C32D7DC-0844-10F6-4513-1ECAA9CF4143}"/>
          </ac:picMkLst>
        </pc:picChg>
      </pc:sldChg>
      <pc:sldChg chg="modSp mod ord">
        <pc:chgData name="Luis Diego Zumbado" userId="27437533-8233-4686-bdcf-8d1fa9691755" providerId="ADAL" clId="{1FB9F58A-9262-4775-A05B-F3EB596CD2BB}" dt="2022-05-18T07:14:25.114" v="2406" actId="1076"/>
        <pc:sldMkLst>
          <pc:docMk/>
          <pc:sldMk cId="3718002080" sldId="277"/>
        </pc:sldMkLst>
        <pc:spChg chg="mod">
          <ac:chgData name="Luis Diego Zumbado" userId="27437533-8233-4686-bdcf-8d1fa9691755" providerId="ADAL" clId="{1FB9F58A-9262-4775-A05B-F3EB596CD2BB}" dt="2022-05-18T07:09:54.163" v="2383" actId="14100"/>
          <ac:spMkLst>
            <pc:docMk/>
            <pc:sldMk cId="3718002080" sldId="277"/>
            <ac:spMk id="2" creationId="{E623826D-97D4-21C5-625D-B85B47EAD463}"/>
          </ac:spMkLst>
        </pc:spChg>
        <pc:spChg chg="mod">
          <ac:chgData name="Luis Diego Zumbado" userId="27437533-8233-4686-bdcf-8d1fa9691755" providerId="ADAL" clId="{1FB9F58A-9262-4775-A05B-F3EB596CD2BB}" dt="2022-05-18T07:14:25.114" v="2406" actId="1076"/>
          <ac:spMkLst>
            <pc:docMk/>
            <pc:sldMk cId="3718002080" sldId="277"/>
            <ac:spMk id="3" creationId="{09F5C20B-79FE-60E5-9E5E-4731C6102DF0}"/>
          </ac:spMkLst>
        </pc:spChg>
        <pc:spChg chg="mod">
          <ac:chgData name="Luis Diego Zumbado" userId="27437533-8233-4686-bdcf-8d1fa9691755" providerId="ADAL" clId="{1FB9F58A-9262-4775-A05B-F3EB596CD2BB}" dt="2022-05-18T06:09:22.308" v="2115" actId="1076"/>
          <ac:spMkLst>
            <pc:docMk/>
            <pc:sldMk cId="3718002080" sldId="277"/>
            <ac:spMk id="6" creationId="{8D83F06F-1CC5-7198-743A-0DE9F79A0B0E}"/>
          </ac:spMkLst>
        </pc:spChg>
        <pc:picChg chg="mod">
          <ac:chgData name="Luis Diego Zumbado" userId="27437533-8233-4686-bdcf-8d1fa9691755" providerId="ADAL" clId="{1FB9F58A-9262-4775-A05B-F3EB596CD2BB}" dt="2022-05-18T06:09:27.974" v="2117" actId="1076"/>
          <ac:picMkLst>
            <pc:docMk/>
            <pc:sldMk cId="3718002080" sldId="277"/>
            <ac:picMk id="5" creationId="{D81F061F-26A0-03F7-1B4A-0179765A8CBE}"/>
          </ac:picMkLst>
        </pc:picChg>
      </pc:sldChg>
      <pc:sldChg chg="del">
        <pc:chgData name="Luis Diego Zumbado" userId="27437533-8233-4686-bdcf-8d1fa9691755" providerId="ADAL" clId="{1FB9F58A-9262-4775-A05B-F3EB596CD2BB}" dt="2022-05-17T22:35:36.209" v="629" actId="47"/>
        <pc:sldMkLst>
          <pc:docMk/>
          <pc:sldMk cId="2558928096" sldId="279"/>
        </pc:sldMkLst>
      </pc:sldChg>
      <pc:sldChg chg="addSp delSp modSp add mod">
        <pc:chgData name="Luis Diego Zumbado" userId="27437533-8233-4686-bdcf-8d1fa9691755" providerId="ADAL" clId="{1FB9F58A-9262-4775-A05B-F3EB596CD2BB}" dt="2022-05-18T07:19:06.603" v="2488" actId="1076"/>
        <pc:sldMkLst>
          <pc:docMk/>
          <pc:sldMk cId="3633470596" sldId="280"/>
        </pc:sldMkLst>
        <pc:spChg chg="mod">
          <ac:chgData name="Luis Diego Zumbado" userId="27437533-8233-4686-bdcf-8d1fa9691755" providerId="ADAL" clId="{1FB9F58A-9262-4775-A05B-F3EB596CD2BB}" dt="2022-05-18T05:18:30.549" v="1758" actId="6549"/>
          <ac:spMkLst>
            <pc:docMk/>
            <pc:sldMk cId="3633470596" sldId="280"/>
            <ac:spMk id="2" creationId="{395AD60C-5D08-8FDB-79B2-2DDAADD056C3}"/>
          </ac:spMkLst>
        </pc:spChg>
        <pc:spChg chg="del mod">
          <ac:chgData name="Luis Diego Zumbado" userId="27437533-8233-4686-bdcf-8d1fa9691755" providerId="ADAL" clId="{1FB9F58A-9262-4775-A05B-F3EB596CD2BB}" dt="2022-05-17T22:13:04.992" v="434" actId="478"/>
          <ac:spMkLst>
            <pc:docMk/>
            <pc:sldMk cId="3633470596" sldId="280"/>
            <ac:spMk id="3" creationId="{DB9ED575-CDEF-73C0-BA98-5BECE689EACB}"/>
          </ac:spMkLst>
        </pc:spChg>
        <pc:spChg chg="add mod">
          <ac:chgData name="Luis Diego Zumbado" userId="27437533-8233-4686-bdcf-8d1fa9691755" providerId="ADAL" clId="{1FB9F58A-9262-4775-A05B-F3EB596CD2BB}" dt="2022-05-18T07:18:59.139" v="2487" actId="14100"/>
          <ac:spMkLst>
            <pc:docMk/>
            <pc:sldMk cId="3633470596" sldId="280"/>
            <ac:spMk id="4" creationId="{77079DCD-967E-BE55-5962-D5BA2E5446B6}"/>
          </ac:spMkLst>
        </pc:spChg>
        <pc:picChg chg="add mod">
          <ac:chgData name="Luis Diego Zumbado" userId="27437533-8233-4686-bdcf-8d1fa9691755" providerId="ADAL" clId="{1FB9F58A-9262-4775-A05B-F3EB596CD2BB}" dt="2022-05-18T07:19:06.603" v="2488" actId="1076"/>
          <ac:picMkLst>
            <pc:docMk/>
            <pc:sldMk cId="3633470596" sldId="280"/>
            <ac:picMk id="5" creationId="{B2443A92-3D48-ADCD-CD28-E882CCA525FB}"/>
          </ac:picMkLst>
        </pc:picChg>
      </pc:sldChg>
      <pc:sldChg chg="addSp delSp modSp add mod">
        <pc:chgData name="Luis Diego Zumbado" userId="27437533-8233-4686-bdcf-8d1fa9691755" providerId="ADAL" clId="{1FB9F58A-9262-4775-A05B-F3EB596CD2BB}" dt="2022-05-18T07:34:31.568" v="2539" actId="1076"/>
        <pc:sldMkLst>
          <pc:docMk/>
          <pc:sldMk cId="3553055128" sldId="281"/>
        </pc:sldMkLst>
        <pc:spChg chg="mod">
          <ac:chgData name="Luis Diego Zumbado" userId="27437533-8233-4686-bdcf-8d1fa9691755" providerId="ADAL" clId="{1FB9F58A-9262-4775-A05B-F3EB596CD2BB}" dt="2022-05-18T06:37:22.342" v="2296" actId="20577"/>
          <ac:spMkLst>
            <pc:docMk/>
            <pc:sldMk cId="3553055128" sldId="281"/>
            <ac:spMk id="2" creationId="{4B5DC04C-18B3-90FF-ACF7-3E3779AE3029}"/>
          </ac:spMkLst>
        </pc:spChg>
        <pc:spChg chg="del mod">
          <ac:chgData name="Luis Diego Zumbado" userId="27437533-8233-4686-bdcf-8d1fa9691755" providerId="ADAL" clId="{1FB9F58A-9262-4775-A05B-F3EB596CD2BB}" dt="2022-05-17T19:47:52.679" v="61" actId="478"/>
          <ac:spMkLst>
            <pc:docMk/>
            <pc:sldMk cId="3553055128" sldId="281"/>
            <ac:spMk id="4" creationId="{D4D1C9A4-5C9B-9C26-58EC-94D257636230}"/>
          </ac:spMkLst>
        </pc:spChg>
        <pc:spChg chg="mod">
          <ac:chgData name="Luis Diego Zumbado" userId="27437533-8233-4686-bdcf-8d1fa9691755" providerId="ADAL" clId="{1FB9F58A-9262-4775-A05B-F3EB596CD2BB}" dt="2022-05-18T06:36:29.862" v="2287" actId="1035"/>
          <ac:spMkLst>
            <pc:docMk/>
            <pc:sldMk cId="3553055128" sldId="281"/>
            <ac:spMk id="7" creationId="{BA9191EB-9FC1-8718-9279-9999182734A2}"/>
          </ac:spMkLst>
        </pc:spChg>
        <pc:spChg chg="mod">
          <ac:chgData name="Luis Diego Zumbado" userId="27437533-8233-4686-bdcf-8d1fa9691755" providerId="ADAL" clId="{1FB9F58A-9262-4775-A05B-F3EB596CD2BB}" dt="2022-05-18T06:36:36.189" v="2291" actId="1035"/>
          <ac:spMkLst>
            <pc:docMk/>
            <pc:sldMk cId="3553055128" sldId="281"/>
            <ac:spMk id="8" creationId="{96AFACA2-B4C5-0681-E2D0-81ADF3D6F538}"/>
          </ac:spMkLst>
        </pc:spChg>
        <pc:spChg chg="mod">
          <ac:chgData name="Luis Diego Zumbado" userId="27437533-8233-4686-bdcf-8d1fa9691755" providerId="ADAL" clId="{1FB9F58A-9262-4775-A05B-F3EB596CD2BB}" dt="2022-05-18T06:36:33.423" v="2289" actId="1035"/>
          <ac:spMkLst>
            <pc:docMk/>
            <pc:sldMk cId="3553055128" sldId="281"/>
            <ac:spMk id="9" creationId="{028DDE51-B5D1-4BC5-10B8-EEE4C5E00E7C}"/>
          </ac:spMkLst>
        </pc:spChg>
        <pc:picChg chg="add del mod">
          <ac:chgData name="Luis Diego Zumbado" userId="27437533-8233-4686-bdcf-8d1fa9691755" providerId="ADAL" clId="{1FB9F58A-9262-4775-A05B-F3EB596CD2BB}" dt="2022-05-18T06:44:31.121" v="2317" actId="478"/>
          <ac:picMkLst>
            <pc:docMk/>
            <pc:sldMk cId="3553055128" sldId="281"/>
            <ac:picMk id="4" creationId="{C5D67B54-63DE-2665-E5D7-597489E6BF38}"/>
          </ac:picMkLst>
        </pc:picChg>
        <pc:picChg chg="add del mod">
          <ac:chgData name="Luis Diego Zumbado" userId="27437533-8233-4686-bdcf-8d1fa9691755" providerId="ADAL" clId="{1FB9F58A-9262-4775-A05B-F3EB596CD2BB}" dt="2022-05-17T21:40:50.424" v="102" actId="478"/>
          <ac:picMkLst>
            <pc:docMk/>
            <pc:sldMk cId="3553055128" sldId="281"/>
            <ac:picMk id="5" creationId="{F770BFEF-03CB-6B29-CE5D-B65A8A6228EE}"/>
          </ac:picMkLst>
        </pc:picChg>
        <pc:picChg chg="add del mod">
          <ac:chgData name="Luis Diego Zumbado" userId="27437533-8233-4686-bdcf-8d1fa9691755" providerId="ADAL" clId="{1FB9F58A-9262-4775-A05B-F3EB596CD2BB}" dt="2022-05-18T07:00:08.233" v="2344" actId="478"/>
          <ac:picMkLst>
            <pc:docMk/>
            <pc:sldMk cId="3553055128" sldId="281"/>
            <ac:picMk id="6" creationId="{AB1EE07F-D3D4-B861-EA37-5DB0C7E15D72}"/>
          </ac:picMkLst>
        </pc:picChg>
        <pc:picChg chg="del">
          <ac:chgData name="Luis Diego Zumbado" userId="27437533-8233-4686-bdcf-8d1fa9691755" providerId="ADAL" clId="{1FB9F58A-9262-4775-A05B-F3EB596CD2BB}" dt="2022-05-17T20:30:27.242" v="69" actId="478"/>
          <ac:picMkLst>
            <pc:docMk/>
            <pc:sldMk cId="3553055128" sldId="281"/>
            <ac:picMk id="10" creationId="{DF55A426-95F0-3576-413B-0DB04E4C902F}"/>
          </ac:picMkLst>
        </pc:picChg>
        <pc:picChg chg="del">
          <ac:chgData name="Luis Diego Zumbado" userId="27437533-8233-4686-bdcf-8d1fa9691755" providerId="ADAL" clId="{1FB9F58A-9262-4775-A05B-F3EB596CD2BB}" dt="2022-05-17T20:30:28.385" v="71" actId="478"/>
          <ac:picMkLst>
            <pc:docMk/>
            <pc:sldMk cId="3553055128" sldId="281"/>
            <ac:picMk id="11" creationId="{60BC8C7A-5F63-CFC6-7237-77B9F4DE9332}"/>
          </ac:picMkLst>
        </pc:picChg>
        <pc:picChg chg="add del mod">
          <ac:chgData name="Luis Diego Zumbado" userId="27437533-8233-4686-bdcf-8d1fa9691755" providerId="ADAL" clId="{1FB9F58A-9262-4775-A05B-F3EB596CD2BB}" dt="2022-05-18T06:54:27.375" v="2327" actId="478"/>
          <ac:picMkLst>
            <pc:docMk/>
            <pc:sldMk cId="3553055128" sldId="281"/>
            <ac:picMk id="11" creationId="{BEBD3C16-7289-DF8A-CCC4-45C1F0D57453}"/>
          </ac:picMkLst>
        </pc:picChg>
        <pc:picChg chg="del">
          <ac:chgData name="Luis Diego Zumbado" userId="27437533-8233-4686-bdcf-8d1fa9691755" providerId="ADAL" clId="{1FB9F58A-9262-4775-A05B-F3EB596CD2BB}" dt="2022-05-17T20:30:27.880" v="70" actId="478"/>
          <ac:picMkLst>
            <pc:docMk/>
            <pc:sldMk cId="3553055128" sldId="281"/>
            <ac:picMk id="12" creationId="{4C71FFBF-C8F7-FA8B-A1AB-88EDC2A4649B}"/>
          </ac:picMkLst>
        </pc:picChg>
        <pc:picChg chg="add del mod">
          <ac:chgData name="Luis Diego Zumbado" userId="27437533-8233-4686-bdcf-8d1fa9691755" providerId="ADAL" clId="{1FB9F58A-9262-4775-A05B-F3EB596CD2BB}" dt="2022-05-18T06:26:53.199" v="2244" actId="478"/>
          <ac:picMkLst>
            <pc:docMk/>
            <pc:sldMk cId="3553055128" sldId="281"/>
            <ac:picMk id="13" creationId="{3C27EF52-A7FB-AA99-52A5-9F59F5E17F13}"/>
          </ac:picMkLst>
        </pc:picChg>
        <pc:picChg chg="add mod">
          <ac:chgData name="Luis Diego Zumbado" userId="27437533-8233-4686-bdcf-8d1fa9691755" providerId="ADAL" clId="{1FB9F58A-9262-4775-A05B-F3EB596CD2BB}" dt="2022-05-18T06:55:08.104" v="2338" actId="1076"/>
          <ac:picMkLst>
            <pc:docMk/>
            <pc:sldMk cId="3553055128" sldId="281"/>
            <ac:picMk id="14" creationId="{CC23759B-F250-86A5-E048-38B0E357AA38}"/>
          </ac:picMkLst>
        </pc:picChg>
        <pc:picChg chg="add del mod">
          <ac:chgData name="Luis Diego Zumbado" userId="27437533-8233-4686-bdcf-8d1fa9691755" providerId="ADAL" clId="{1FB9F58A-9262-4775-A05B-F3EB596CD2BB}" dt="2022-05-18T05:49:00.560" v="2027" actId="478"/>
          <ac:picMkLst>
            <pc:docMk/>
            <pc:sldMk cId="3553055128" sldId="281"/>
            <ac:picMk id="15" creationId="{523010B7-3483-58A8-25AA-0010D23E7BA4}"/>
          </ac:picMkLst>
        </pc:picChg>
        <pc:picChg chg="add del mod">
          <ac:chgData name="Luis Diego Zumbado" userId="27437533-8233-4686-bdcf-8d1fa9691755" providerId="ADAL" clId="{1FB9F58A-9262-4775-A05B-F3EB596CD2BB}" dt="2022-05-18T07:03:22.066" v="2351" actId="478"/>
          <ac:picMkLst>
            <pc:docMk/>
            <pc:sldMk cId="3553055128" sldId="281"/>
            <ac:picMk id="17" creationId="{5917A31E-60BF-BBB4-BCB6-E7F2EE54372C}"/>
          </ac:picMkLst>
        </pc:picChg>
        <pc:picChg chg="add mod">
          <ac:chgData name="Luis Diego Zumbado" userId="27437533-8233-4686-bdcf-8d1fa9691755" providerId="ADAL" clId="{1FB9F58A-9262-4775-A05B-F3EB596CD2BB}" dt="2022-05-18T07:34:31.568" v="2539" actId="1076"/>
          <ac:picMkLst>
            <pc:docMk/>
            <pc:sldMk cId="3553055128" sldId="281"/>
            <ac:picMk id="18" creationId="{F2D021EE-ECAA-D062-87C6-C28AC63F0386}"/>
          </ac:picMkLst>
        </pc:picChg>
        <pc:picChg chg="add mod">
          <ac:chgData name="Luis Diego Zumbado" userId="27437533-8233-4686-bdcf-8d1fa9691755" providerId="ADAL" clId="{1FB9F58A-9262-4775-A05B-F3EB596CD2BB}" dt="2022-05-18T07:34:22.449" v="2538" actId="1076"/>
          <ac:picMkLst>
            <pc:docMk/>
            <pc:sldMk cId="3553055128" sldId="281"/>
            <ac:picMk id="20" creationId="{FE797BE2-94AE-83C6-A5EF-19EE43EAC8BF}"/>
          </ac:picMkLst>
        </pc:picChg>
      </pc:sldChg>
      <pc:sldChg chg="addSp delSp modSp add mod ord">
        <pc:chgData name="Luis Diego Zumbado" userId="27437533-8233-4686-bdcf-8d1fa9691755" providerId="ADAL" clId="{1FB9F58A-9262-4775-A05B-F3EB596CD2BB}" dt="2022-05-18T07:18:30.810" v="2485" actId="1076"/>
        <pc:sldMkLst>
          <pc:docMk/>
          <pc:sldMk cId="1433630687" sldId="282"/>
        </pc:sldMkLst>
        <pc:spChg chg="mod">
          <ac:chgData name="Luis Diego Zumbado" userId="27437533-8233-4686-bdcf-8d1fa9691755" providerId="ADAL" clId="{1FB9F58A-9262-4775-A05B-F3EB596CD2BB}" dt="2022-05-18T05:18:20.334" v="1755" actId="6549"/>
          <ac:spMkLst>
            <pc:docMk/>
            <pc:sldMk cId="1433630687" sldId="282"/>
            <ac:spMk id="2" creationId="{FB71651B-A2A3-EA1F-A64B-2115E9D26264}"/>
          </ac:spMkLst>
        </pc:spChg>
        <pc:spChg chg="add del mod">
          <ac:chgData name="Luis Diego Zumbado" userId="27437533-8233-4686-bdcf-8d1fa9691755" providerId="ADAL" clId="{1FB9F58A-9262-4775-A05B-F3EB596CD2BB}" dt="2022-05-17T21:50:43.480" v="172" actId="478"/>
          <ac:spMkLst>
            <pc:docMk/>
            <pc:sldMk cId="1433630687" sldId="282"/>
            <ac:spMk id="6" creationId="{E3C24A00-2DD1-1E62-7B34-B49D636C1D6D}"/>
          </ac:spMkLst>
        </pc:spChg>
        <pc:spChg chg="add mod">
          <ac:chgData name="Luis Diego Zumbado" userId="27437533-8233-4686-bdcf-8d1fa9691755" providerId="ADAL" clId="{1FB9F58A-9262-4775-A05B-F3EB596CD2BB}" dt="2022-05-18T07:18:30.810" v="2485" actId="1076"/>
          <ac:spMkLst>
            <pc:docMk/>
            <pc:sldMk cId="1433630687" sldId="282"/>
            <ac:spMk id="7" creationId="{9D02B273-C92C-CD4B-AB57-80F41544AB74}"/>
          </ac:spMkLst>
        </pc:spChg>
        <pc:picChg chg="del">
          <ac:chgData name="Luis Diego Zumbado" userId="27437533-8233-4686-bdcf-8d1fa9691755" providerId="ADAL" clId="{1FB9F58A-9262-4775-A05B-F3EB596CD2BB}" dt="2022-05-17T21:47:44.008" v="164" actId="478"/>
          <ac:picMkLst>
            <pc:docMk/>
            <pc:sldMk cId="1433630687" sldId="282"/>
            <ac:picMk id="4" creationId="{04DEFD61-B58F-874F-DA44-EE324D4E126D}"/>
          </ac:picMkLst>
        </pc:picChg>
        <pc:picChg chg="add del mod">
          <ac:chgData name="Luis Diego Zumbado" userId="27437533-8233-4686-bdcf-8d1fa9691755" providerId="ADAL" clId="{1FB9F58A-9262-4775-A05B-F3EB596CD2BB}" dt="2022-05-17T21:50:11.960" v="168" actId="478"/>
          <ac:picMkLst>
            <pc:docMk/>
            <pc:sldMk cId="1433630687" sldId="282"/>
            <ac:picMk id="5" creationId="{EDBCC46E-203C-FF5C-D1A9-7D4D140CF68D}"/>
          </ac:picMkLst>
        </pc:picChg>
      </pc:sldChg>
      <pc:sldChg chg="modSp add del mod">
        <pc:chgData name="Luis Diego Zumbado" userId="27437533-8233-4686-bdcf-8d1fa9691755" providerId="ADAL" clId="{1FB9F58A-9262-4775-A05B-F3EB596CD2BB}" dt="2022-05-18T04:51:21.332" v="1176" actId="2696"/>
        <pc:sldMkLst>
          <pc:docMk/>
          <pc:sldMk cId="1536847461" sldId="283"/>
        </pc:sldMkLst>
        <pc:spChg chg="mod">
          <ac:chgData name="Luis Diego Zumbado" userId="27437533-8233-4686-bdcf-8d1fa9691755" providerId="ADAL" clId="{1FB9F58A-9262-4775-A05B-F3EB596CD2BB}" dt="2022-05-17T22:12:02.552" v="433" actId="6549"/>
          <ac:spMkLst>
            <pc:docMk/>
            <pc:sldMk cId="1536847461" sldId="283"/>
            <ac:spMk id="3" creationId="{DB9ED575-CDEF-73C0-BA98-5BECE689EACB}"/>
          </ac:spMkLst>
        </pc:spChg>
      </pc:sldChg>
      <pc:sldChg chg="add ord">
        <pc:chgData name="Luis Diego Zumbado" userId="27437533-8233-4686-bdcf-8d1fa9691755" providerId="ADAL" clId="{1FB9F58A-9262-4775-A05B-F3EB596CD2BB}" dt="2022-05-17T22:35:47.979" v="632"/>
        <pc:sldMkLst>
          <pc:docMk/>
          <pc:sldMk cId="255807528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DAB8-277C-4CB4-A3A5-E7F4A10639B1}" type="datetimeFigureOut">
              <a:rPr lang="en-CA" smtClean="0"/>
              <a:t>2022-05-18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08DD-5A7E-4456-B067-9000A0048D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4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D08DD-5A7E-4456-B067-9000A0048D98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812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D08DD-5A7E-4456-B067-9000A0048D98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54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411761" y="1869672"/>
            <a:ext cx="6380577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Slide 1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2627784" y="3165816"/>
            <a:ext cx="6046440" cy="463308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Slide 1 Subtitle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5400000">
            <a:off x="-1692303" y="2983653"/>
            <a:ext cx="4192547" cy="127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218764" y="2468828"/>
            <a:ext cx="5143499" cy="20584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442D705-DBD1-16F4-6531-34651C590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10997"/>
            <a:ext cx="6347048" cy="339447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97085F8-6376-7AE0-F62A-567CC3DAAB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558-7386-F2FF-2153-C5ECA559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411510"/>
            <a:ext cx="7820739" cy="2538282"/>
          </a:xfrm>
        </p:spPr>
        <p:txBody>
          <a:bodyPr>
            <a:noAutofit/>
          </a:bodyPr>
          <a:lstStyle/>
          <a:p>
            <a:r>
              <a:rPr lang="en-CA" sz="3200" dirty="0"/>
              <a:t>Detection of damage on a 3D printed beam with a simulated microcrack.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E5D2D-740B-4B3D-6B20-902A88F21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3165816"/>
            <a:ext cx="6048672" cy="1080120"/>
          </a:xfrm>
        </p:spPr>
        <p:txBody>
          <a:bodyPr/>
          <a:lstStyle/>
          <a:p>
            <a:r>
              <a:rPr lang="en-US" sz="1800" dirty="0"/>
              <a:t>Luis Zumbado, Ed Ginzel, Giovanni Cascante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2017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D08C9-A335-41D1-6ABE-50D78396C649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33944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Remarks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5E4EA-8744-9A14-0E8F-E5DF79B3FBEA}"/>
              </a:ext>
            </a:extLst>
          </p:cNvPr>
          <p:cNvSpPr txBox="1"/>
          <p:nvPr/>
        </p:nvSpPr>
        <p:spPr>
          <a:xfrm>
            <a:off x="683568" y="1272922"/>
            <a:ext cx="80648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Microcrack is visible in the 2D time signal plot.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Microcrack is slightly apparent in the phase velocity dispersion curve plot (15% decrease).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Calibri" panose="020F0502020204030204" pitchFamily="34" charset="0"/>
              </a:rPr>
              <a:t>Microcrack is clearly detected in the plot of spectral areas vs distances (40% attenuation of wave amplitude information).</a:t>
            </a:r>
          </a:p>
        </p:txBody>
      </p:sp>
    </p:spTree>
    <p:extLst>
      <p:ext uri="{BB962C8B-B14F-4D97-AF65-F5344CB8AC3E}">
        <p14:creationId xmlns:p14="http://schemas.microsoft.com/office/powerpoint/2010/main" val="287638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868A7-5557-6A89-6711-7C3B947B8A75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136904" cy="52322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Effect of particle contact density on apparent velocity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D4BDBDC-545A-B48A-8D26-955F29C4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2" y="2214156"/>
            <a:ext cx="2756153" cy="1339318"/>
          </a:xfrm>
          <a:prstGeom prst="rect">
            <a:avLst/>
          </a:prstGeom>
          <a:ln w="19050">
            <a:solidFill>
              <a:srgbClr val="CC00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719E4-08CA-F507-D526-7B25F1746D3B}"/>
              </a:ext>
            </a:extLst>
          </p:cNvPr>
          <p:cNvSpPr txBox="1"/>
          <p:nvPr/>
        </p:nvSpPr>
        <p:spPr>
          <a:xfrm>
            <a:off x="521971" y="3587121"/>
            <a:ext cx="286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3D printed holders for glass rods.</a:t>
            </a:r>
            <a:endParaRPr lang="en-C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6A917-D499-6AF5-1DBC-DA4228DD0C01}"/>
              </a:ext>
            </a:extLst>
          </p:cNvPr>
          <p:cNvSpPr txBox="1"/>
          <p:nvPr/>
        </p:nvSpPr>
        <p:spPr>
          <a:xfrm>
            <a:off x="3440218" y="4116155"/>
            <a:ext cx="252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Test on arrangement of borosilicate glass rods.</a:t>
            </a:r>
            <a:endParaRPr lang="en-CA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9BCAB3-C9C4-B870-8B05-860D2AE62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7" t="11397" r="6566" b="23196"/>
          <a:stretch/>
        </p:blipFill>
        <p:spPr bwMode="auto">
          <a:xfrm>
            <a:off x="6230922" y="1772813"/>
            <a:ext cx="2448849" cy="2091185"/>
          </a:xfrm>
          <a:prstGeom prst="rect">
            <a:avLst/>
          </a:prstGeom>
          <a:ln w="19050">
            <a:solidFill>
              <a:srgbClr val="CC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EE641A-4C41-64D4-A346-A05A0B11EF2F}"/>
              </a:ext>
            </a:extLst>
          </p:cNvPr>
          <p:cNvSpPr txBox="1"/>
          <p:nvPr/>
        </p:nvSpPr>
        <p:spPr>
          <a:xfrm>
            <a:off x="6230922" y="3939902"/>
            <a:ext cx="252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Test on solid bar of borosilicate glass. </a:t>
            </a:r>
            <a:endParaRPr lang="en-CA" sz="1400" dirty="0"/>
          </a:p>
        </p:txBody>
      </p:sp>
      <p:pic>
        <p:nvPicPr>
          <p:cNvPr id="9" name="Picture 8" descr="A hand holding a pen&#10;&#10;Description automatically generated with low confidence">
            <a:extLst>
              <a:ext uri="{FF2B5EF4-FFF2-40B4-BE49-F238E27FC236}">
                <a16:creationId xmlns:a16="http://schemas.microsoft.com/office/drawing/2014/main" id="{8D6BD1D2-C57D-C3D5-984B-79991F6BA3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4789" r="37203" b="16913"/>
          <a:stretch/>
        </p:blipFill>
        <p:spPr bwMode="auto">
          <a:xfrm rot="5400000">
            <a:off x="3546660" y="1886486"/>
            <a:ext cx="2307399" cy="2080053"/>
          </a:xfrm>
          <a:prstGeom prst="rect">
            <a:avLst/>
          </a:prstGeom>
          <a:ln w="19050">
            <a:solidFill>
              <a:srgbClr val="CC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020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FD0F6-4F0B-8DF3-5108-E27135CE7FC6}"/>
              </a:ext>
            </a:extLst>
          </p:cNvPr>
          <p:cNvSpPr txBox="1">
            <a:spLocks/>
          </p:cNvSpPr>
          <p:nvPr/>
        </p:nvSpPr>
        <p:spPr>
          <a:xfrm>
            <a:off x="683568" y="793398"/>
            <a:ext cx="4176464" cy="56018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Experimental setup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77138-45B9-BCC3-E743-D00FFE8F7200}"/>
              </a:ext>
            </a:extLst>
          </p:cNvPr>
          <p:cNvSpPr txBox="1"/>
          <p:nvPr/>
        </p:nvSpPr>
        <p:spPr>
          <a:xfrm>
            <a:off x="539552" y="1353584"/>
            <a:ext cx="5040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Tx-Rx face to 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Rods arranged in two different packings.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Height of the stacks of rods was measured.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Tx and a Rx probes were placed on either end of the rods.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 arrival signals were recorded. 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D111520-2920-A8CF-5046-EA7A980E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1" y="1275606"/>
            <a:ext cx="3370120" cy="2085213"/>
          </a:xfrm>
          <a:prstGeom prst="rect">
            <a:avLst/>
          </a:prstGeom>
          <a:ln w="19050">
            <a:solidFill>
              <a:srgbClr val="CC00F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D3D22-715E-2C2A-A480-C0994E320FB7}"/>
              </a:ext>
            </a:extLst>
          </p:cNvPr>
          <p:cNvSpPr txBox="1"/>
          <p:nvPr/>
        </p:nvSpPr>
        <p:spPr>
          <a:xfrm>
            <a:off x="5580112" y="3226556"/>
            <a:ext cx="33701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Tx: </a:t>
            </a:r>
            <a:r>
              <a:rPr lang="en-US" sz="1400" dirty="0"/>
              <a:t>1MHz UTX (low damping) and 1MHz Panametrics</a:t>
            </a:r>
          </a:p>
          <a:p>
            <a:endParaRPr lang="en-US" sz="1400" dirty="0"/>
          </a:p>
          <a:p>
            <a:r>
              <a:rPr lang="en-US" sz="1400" b="1" dirty="0"/>
              <a:t>Rx: </a:t>
            </a:r>
            <a:r>
              <a:rPr lang="en-US" sz="1400" dirty="0"/>
              <a:t>1MHz Panametrics</a:t>
            </a:r>
          </a:p>
        </p:txBody>
      </p:sp>
    </p:spTree>
    <p:extLst>
      <p:ext uri="{BB962C8B-B14F-4D97-AF65-F5344CB8AC3E}">
        <p14:creationId xmlns:p14="http://schemas.microsoft.com/office/powerpoint/2010/main" val="306070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FD0F6-4F0B-8DF3-5108-E27135CE7FC6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43204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Summary of tests 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BD281F-F500-DCE7-25F9-43392E6F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33238"/>
              </p:ext>
            </p:extLst>
          </p:nvPr>
        </p:nvGraphicFramePr>
        <p:xfrm>
          <a:off x="823765" y="1517563"/>
          <a:ext cx="7776863" cy="19024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299067118"/>
                    </a:ext>
                  </a:extLst>
                </a:gridCol>
                <a:gridCol w="2731803">
                  <a:extLst>
                    <a:ext uri="{9D8B030D-6E8A-4147-A177-3AD203B41FA5}">
                      <a16:colId xmlns:a16="http://schemas.microsoft.com/office/drawing/2014/main" val="85790400"/>
                    </a:ext>
                  </a:extLst>
                </a:gridCol>
                <a:gridCol w="1660684">
                  <a:extLst>
                    <a:ext uri="{9D8B030D-6E8A-4147-A177-3AD203B41FA5}">
                      <a16:colId xmlns:a16="http://schemas.microsoft.com/office/drawing/2014/main" val="422757519"/>
                    </a:ext>
                  </a:extLst>
                </a:gridCol>
              </a:tblGrid>
              <a:tr h="138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Sample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Transmitter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Abbreviation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322583"/>
                  </a:ext>
                </a:extLst>
              </a:tr>
              <a:tr h="279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Solid glass (25mm)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1MHz Panametrics 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SG / PAN / PAN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737916"/>
                  </a:ext>
                </a:extLst>
              </a:tr>
              <a:tr h="279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Solid glass (25mm)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1MHz UTX (low damping)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SG / UTX / PAN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583418"/>
                  </a:ext>
                </a:extLst>
              </a:tr>
              <a:tr h="279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Glass rods (cubic packing)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1MHz Panametrics 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CUB / PAN / PAN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440023"/>
                  </a:ext>
                </a:extLst>
              </a:tr>
              <a:tr h="279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Glass rods (cubic packing)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1MHz UTX (low damping)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CUB / UTX / PAN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458638"/>
                  </a:ext>
                </a:extLst>
              </a:tr>
              <a:tr h="279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Glass rods (hexagonal packing)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1MHz Panametrics 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HTC / PAN / PAN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778248"/>
                  </a:ext>
                </a:extLst>
              </a:tr>
              <a:tr h="279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Glass rods (hexagonal packing)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1MHz UTX (low damping)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HTC / UTX / PAN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30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5DC04C-18B3-90FF-ACF7-3E3779AE3029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352928" cy="84189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Normalized time signals from tests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191EB-9FC1-8718-9279-9999182734A2}"/>
              </a:ext>
            </a:extLst>
          </p:cNvPr>
          <p:cNvSpPr txBox="1"/>
          <p:nvPr/>
        </p:nvSpPr>
        <p:spPr>
          <a:xfrm>
            <a:off x="1385068" y="3848404"/>
            <a:ext cx="1107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Solid glass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FACA2-B4C5-0681-E2D0-81ADF3D6F538}"/>
              </a:ext>
            </a:extLst>
          </p:cNvPr>
          <p:cNvSpPr txBox="1"/>
          <p:nvPr/>
        </p:nvSpPr>
        <p:spPr>
          <a:xfrm>
            <a:off x="6432859" y="3862971"/>
            <a:ext cx="257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Glass rods with cubic packing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DDE51-B5D1-4BC5-10B8-EEE4C5E00E7C}"/>
              </a:ext>
            </a:extLst>
          </p:cNvPr>
          <p:cNvSpPr txBox="1"/>
          <p:nvPr/>
        </p:nvSpPr>
        <p:spPr>
          <a:xfrm>
            <a:off x="3388504" y="3862971"/>
            <a:ext cx="282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Glass rods with hexagonal packing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251555A6-89A9-AA11-D47A-6FCB1AA97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92" y="1636552"/>
            <a:ext cx="2970654" cy="222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2A1434DA-7BE6-2C0F-4D8C-D4E7911C1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41" y="1636552"/>
            <a:ext cx="3002102" cy="224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3EDEB156-A9C5-23BD-10E8-F0D62C6C6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2" y="1636770"/>
            <a:ext cx="2970654" cy="2226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35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5DC04C-18B3-90FF-ACF7-3E3779AE3029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64896" cy="9361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Normalized FFTs from tests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191EB-9FC1-8718-9279-9999182734A2}"/>
              </a:ext>
            </a:extLst>
          </p:cNvPr>
          <p:cNvSpPr txBox="1"/>
          <p:nvPr/>
        </p:nvSpPr>
        <p:spPr>
          <a:xfrm>
            <a:off x="1546955" y="3867894"/>
            <a:ext cx="1107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Solid glass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FACA2-B4C5-0681-E2D0-81ADF3D6F538}"/>
              </a:ext>
            </a:extLst>
          </p:cNvPr>
          <p:cNvSpPr txBox="1"/>
          <p:nvPr/>
        </p:nvSpPr>
        <p:spPr>
          <a:xfrm>
            <a:off x="6405066" y="3867894"/>
            <a:ext cx="250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Glass rods with cubic packing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DDE51-B5D1-4BC5-10B8-EEE4C5E00E7C}"/>
              </a:ext>
            </a:extLst>
          </p:cNvPr>
          <p:cNvSpPr txBox="1"/>
          <p:nvPr/>
        </p:nvSpPr>
        <p:spPr>
          <a:xfrm>
            <a:off x="3430748" y="3867894"/>
            <a:ext cx="282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Glass rods with hexagonal packing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CC23759B-F250-86A5-E048-38B0E357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29" y="1635646"/>
            <a:ext cx="2905330" cy="2178168"/>
          </a:xfrm>
          <a:prstGeom prst="rect">
            <a:avLst/>
          </a:prstGeom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F2D021EE-ECAA-D062-87C6-C28AC63F0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95" y="1635646"/>
            <a:ext cx="2905331" cy="2178168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FE797BE2-94AE-83C6-A5EF-19EE43EAC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3" y="1620545"/>
            <a:ext cx="2905330" cy="21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137D6-E55F-67AF-C04A-2A2C3509AFF0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50405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Results</a:t>
            </a:r>
          </a:p>
          <a:p>
            <a:pPr marL="109728" indent="0">
              <a:buNone/>
            </a:pPr>
            <a:endParaRPr lang="en-CA" sz="1400" dirty="0"/>
          </a:p>
          <a:p>
            <a:pPr marL="109728" indent="0">
              <a:buNone/>
            </a:pPr>
            <a:endParaRPr lang="en-CA" sz="1400" dirty="0"/>
          </a:p>
          <a:p>
            <a:pPr marL="109728" indent="0">
              <a:buNone/>
            </a:pPr>
            <a:endParaRPr lang="en-CA" sz="1400" dirty="0"/>
          </a:p>
          <a:p>
            <a:endParaRPr lang="en-C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3F9730-6B74-C345-6D40-1532B9399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31186"/>
              </p:ext>
            </p:extLst>
          </p:nvPr>
        </p:nvGraphicFramePr>
        <p:xfrm>
          <a:off x="845588" y="2249501"/>
          <a:ext cx="7920880" cy="20873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2937">
                  <a:extLst>
                    <a:ext uri="{9D8B030D-6E8A-4147-A177-3AD203B41FA5}">
                      <a16:colId xmlns:a16="http://schemas.microsoft.com/office/drawing/2014/main" val="2390994239"/>
                    </a:ext>
                  </a:extLst>
                </a:gridCol>
                <a:gridCol w="1237759">
                  <a:extLst>
                    <a:ext uri="{9D8B030D-6E8A-4147-A177-3AD203B41FA5}">
                      <a16:colId xmlns:a16="http://schemas.microsoft.com/office/drawing/2014/main" val="750046445"/>
                    </a:ext>
                  </a:extLst>
                </a:gridCol>
                <a:gridCol w="1392473">
                  <a:extLst>
                    <a:ext uri="{9D8B030D-6E8A-4147-A177-3AD203B41FA5}">
                      <a16:colId xmlns:a16="http://schemas.microsoft.com/office/drawing/2014/main" val="4220768329"/>
                    </a:ext>
                  </a:extLst>
                </a:gridCol>
                <a:gridCol w="3227711">
                  <a:extLst>
                    <a:ext uri="{9D8B030D-6E8A-4147-A177-3AD203B41FA5}">
                      <a16:colId xmlns:a16="http://schemas.microsoft.com/office/drawing/2014/main" val="1085977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Test 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Arrival time (µs)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Velocity (m/s)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Velocity reduction with respect to solid glass test (%)</a:t>
                      </a:r>
                      <a:endParaRPr kumimoji="0" lang="en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657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SG / PAN / PAN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4.41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5074.8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480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SG / UTX / PAN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4.31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5192.6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246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CUB / PAN / PAN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9.69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2949.4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41.9</a:t>
                      </a:r>
                      <a:endParaRPr kumimoji="0" lang="en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839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CUB / UTX / PAN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8.73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3273.8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37.0</a:t>
                      </a:r>
                      <a:endParaRPr kumimoji="0" lang="en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408398"/>
                  </a:ext>
                </a:extLst>
              </a:tr>
              <a:tr h="66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HTC / PAN / PAN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9.05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3154.7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  <a:endParaRPr kumimoji="0" lang="en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126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HTC / UTX / PAN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8.37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3884.4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</a:t>
                      </a:r>
                      <a:endParaRPr kumimoji="0" lang="en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9872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E48FE7-118A-3BB2-9E21-F42F107A6069}"/>
              </a:ext>
            </a:extLst>
          </p:cNvPr>
          <p:cNvSpPr txBox="1"/>
          <p:nvPr/>
        </p:nvSpPr>
        <p:spPr>
          <a:xfrm>
            <a:off x="827584" y="1347055"/>
            <a:ext cx="7938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Arrival times and apparent velocities from tests on different material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240331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1651B-A2A3-EA1F-A64B-2115E9D26264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33944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Remarks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2B273-C92C-CD4B-AB57-80F41544AB74}"/>
              </a:ext>
            </a:extLst>
          </p:cNvPr>
          <p:cNvSpPr txBox="1"/>
          <p:nvPr/>
        </p:nvSpPr>
        <p:spPr>
          <a:xfrm>
            <a:off x="683568" y="1237679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Acoustic apparent velocity of the ultrasonic pulse on the compression mode is much slower for the glass rods arrangement than the solid glass (25.2% - 41.9%).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There is a small but noticeable difference between the apparent velocity obtained from the hexagonal and cubic packing arrangements (7% -16%).</a:t>
            </a:r>
          </a:p>
        </p:txBody>
      </p:sp>
    </p:spTree>
    <p:extLst>
      <p:ext uri="{BB962C8B-B14F-4D97-AF65-F5344CB8AC3E}">
        <p14:creationId xmlns:p14="http://schemas.microsoft.com/office/powerpoint/2010/main" val="143363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D08C9-A335-41D1-6ABE-50D78396C649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43204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Conclusions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5E4EA-8744-9A14-0E8F-E5DF79B3FBEA}"/>
              </a:ext>
            </a:extLst>
          </p:cNvPr>
          <p:cNvSpPr txBox="1"/>
          <p:nvPr/>
        </p:nvSpPr>
        <p:spPr>
          <a:xfrm>
            <a:off x="683568" y="1419622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3D printed beam with a simulated microcrack test is suitable for damage detection with surface – waves.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a material is not consolidated and has minimal points of contact with its neighbours the apparent velocity decreases.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31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AD60C-5D08-8FDB-79B2-2DDAADD056C3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33944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References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ED575-CDEF-73C0-BA98-5BECE689EACB}"/>
              </a:ext>
            </a:extLst>
          </p:cNvPr>
          <p:cNvSpPr txBox="1"/>
          <p:nvPr/>
        </p:nvSpPr>
        <p:spPr>
          <a:xfrm>
            <a:off x="755576" y="1400458"/>
            <a:ext cx="8136904" cy="337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400" dirty="0"/>
              <a:t>INTERNATIONAL ATOMIC ENERGY AGENCY, Guidebook on Non-destructive Testing of Concrete Structures, Training Course Series No. 17, IAEA, Vienna (2002).</a:t>
            </a:r>
            <a:endParaRPr lang="en-CA" sz="1400" dirty="0"/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2. Malhotra VM, Carino NJ. Handbook on Nondestructive Testing of Concrete. 2nd ed. CRC Press; 2004.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/>
              <a:t>3. Richart, F. E., Hall, J. R., &amp; Woods, R. D. (1970). Vibrations of soils and foundations. (N. M. Newmark, Ed.) Prentice-Hall.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/>
              <a:t>4. Schreiner, M., Matija Strlič, and Renzo Salimbeni. 2008. Handbook on the use of lasers in conservation and conservation science. Brussels, Belgium: COST Office.</a:t>
            </a:r>
            <a:endParaRPr lang="en-CA" sz="14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5. SpringerLink (Online service), Tomasini, E. P., &amp; Castellini, P. (2020). Laser Doppler Vibrometry: A Multimedia Guide to its Features and Usage (1st ed. 2020.). Springer Berlin Heidelberg : Imprint: Springer.</a:t>
            </a:r>
            <a:endParaRPr lang="en-CA" sz="1400" dirty="0"/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36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A7E6B-4624-46C3-85BE-3341A63DA57D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128792" cy="86409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Outline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C4FD1-7B3F-85EA-4997-3398F9B70685}"/>
              </a:ext>
            </a:extLst>
          </p:cNvPr>
          <p:cNvSpPr txBox="1"/>
          <p:nvPr/>
        </p:nvSpPr>
        <p:spPr>
          <a:xfrm>
            <a:off x="683568" y="1419622"/>
            <a:ext cx="8784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i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Microcrack detection on a 3D printed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i="1" dirty="0"/>
              <a:t>Effect of particle contact density on apparent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i="1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i="1" dirty="0"/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i="1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50346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AD60C-5D08-8FDB-79B2-2DDAADD056C3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295232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Acknowledgements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7079DCD-967E-BE55-5962-D5BA2E5446B6}"/>
              </a:ext>
            </a:extLst>
          </p:cNvPr>
          <p:cNvSpPr txBox="1">
            <a:spLocks/>
          </p:cNvSpPr>
          <p:nvPr/>
        </p:nvSpPr>
        <p:spPr>
          <a:xfrm>
            <a:off x="899593" y="1427194"/>
            <a:ext cx="7560840" cy="2543918"/>
          </a:xfrm>
          <a:prstGeom prst="rect">
            <a:avLst/>
          </a:prstGeom>
        </p:spPr>
        <p:txBody>
          <a:bodyPr rtlCol="0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Clr>
                <a:srgbClr val="DE9421"/>
              </a:buClr>
              <a:buFont typeface="Wingdings 3"/>
              <a:buNone/>
              <a:defRPr/>
            </a:pPr>
            <a:r>
              <a:rPr lang="en-US" sz="2000" dirty="0"/>
              <a:t>The Natural Science and Engineering Research Council of Canada (NSERC), the Ontario Centres of Excellence, the Ministry of Transportation of Ontario, (MTO), for their financial support; and to Mr. Ed Ginzel for his strong support to our research group.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43A92-3D48-ADCD-CD28-E882CCA5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63" y="3292499"/>
            <a:ext cx="2013100" cy="8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AD60C-5D08-8FDB-79B2-2DDAADD056C3}"/>
              </a:ext>
            </a:extLst>
          </p:cNvPr>
          <p:cNvSpPr txBox="1">
            <a:spLocks/>
          </p:cNvSpPr>
          <p:nvPr/>
        </p:nvSpPr>
        <p:spPr>
          <a:xfrm>
            <a:off x="3131840" y="2211710"/>
            <a:ext cx="2880320" cy="43204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3600" dirty="0"/>
              <a:t>Thank you!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435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558-7386-F2FF-2153-C5ECA559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411510"/>
            <a:ext cx="7820739" cy="2538282"/>
          </a:xfrm>
        </p:spPr>
        <p:txBody>
          <a:bodyPr>
            <a:noAutofit/>
          </a:bodyPr>
          <a:lstStyle/>
          <a:p>
            <a:r>
              <a:rPr lang="en-CA" sz="3200" dirty="0"/>
              <a:t>Detection of damage on a 3D printed beam with a simulated microcrack.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E5D2D-740B-4B3D-6B20-902A88F21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3165816"/>
            <a:ext cx="6048672" cy="1080120"/>
          </a:xfrm>
        </p:spPr>
        <p:txBody>
          <a:bodyPr/>
          <a:lstStyle/>
          <a:p>
            <a:r>
              <a:rPr lang="en-US" sz="1800" dirty="0"/>
              <a:t>Luis Zumbado, Ed Ginzel, Giovanni Cascante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55807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33E742-631A-F71A-1ED3-EE437BD53C26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33944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Introduction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8DFF-5258-1527-C90D-4ABA651EB189}"/>
              </a:ext>
            </a:extLst>
          </p:cNvPr>
          <p:cNvSpPr txBox="1"/>
          <p:nvPr/>
        </p:nvSpPr>
        <p:spPr>
          <a:xfrm>
            <a:off x="755576" y="1399229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Damage in concrete is usually reflected as microcracks.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ultrasonic parameters are affected by microcracks.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Changes in the ultrasonic parameters can be used to evaluate the presence of damage in the material.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90512-67BD-2CC9-D4B9-08753633F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9" t="6128" r="4311" b="4380"/>
          <a:stretch/>
        </p:blipFill>
        <p:spPr>
          <a:xfrm>
            <a:off x="5436095" y="843558"/>
            <a:ext cx="3456385" cy="2592288"/>
          </a:xfrm>
          <a:prstGeom prst="rect">
            <a:avLst/>
          </a:prstGeom>
          <a:ln w="19050">
            <a:solidFill>
              <a:srgbClr val="CC00F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38232-354A-AFF2-5DA3-04056B082019}"/>
              </a:ext>
            </a:extLst>
          </p:cNvPr>
          <p:cNvSpPr txBox="1"/>
          <p:nvPr/>
        </p:nvSpPr>
        <p:spPr>
          <a:xfrm>
            <a:off x="5364088" y="3534142"/>
            <a:ext cx="3735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Microcracks formation in concrete (Villavicencio, E., 2006).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015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826D-97D4-21C5-625D-B85B47E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71550"/>
            <a:ext cx="7992888" cy="576064"/>
          </a:xfrm>
        </p:spPr>
        <p:txBody>
          <a:bodyPr/>
          <a:lstStyle/>
          <a:p>
            <a:r>
              <a:rPr lang="en-US" dirty="0"/>
              <a:t>3D printed beam with simulated microcrack</a:t>
            </a:r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5C20B-79FE-60E5-9E5E-4731C6102DF0}"/>
              </a:ext>
            </a:extLst>
          </p:cNvPr>
          <p:cNvSpPr txBox="1"/>
          <p:nvPr/>
        </p:nvSpPr>
        <p:spPr>
          <a:xfrm>
            <a:off x="957405" y="1333674"/>
            <a:ext cx="35737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 3D printed beam with a simulated crack 0.5mm below the surface is used to evaluate the effect of voids and cracking on surface waves.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F061F-26A0-03F7-1B4A-0179765A8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563638"/>
            <a:ext cx="3124262" cy="2472324"/>
          </a:xfrm>
          <a:prstGeom prst="rect">
            <a:avLst/>
          </a:prstGeom>
          <a:ln w="19050">
            <a:solidFill>
              <a:srgbClr val="CC00F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3F06F-1CC5-7198-743A-0DE9F79A0B0E}"/>
              </a:ext>
            </a:extLst>
          </p:cNvPr>
          <p:cNvSpPr txBox="1"/>
          <p:nvPr/>
        </p:nvSpPr>
        <p:spPr>
          <a:xfrm>
            <a:off x="5460291" y="4081613"/>
            <a:ext cx="2678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3D printed beam model.</a:t>
            </a:r>
          </a:p>
        </p:txBody>
      </p:sp>
    </p:spTree>
    <p:extLst>
      <p:ext uri="{BB962C8B-B14F-4D97-AF65-F5344CB8AC3E}">
        <p14:creationId xmlns:p14="http://schemas.microsoft.com/office/powerpoint/2010/main" val="371800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826D-97D4-21C5-625D-B85B47E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71550"/>
            <a:ext cx="5616624" cy="576064"/>
          </a:xfrm>
        </p:spPr>
        <p:txBody>
          <a:bodyPr/>
          <a:lstStyle/>
          <a:p>
            <a:r>
              <a:rPr lang="en-US" dirty="0"/>
              <a:t>Effect of particle contact density on apparent velocity</a:t>
            </a:r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5C20B-79FE-60E5-9E5E-4731C6102DF0}"/>
              </a:ext>
            </a:extLst>
          </p:cNvPr>
          <p:cNvSpPr txBox="1"/>
          <p:nvPr/>
        </p:nvSpPr>
        <p:spPr>
          <a:xfrm>
            <a:off x="767043" y="2120121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separate setups of glass rods to assess the apparent velocity through a sparsely connected material</a:t>
            </a:r>
            <a:r>
              <a:rPr lang="en-CA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Also,</a:t>
            </a:r>
            <a:r>
              <a:rPr lang="en-US" sz="2000" dirty="0"/>
              <a:t> a solid bar of borosilicate glass was used to evaluate the effect of contact density.</a:t>
            </a:r>
            <a:endParaRPr lang="en-C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495C9-E2F6-2EC7-C68B-F35A2AFD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774" y="3091679"/>
            <a:ext cx="1653683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3FB27-3F6B-BA5E-8FD0-8CFEB0A85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12" y="626343"/>
            <a:ext cx="1798206" cy="12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2B93E-AAC5-C605-2308-702122DC6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512" y="1868228"/>
            <a:ext cx="1798206" cy="1242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3807EA-5A4E-3326-2840-EF431EB81173}"/>
              </a:ext>
            </a:extLst>
          </p:cNvPr>
          <p:cNvSpPr txBox="1"/>
          <p:nvPr/>
        </p:nvSpPr>
        <p:spPr>
          <a:xfrm>
            <a:off x="7802552" y="1995686"/>
            <a:ext cx="1286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Hexagonal packing</a:t>
            </a:r>
          </a:p>
          <a:p>
            <a:pPr algn="ctr"/>
            <a:r>
              <a:rPr lang="en-US" sz="1400" dirty="0"/>
              <a:t>(6 points of contact)</a:t>
            </a:r>
            <a:endParaRPr lang="en-CA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9F3BC-1F59-AC4C-795C-D7B809896B6D}"/>
              </a:ext>
            </a:extLst>
          </p:cNvPr>
          <p:cNvSpPr txBox="1"/>
          <p:nvPr/>
        </p:nvSpPr>
        <p:spPr>
          <a:xfrm>
            <a:off x="7748566" y="732641"/>
            <a:ext cx="1286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Cubic</a:t>
            </a:r>
          </a:p>
          <a:p>
            <a:pPr algn="ctr"/>
            <a:r>
              <a:rPr lang="en-US" sz="1400" dirty="0"/>
              <a:t> packing</a:t>
            </a:r>
          </a:p>
          <a:p>
            <a:pPr algn="ctr"/>
            <a:r>
              <a:rPr lang="en-US" sz="1400" dirty="0"/>
              <a:t>(4 points of contact)</a:t>
            </a:r>
            <a:endParaRPr lang="en-C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90843-9DDB-4C3E-405A-929DDF36FEEA}"/>
              </a:ext>
            </a:extLst>
          </p:cNvPr>
          <p:cNvSpPr txBox="1"/>
          <p:nvPr/>
        </p:nvSpPr>
        <p:spPr>
          <a:xfrm>
            <a:off x="7745080" y="3316829"/>
            <a:ext cx="1286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Solid </a:t>
            </a:r>
          </a:p>
          <a:p>
            <a:pPr algn="ctr"/>
            <a:r>
              <a:rPr lang="en-US" sz="1400" dirty="0"/>
              <a:t>glass</a:t>
            </a:r>
          </a:p>
        </p:txBody>
      </p:sp>
    </p:spTree>
    <p:extLst>
      <p:ext uri="{BB962C8B-B14F-4D97-AF65-F5344CB8AC3E}">
        <p14:creationId xmlns:p14="http://schemas.microsoft.com/office/powerpoint/2010/main" val="219464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868A7-5557-6A89-6711-7C3B947B8A75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136904" cy="50405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Microcrack detection on a 3D printed beam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23FA1-D50E-01F1-38CC-2F52A034A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742352"/>
            <a:ext cx="4130398" cy="198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03E53-C1AB-486F-0063-BC8C43AA3485}"/>
              </a:ext>
            </a:extLst>
          </p:cNvPr>
          <p:cNvSpPr txBox="1"/>
          <p:nvPr/>
        </p:nvSpPr>
        <p:spPr>
          <a:xfrm>
            <a:off x="5305050" y="3848730"/>
            <a:ext cx="33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Side view of PLA 3D printed beam with microcrack.</a:t>
            </a:r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B13B6-CF73-7B25-583C-A6D143790D59}"/>
              </a:ext>
            </a:extLst>
          </p:cNvPr>
          <p:cNvSpPr txBox="1"/>
          <p:nvPr/>
        </p:nvSpPr>
        <p:spPr>
          <a:xfrm>
            <a:off x="683568" y="1742352"/>
            <a:ext cx="4232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 filament used to 3D print a beam with a simulated microcrack.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beam was printed with 100% infill.</a:t>
            </a:r>
          </a:p>
        </p:txBody>
      </p:sp>
    </p:spTree>
    <p:extLst>
      <p:ext uri="{BB962C8B-B14F-4D97-AF65-F5344CB8AC3E}">
        <p14:creationId xmlns:p14="http://schemas.microsoft.com/office/powerpoint/2010/main" val="160228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868A7-5557-6A89-6711-7C3B947B8A75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52581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Experimental setup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2D7DC-0844-10F6-4513-1ECAA9CF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18" y="1145655"/>
            <a:ext cx="3384375" cy="2852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499FAF-2569-23DA-5848-764252F221DD}"/>
              </a:ext>
            </a:extLst>
          </p:cNvPr>
          <p:cNvSpPr txBox="1"/>
          <p:nvPr/>
        </p:nvSpPr>
        <p:spPr>
          <a:xfrm>
            <a:off x="6012157" y="4027819"/>
            <a:ext cx="266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3D printed beam test setup.</a:t>
            </a:r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90181-96AF-2337-1FA9-C941D9779D71}"/>
              </a:ext>
            </a:extLst>
          </p:cNvPr>
          <p:cNvSpPr txBox="1"/>
          <p:nvPr/>
        </p:nvSpPr>
        <p:spPr>
          <a:xfrm>
            <a:off x="683568" y="1563638"/>
            <a:ext cx="49685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1MHz Panametrics shear wave transducer.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Polytec OFV-534 laser vibrometer.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Stepper motor-based linear actuator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415 readings were taken (@ 0.2mm).</a:t>
            </a:r>
          </a:p>
        </p:txBody>
      </p:sp>
    </p:spTree>
    <p:extLst>
      <p:ext uri="{BB962C8B-B14F-4D97-AF65-F5344CB8AC3E}">
        <p14:creationId xmlns:p14="http://schemas.microsoft.com/office/powerpoint/2010/main" val="135542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37BDCE-7F96-BC90-945D-AEF28AE07F7A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33944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Time signal analysis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20B51-CB74-9DB5-691E-1F94B700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67" y="1270454"/>
            <a:ext cx="6516865" cy="31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4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1651B-A2A3-EA1F-A64B-2115E9D26264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7560840" cy="33944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Amplitude analysis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EFD61-B58F-874F-DA44-EE324D4E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91630"/>
            <a:ext cx="767586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2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1594</TotalTime>
  <Words>957</Words>
  <Application>Microsoft Office PowerPoint</Application>
  <PresentationFormat>On-screen Show (16:9)</PresentationFormat>
  <Paragraphs>163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Detection of damage on a 3D printed beam with a simulated microcrack.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Detection of damage on a 3D printed beam with a simulated microcrack.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memberservices</dc:creator>
  <cp:lastModifiedBy>Luis Diego Zumbado</cp:lastModifiedBy>
  <cp:revision>30</cp:revision>
  <dcterms:created xsi:type="dcterms:W3CDTF">2016-09-20T16:46:36Z</dcterms:created>
  <dcterms:modified xsi:type="dcterms:W3CDTF">2022-05-18T07:36:31Z</dcterms:modified>
</cp:coreProperties>
</file>