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507803D-B773-481C-A64F-5ECC51CFBCD7}">
          <p14:sldIdLst>
            <p14:sldId id="256"/>
            <p14:sldId id="259"/>
            <p14:sldId id="260"/>
            <p14:sldId id="261"/>
            <p14:sldId id="262"/>
            <p14:sldId id="263"/>
            <p14:sldId id="257"/>
            <p14:sldId id="258"/>
            <p14:sldId id="279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EE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0EED8-5F76-4E27-BD46-5EAD4F103D14}" v="128" dt="2022-05-10T20:54:25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4671" autoAdjust="0"/>
  </p:normalViewPr>
  <p:slideViewPr>
    <p:cSldViewPr showGuides="1">
      <p:cViewPr>
        <p:scale>
          <a:sx n="125" d="100"/>
          <a:sy n="125" d="100"/>
        </p:scale>
        <p:origin x="1142" y="5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y Chertov" userId="046d98cd-c402-4ee5-9f38-b021a3603a3e" providerId="ADAL" clId="{9E50EED8-5F76-4E27-BD46-5EAD4F103D14}"/>
    <pc:docChg chg="undo custSel addSld delSld modSld sldOrd modSection">
      <pc:chgData name="Andriy Chertov" userId="046d98cd-c402-4ee5-9f38-b021a3603a3e" providerId="ADAL" clId="{9E50EED8-5F76-4E27-BD46-5EAD4F103D14}" dt="2022-05-10T21:03:13.391" v="1556" actId="47"/>
      <pc:docMkLst>
        <pc:docMk/>
      </pc:docMkLst>
      <pc:sldChg chg="addSp delSp modSp mod">
        <pc:chgData name="Andriy Chertov" userId="046d98cd-c402-4ee5-9f38-b021a3603a3e" providerId="ADAL" clId="{9E50EED8-5F76-4E27-BD46-5EAD4F103D14}" dt="2022-05-10T17:07:21.411" v="216" actId="14100"/>
        <pc:sldMkLst>
          <pc:docMk/>
          <pc:sldMk cId="2194645097" sldId="257"/>
        </pc:sldMkLst>
        <pc:spChg chg="del">
          <ac:chgData name="Andriy Chertov" userId="046d98cd-c402-4ee5-9f38-b021a3603a3e" providerId="ADAL" clId="{9E50EED8-5F76-4E27-BD46-5EAD4F103D14}" dt="2022-05-10T17:00:03.154" v="165" actId="478"/>
          <ac:spMkLst>
            <pc:docMk/>
            <pc:sldMk cId="2194645097" sldId="257"/>
            <ac:spMk id="2" creationId="{E623826D-97D4-21C5-625D-B85B47EAD463}"/>
          </ac:spMkLst>
        </pc:spChg>
        <pc:spChg chg="add mod">
          <ac:chgData name="Andriy Chertov" userId="046d98cd-c402-4ee5-9f38-b021a3603a3e" providerId="ADAL" clId="{9E50EED8-5F76-4E27-BD46-5EAD4F103D14}" dt="2022-05-10T17:00:08.542" v="167" actId="14100"/>
          <ac:spMkLst>
            <pc:docMk/>
            <pc:sldMk cId="2194645097" sldId="257"/>
            <ac:spMk id="3" creationId="{901FB465-21E1-246B-63AC-34B3936BEFEB}"/>
          </ac:spMkLst>
        </pc:spChg>
        <pc:spChg chg="add mod">
          <ac:chgData name="Andriy Chertov" userId="046d98cd-c402-4ee5-9f38-b021a3603a3e" providerId="ADAL" clId="{9E50EED8-5F76-4E27-BD46-5EAD4F103D14}" dt="2022-05-10T17:00:27.600" v="171" actId="1076"/>
          <ac:spMkLst>
            <pc:docMk/>
            <pc:sldMk cId="2194645097" sldId="257"/>
            <ac:spMk id="6" creationId="{59B68BD5-8FAF-5A00-BCA6-45BE680E8F4E}"/>
          </ac:spMkLst>
        </pc:spChg>
        <pc:spChg chg="add mod">
          <ac:chgData name="Andriy Chertov" userId="046d98cd-c402-4ee5-9f38-b021a3603a3e" providerId="ADAL" clId="{9E50EED8-5F76-4E27-BD46-5EAD4F103D14}" dt="2022-05-10T17:01:34.297" v="191" actId="1076"/>
          <ac:spMkLst>
            <pc:docMk/>
            <pc:sldMk cId="2194645097" sldId="257"/>
            <ac:spMk id="7" creationId="{F045B9E1-3511-A8CE-523C-1DE2A9A3B522}"/>
          </ac:spMkLst>
        </pc:spChg>
        <pc:spChg chg="add mod">
          <ac:chgData name="Andriy Chertov" userId="046d98cd-c402-4ee5-9f38-b021a3603a3e" providerId="ADAL" clId="{9E50EED8-5F76-4E27-BD46-5EAD4F103D14}" dt="2022-05-10T17:01:32.201" v="190" actId="14100"/>
          <ac:spMkLst>
            <pc:docMk/>
            <pc:sldMk cId="2194645097" sldId="257"/>
            <ac:spMk id="8" creationId="{A02FAAC1-26AB-F59B-59D5-6DE98D443C88}"/>
          </ac:spMkLst>
        </pc:spChg>
        <pc:spChg chg="add mod">
          <ac:chgData name="Andriy Chertov" userId="046d98cd-c402-4ee5-9f38-b021a3603a3e" providerId="ADAL" clId="{9E50EED8-5F76-4E27-BD46-5EAD4F103D14}" dt="2022-05-10T17:02:41.068" v="212" actId="1038"/>
          <ac:spMkLst>
            <pc:docMk/>
            <pc:sldMk cId="2194645097" sldId="257"/>
            <ac:spMk id="9" creationId="{FC13C297-492E-2BAF-FE7D-D6DF6E5F001D}"/>
          </ac:spMkLst>
        </pc:spChg>
        <pc:spChg chg="add mod">
          <ac:chgData name="Andriy Chertov" userId="046d98cd-c402-4ee5-9f38-b021a3603a3e" providerId="ADAL" clId="{9E50EED8-5F76-4E27-BD46-5EAD4F103D14}" dt="2022-05-10T17:02:37.293" v="210" actId="2711"/>
          <ac:spMkLst>
            <pc:docMk/>
            <pc:sldMk cId="2194645097" sldId="257"/>
            <ac:spMk id="10" creationId="{CD4F50AD-441F-E81D-15AF-A90A01BEBE10}"/>
          </ac:spMkLst>
        </pc:spChg>
        <pc:picChg chg="add mod">
          <ac:chgData name="Andriy Chertov" userId="046d98cd-c402-4ee5-9f38-b021a3603a3e" providerId="ADAL" clId="{9E50EED8-5F76-4E27-BD46-5EAD4F103D14}" dt="2022-05-10T17:00:53.701" v="179" actId="1076"/>
          <ac:picMkLst>
            <pc:docMk/>
            <pc:sldMk cId="2194645097" sldId="257"/>
            <ac:picMk id="4" creationId="{BC417EA5-0A62-A850-3D74-0C9EDCC1C046}"/>
          </ac:picMkLst>
        </pc:picChg>
        <pc:picChg chg="add mod">
          <ac:chgData name="Andriy Chertov" userId="046d98cd-c402-4ee5-9f38-b021a3603a3e" providerId="ADAL" clId="{9E50EED8-5F76-4E27-BD46-5EAD4F103D14}" dt="2022-05-10T17:07:21.411" v="216" actId="14100"/>
          <ac:picMkLst>
            <pc:docMk/>
            <pc:sldMk cId="2194645097" sldId="257"/>
            <ac:picMk id="5" creationId="{BA135BCD-99AC-7519-7E60-7E74D9B7AE0B}"/>
          </ac:picMkLst>
        </pc:picChg>
      </pc:sldChg>
      <pc:sldChg chg="addSp delSp modSp mod">
        <pc:chgData name="Andriy Chertov" userId="046d98cd-c402-4ee5-9f38-b021a3603a3e" providerId="ADAL" clId="{9E50EED8-5F76-4E27-BD46-5EAD4F103D14}" dt="2022-05-10T18:54:55.524" v="280" actId="1038"/>
        <pc:sldMkLst>
          <pc:docMk/>
          <pc:sldMk cId="3503466921" sldId="258"/>
        </pc:sldMkLst>
        <pc:picChg chg="add mod">
          <ac:chgData name="Andriy Chertov" userId="046d98cd-c402-4ee5-9f38-b021a3603a3e" providerId="ADAL" clId="{9E50EED8-5F76-4E27-BD46-5EAD4F103D14}" dt="2022-05-10T18:54:55.524" v="280" actId="1038"/>
          <ac:picMkLst>
            <pc:docMk/>
            <pc:sldMk cId="3503466921" sldId="258"/>
            <ac:picMk id="3" creationId="{B58CA50E-FC02-115A-3F9A-5E8C5A20BB03}"/>
          </ac:picMkLst>
        </pc:picChg>
        <pc:picChg chg="add del mod">
          <ac:chgData name="Andriy Chertov" userId="046d98cd-c402-4ee5-9f38-b021a3603a3e" providerId="ADAL" clId="{9E50EED8-5F76-4E27-BD46-5EAD4F103D14}" dt="2022-05-10T18:53:26.151" v="260" actId="21"/>
          <ac:picMkLst>
            <pc:docMk/>
            <pc:sldMk cId="3503466921" sldId="258"/>
            <ac:picMk id="4" creationId="{59A0243D-A6A2-C499-85F1-4B7A407B0440}"/>
          </ac:picMkLst>
        </pc:picChg>
      </pc:sldChg>
      <pc:sldChg chg="addSp delSp modSp mod">
        <pc:chgData name="Andriy Chertov" userId="046d98cd-c402-4ee5-9f38-b021a3603a3e" providerId="ADAL" clId="{9E50EED8-5F76-4E27-BD46-5EAD4F103D14}" dt="2022-05-10T20:29:52.594" v="740" actId="404"/>
        <pc:sldMkLst>
          <pc:docMk/>
          <pc:sldMk cId="1956476680" sldId="259"/>
        </pc:sldMkLst>
        <pc:spChg chg="add del mod">
          <ac:chgData name="Andriy Chertov" userId="046d98cd-c402-4ee5-9f38-b021a3603a3e" providerId="ADAL" clId="{9E50EED8-5F76-4E27-BD46-5EAD4F103D14}" dt="2022-05-09T21:25:03.693" v="1"/>
          <ac:spMkLst>
            <pc:docMk/>
            <pc:sldMk cId="1956476680" sldId="259"/>
            <ac:spMk id="4" creationId="{4AF26E80-D141-3B15-E56D-548E79B265EB}"/>
          </ac:spMkLst>
        </pc:spChg>
        <pc:spChg chg="add del mod">
          <ac:chgData name="Andriy Chertov" userId="046d98cd-c402-4ee5-9f38-b021a3603a3e" providerId="ADAL" clId="{9E50EED8-5F76-4E27-BD46-5EAD4F103D14}" dt="2022-05-09T21:25:03.693" v="1"/>
          <ac:spMkLst>
            <pc:docMk/>
            <pc:sldMk cId="1956476680" sldId="259"/>
            <ac:spMk id="5" creationId="{D475926D-4FCC-8FB1-1A7E-95F8CB6E5532}"/>
          </ac:spMkLst>
        </pc:spChg>
        <pc:spChg chg="add del mod">
          <ac:chgData name="Andriy Chertov" userId="046d98cd-c402-4ee5-9f38-b021a3603a3e" providerId="ADAL" clId="{9E50EED8-5F76-4E27-BD46-5EAD4F103D14}" dt="2022-05-09T21:25:03.693" v="1"/>
          <ac:spMkLst>
            <pc:docMk/>
            <pc:sldMk cId="1956476680" sldId="259"/>
            <ac:spMk id="6" creationId="{477023EE-BBEF-B980-4F2C-47A40A933F25}"/>
          </ac:spMkLst>
        </pc:spChg>
        <pc:spChg chg="add del mod">
          <ac:chgData name="Andriy Chertov" userId="046d98cd-c402-4ee5-9f38-b021a3603a3e" providerId="ADAL" clId="{9E50EED8-5F76-4E27-BD46-5EAD4F103D14}" dt="2022-05-09T21:25:13.012" v="3"/>
          <ac:spMkLst>
            <pc:docMk/>
            <pc:sldMk cId="1956476680" sldId="259"/>
            <ac:spMk id="14" creationId="{5E954E6E-9863-8D9F-E736-D23E87A80815}"/>
          </ac:spMkLst>
        </pc:spChg>
        <pc:spChg chg="add del mod">
          <ac:chgData name="Andriy Chertov" userId="046d98cd-c402-4ee5-9f38-b021a3603a3e" providerId="ADAL" clId="{9E50EED8-5F76-4E27-BD46-5EAD4F103D14}" dt="2022-05-09T21:25:13.012" v="3"/>
          <ac:spMkLst>
            <pc:docMk/>
            <pc:sldMk cId="1956476680" sldId="259"/>
            <ac:spMk id="15" creationId="{C00B35EE-CE43-6F22-A986-0AD02A1FA590}"/>
          </ac:spMkLst>
        </pc:spChg>
        <pc:spChg chg="add del mod">
          <ac:chgData name="Andriy Chertov" userId="046d98cd-c402-4ee5-9f38-b021a3603a3e" providerId="ADAL" clId="{9E50EED8-5F76-4E27-BD46-5EAD4F103D14}" dt="2022-05-09T21:25:13.012" v="3"/>
          <ac:spMkLst>
            <pc:docMk/>
            <pc:sldMk cId="1956476680" sldId="259"/>
            <ac:spMk id="16" creationId="{C25F57FE-857C-F199-B814-0657BE0B9641}"/>
          </ac:spMkLst>
        </pc:spChg>
        <pc:spChg chg="add mod">
          <ac:chgData name="Andriy Chertov" userId="046d98cd-c402-4ee5-9f38-b021a3603a3e" providerId="ADAL" clId="{9E50EED8-5F76-4E27-BD46-5EAD4F103D14}" dt="2022-05-10T20:29:52.594" v="740" actId="404"/>
          <ac:spMkLst>
            <pc:docMk/>
            <pc:sldMk cId="1956476680" sldId="259"/>
            <ac:spMk id="24" creationId="{C3A5A5DC-D0AF-3B08-7B47-51C8A18C6A35}"/>
          </ac:spMkLst>
        </pc:spChg>
        <pc:spChg chg="add mod">
          <ac:chgData name="Andriy Chertov" userId="046d98cd-c402-4ee5-9f38-b021a3603a3e" providerId="ADAL" clId="{9E50EED8-5F76-4E27-BD46-5EAD4F103D14}" dt="2022-05-09T21:36:19.498" v="43" actId="2711"/>
          <ac:spMkLst>
            <pc:docMk/>
            <pc:sldMk cId="1956476680" sldId="259"/>
            <ac:spMk id="25" creationId="{60BAF965-B6D6-B002-849E-537B73BA71CB}"/>
          </ac:spMkLst>
        </pc:spChg>
        <pc:spChg chg="add mod">
          <ac:chgData name="Andriy Chertov" userId="046d98cd-c402-4ee5-9f38-b021a3603a3e" providerId="ADAL" clId="{9E50EED8-5F76-4E27-BD46-5EAD4F103D14}" dt="2022-05-09T21:36:34.169" v="56" actId="20577"/>
          <ac:spMkLst>
            <pc:docMk/>
            <pc:sldMk cId="1956476680" sldId="259"/>
            <ac:spMk id="26" creationId="{6BA2C8B0-9F14-E8D9-40A1-C8618B1016CC}"/>
          </ac:spMkLst>
        </pc:spChg>
        <pc:picChg chg="add del mod">
          <ac:chgData name="Andriy Chertov" userId="046d98cd-c402-4ee5-9f38-b021a3603a3e" providerId="ADAL" clId="{9E50EED8-5F76-4E27-BD46-5EAD4F103D14}" dt="2022-05-09T21:25:03.693" v="1"/>
          <ac:picMkLst>
            <pc:docMk/>
            <pc:sldMk cId="1956476680" sldId="259"/>
            <ac:picMk id="2" creationId="{77EB5B05-DBB8-EED1-7479-B029EEE18F2A}"/>
          </ac:picMkLst>
        </pc:picChg>
        <pc:picChg chg="add del mod">
          <ac:chgData name="Andriy Chertov" userId="046d98cd-c402-4ee5-9f38-b021a3603a3e" providerId="ADAL" clId="{9E50EED8-5F76-4E27-BD46-5EAD4F103D14}" dt="2022-05-09T21:25:03.693" v="1"/>
          <ac:picMkLst>
            <pc:docMk/>
            <pc:sldMk cId="1956476680" sldId="259"/>
            <ac:picMk id="3" creationId="{22C64700-1FFA-EE97-0DB4-613477958E8A}"/>
          </ac:picMkLst>
        </pc:picChg>
        <pc:picChg chg="add del mod">
          <ac:chgData name="Andriy Chertov" userId="046d98cd-c402-4ee5-9f38-b021a3603a3e" providerId="ADAL" clId="{9E50EED8-5F76-4E27-BD46-5EAD4F103D14}" dt="2022-05-09T21:25:03.693" v="1"/>
          <ac:picMkLst>
            <pc:docMk/>
            <pc:sldMk cId="1956476680" sldId="259"/>
            <ac:picMk id="7" creationId="{05E12BAB-FEDD-563F-C125-E3FC4AE5B3A0}"/>
          </ac:picMkLst>
        </pc:picChg>
        <pc:picChg chg="add del mod">
          <ac:chgData name="Andriy Chertov" userId="046d98cd-c402-4ee5-9f38-b021a3603a3e" providerId="ADAL" clId="{9E50EED8-5F76-4E27-BD46-5EAD4F103D14}" dt="2022-05-09T21:25:03.693" v="1"/>
          <ac:picMkLst>
            <pc:docMk/>
            <pc:sldMk cId="1956476680" sldId="259"/>
            <ac:picMk id="8" creationId="{6338B063-0F12-239E-3191-20D5E2BA9206}"/>
          </ac:picMkLst>
        </pc:picChg>
        <pc:picChg chg="add del mod">
          <ac:chgData name="Andriy Chertov" userId="046d98cd-c402-4ee5-9f38-b021a3603a3e" providerId="ADAL" clId="{9E50EED8-5F76-4E27-BD46-5EAD4F103D14}" dt="2022-05-09T21:25:03.693" v="1"/>
          <ac:picMkLst>
            <pc:docMk/>
            <pc:sldMk cId="1956476680" sldId="259"/>
            <ac:picMk id="9" creationId="{84E23843-3B12-D960-D42C-CE31BA540CA9}"/>
          </ac:picMkLst>
        </pc:picChg>
        <pc:picChg chg="add del mod">
          <ac:chgData name="Andriy Chertov" userId="046d98cd-c402-4ee5-9f38-b021a3603a3e" providerId="ADAL" clId="{9E50EED8-5F76-4E27-BD46-5EAD4F103D14}" dt="2022-05-09T21:25:03.693" v="1"/>
          <ac:picMkLst>
            <pc:docMk/>
            <pc:sldMk cId="1956476680" sldId="259"/>
            <ac:picMk id="10" creationId="{27DB50AC-E643-580D-3590-0089D64164E8}"/>
          </ac:picMkLst>
        </pc:picChg>
        <pc:picChg chg="add del mod">
          <ac:chgData name="Andriy Chertov" userId="046d98cd-c402-4ee5-9f38-b021a3603a3e" providerId="ADAL" clId="{9E50EED8-5F76-4E27-BD46-5EAD4F103D14}" dt="2022-05-09T21:25:03.693" v="1"/>
          <ac:picMkLst>
            <pc:docMk/>
            <pc:sldMk cId="1956476680" sldId="259"/>
            <ac:picMk id="11" creationId="{BFB3AEF8-529F-774A-0C52-2B3B4E0F6C84}"/>
          </ac:picMkLst>
        </pc:picChg>
        <pc:picChg chg="add del mod">
          <ac:chgData name="Andriy Chertov" userId="046d98cd-c402-4ee5-9f38-b021a3603a3e" providerId="ADAL" clId="{9E50EED8-5F76-4E27-BD46-5EAD4F103D14}" dt="2022-05-09T21:25:13.012" v="3"/>
          <ac:picMkLst>
            <pc:docMk/>
            <pc:sldMk cId="1956476680" sldId="259"/>
            <ac:picMk id="12" creationId="{513D580C-25AA-E48C-8499-01B289C28B50}"/>
          </ac:picMkLst>
        </pc:picChg>
        <pc:picChg chg="add del mod">
          <ac:chgData name="Andriy Chertov" userId="046d98cd-c402-4ee5-9f38-b021a3603a3e" providerId="ADAL" clId="{9E50EED8-5F76-4E27-BD46-5EAD4F103D14}" dt="2022-05-09T21:25:13.012" v="3"/>
          <ac:picMkLst>
            <pc:docMk/>
            <pc:sldMk cId="1956476680" sldId="259"/>
            <ac:picMk id="13" creationId="{7EEB7775-09B9-0364-3BB4-DB6D125B30CB}"/>
          </ac:picMkLst>
        </pc:picChg>
        <pc:picChg chg="add del mod">
          <ac:chgData name="Andriy Chertov" userId="046d98cd-c402-4ee5-9f38-b021a3603a3e" providerId="ADAL" clId="{9E50EED8-5F76-4E27-BD46-5EAD4F103D14}" dt="2022-05-09T21:25:13.012" v="3"/>
          <ac:picMkLst>
            <pc:docMk/>
            <pc:sldMk cId="1956476680" sldId="259"/>
            <ac:picMk id="17" creationId="{149B0F47-F1C7-D503-DE0F-7D04FAC2C09E}"/>
          </ac:picMkLst>
        </pc:picChg>
        <pc:picChg chg="add del mod">
          <ac:chgData name="Andriy Chertov" userId="046d98cd-c402-4ee5-9f38-b021a3603a3e" providerId="ADAL" clId="{9E50EED8-5F76-4E27-BD46-5EAD4F103D14}" dt="2022-05-09T21:25:13.012" v="3"/>
          <ac:picMkLst>
            <pc:docMk/>
            <pc:sldMk cId="1956476680" sldId="259"/>
            <ac:picMk id="18" creationId="{972577BF-291E-B7B6-C646-CDC95AE54739}"/>
          </ac:picMkLst>
        </pc:picChg>
        <pc:picChg chg="add del mod">
          <ac:chgData name="Andriy Chertov" userId="046d98cd-c402-4ee5-9f38-b021a3603a3e" providerId="ADAL" clId="{9E50EED8-5F76-4E27-BD46-5EAD4F103D14}" dt="2022-05-09T21:25:13.012" v="3"/>
          <ac:picMkLst>
            <pc:docMk/>
            <pc:sldMk cId="1956476680" sldId="259"/>
            <ac:picMk id="19" creationId="{001EA44C-98F7-265C-8AB3-A19CE11F12CD}"/>
          </ac:picMkLst>
        </pc:picChg>
        <pc:picChg chg="add del mod">
          <ac:chgData name="Andriy Chertov" userId="046d98cd-c402-4ee5-9f38-b021a3603a3e" providerId="ADAL" clId="{9E50EED8-5F76-4E27-BD46-5EAD4F103D14}" dt="2022-05-09T21:25:13.012" v="3"/>
          <ac:picMkLst>
            <pc:docMk/>
            <pc:sldMk cId="1956476680" sldId="259"/>
            <ac:picMk id="20" creationId="{E0A6C6B1-86CB-96FD-D955-CD6CACC3FFC4}"/>
          </ac:picMkLst>
        </pc:picChg>
        <pc:picChg chg="add del mod">
          <ac:chgData name="Andriy Chertov" userId="046d98cd-c402-4ee5-9f38-b021a3603a3e" providerId="ADAL" clId="{9E50EED8-5F76-4E27-BD46-5EAD4F103D14}" dt="2022-05-09T21:25:13.012" v="3"/>
          <ac:picMkLst>
            <pc:docMk/>
            <pc:sldMk cId="1956476680" sldId="259"/>
            <ac:picMk id="21" creationId="{5F555617-25A1-846B-6937-942BEA267297}"/>
          </ac:picMkLst>
        </pc:picChg>
        <pc:picChg chg="add mod">
          <ac:chgData name="Andriy Chertov" userId="046d98cd-c402-4ee5-9f38-b021a3603a3e" providerId="ADAL" clId="{9E50EED8-5F76-4E27-BD46-5EAD4F103D14}" dt="2022-05-09T21:30:45.496" v="5" actId="14100"/>
          <ac:picMkLst>
            <pc:docMk/>
            <pc:sldMk cId="1956476680" sldId="259"/>
            <ac:picMk id="22" creationId="{56E2DD93-D959-277E-EB4A-3B7437ED35DD}"/>
          </ac:picMkLst>
        </pc:picChg>
        <pc:picChg chg="add mod">
          <ac:chgData name="Andriy Chertov" userId="046d98cd-c402-4ee5-9f38-b021a3603a3e" providerId="ADAL" clId="{9E50EED8-5F76-4E27-BD46-5EAD4F103D14}" dt="2022-05-09T21:30:45.496" v="5" actId="14100"/>
          <ac:picMkLst>
            <pc:docMk/>
            <pc:sldMk cId="1956476680" sldId="259"/>
            <ac:picMk id="23" creationId="{95B86A50-AA77-0C0A-5B6F-CA0F1FC15CFA}"/>
          </ac:picMkLst>
        </pc:picChg>
        <pc:picChg chg="add mod">
          <ac:chgData name="Andriy Chertov" userId="046d98cd-c402-4ee5-9f38-b021a3603a3e" providerId="ADAL" clId="{9E50EED8-5F76-4E27-BD46-5EAD4F103D14}" dt="2022-05-09T21:30:45.496" v="5" actId="14100"/>
          <ac:picMkLst>
            <pc:docMk/>
            <pc:sldMk cId="1956476680" sldId="259"/>
            <ac:picMk id="27" creationId="{7A7F8499-E3C6-A7DA-2570-F2DC44CD9CE8}"/>
          </ac:picMkLst>
        </pc:picChg>
        <pc:picChg chg="add mod">
          <ac:chgData name="Andriy Chertov" userId="046d98cd-c402-4ee5-9f38-b021a3603a3e" providerId="ADAL" clId="{9E50EED8-5F76-4E27-BD46-5EAD4F103D14}" dt="2022-05-09T21:34:42.627" v="31" actId="1038"/>
          <ac:picMkLst>
            <pc:docMk/>
            <pc:sldMk cId="1956476680" sldId="259"/>
            <ac:picMk id="28" creationId="{9E52F689-9F7D-205C-8EE7-E61A967FCCCA}"/>
          </ac:picMkLst>
        </pc:picChg>
        <pc:picChg chg="add mod">
          <ac:chgData name="Andriy Chertov" userId="046d98cd-c402-4ee5-9f38-b021a3603a3e" providerId="ADAL" clId="{9E50EED8-5F76-4E27-BD46-5EAD4F103D14}" dt="2022-05-09T21:34:36.926" v="28" actId="1076"/>
          <ac:picMkLst>
            <pc:docMk/>
            <pc:sldMk cId="1956476680" sldId="259"/>
            <ac:picMk id="29" creationId="{71BF64D0-548B-0119-AB8F-C8F21CDB56DB}"/>
          </ac:picMkLst>
        </pc:picChg>
        <pc:picChg chg="add mod">
          <ac:chgData name="Andriy Chertov" userId="046d98cd-c402-4ee5-9f38-b021a3603a3e" providerId="ADAL" clId="{9E50EED8-5F76-4E27-BD46-5EAD4F103D14}" dt="2022-05-09T21:34:41.574" v="30" actId="1076"/>
          <ac:picMkLst>
            <pc:docMk/>
            <pc:sldMk cId="1956476680" sldId="259"/>
            <ac:picMk id="30" creationId="{ED84AF5F-E503-897D-9C45-88C7E254B218}"/>
          </ac:picMkLst>
        </pc:picChg>
        <pc:picChg chg="add mod">
          <ac:chgData name="Andriy Chertov" userId="046d98cd-c402-4ee5-9f38-b021a3603a3e" providerId="ADAL" clId="{9E50EED8-5F76-4E27-BD46-5EAD4F103D14}" dt="2022-05-09T21:32:07.804" v="15" actId="1076"/>
          <ac:picMkLst>
            <pc:docMk/>
            <pc:sldMk cId="1956476680" sldId="259"/>
            <ac:picMk id="31" creationId="{542D0C7B-05AB-9589-DC79-B6B559072D7E}"/>
          </ac:picMkLst>
        </pc:picChg>
      </pc:sldChg>
      <pc:sldChg chg="addSp delSp modSp mod">
        <pc:chgData name="Andriy Chertov" userId="046d98cd-c402-4ee5-9f38-b021a3603a3e" providerId="ADAL" clId="{9E50EED8-5F76-4E27-BD46-5EAD4F103D14}" dt="2022-05-10T20:29:45.094" v="737" actId="1076"/>
        <pc:sldMkLst>
          <pc:docMk/>
          <pc:sldMk cId="1098886896" sldId="260"/>
        </pc:sldMkLst>
        <pc:spChg chg="add del mod">
          <ac:chgData name="Andriy Chertov" userId="046d98cd-c402-4ee5-9f38-b021a3603a3e" providerId="ADAL" clId="{9E50EED8-5F76-4E27-BD46-5EAD4F103D14}" dt="2022-05-09T21:35:13.606" v="33"/>
          <ac:spMkLst>
            <pc:docMk/>
            <pc:sldMk cId="1098886896" sldId="260"/>
            <ac:spMk id="4" creationId="{0ED0788A-4362-948E-F94F-8E72B7316170}"/>
          </ac:spMkLst>
        </pc:spChg>
        <pc:spChg chg="add del mod">
          <ac:chgData name="Andriy Chertov" userId="046d98cd-c402-4ee5-9f38-b021a3603a3e" providerId="ADAL" clId="{9E50EED8-5F76-4E27-BD46-5EAD4F103D14}" dt="2022-05-09T21:35:13.606" v="33"/>
          <ac:spMkLst>
            <pc:docMk/>
            <pc:sldMk cId="1098886896" sldId="260"/>
            <ac:spMk id="5" creationId="{F88B046C-38FD-2620-5596-A24E67B323B7}"/>
          </ac:spMkLst>
        </pc:spChg>
        <pc:spChg chg="add del mod">
          <ac:chgData name="Andriy Chertov" userId="046d98cd-c402-4ee5-9f38-b021a3603a3e" providerId="ADAL" clId="{9E50EED8-5F76-4E27-BD46-5EAD4F103D14}" dt="2022-05-09T21:35:13.606" v="33"/>
          <ac:spMkLst>
            <pc:docMk/>
            <pc:sldMk cId="1098886896" sldId="260"/>
            <ac:spMk id="6" creationId="{5567D339-F08B-3732-ABCF-256BC23B9528}"/>
          </ac:spMkLst>
        </pc:spChg>
        <pc:spChg chg="add del mod ord">
          <ac:chgData name="Andriy Chertov" userId="046d98cd-c402-4ee5-9f38-b021a3603a3e" providerId="ADAL" clId="{9E50EED8-5F76-4E27-BD46-5EAD4F103D14}" dt="2022-05-09T21:35:38.159" v="38" actId="478"/>
          <ac:spMkLst>
            <pc:docMk/>
            <pc:sldMk cId="1098886896" sldId="260"/>
            <ac:spMk id="12" creationId="{B6AFA893-EFE3-71C8-F56F-31A5528275D0}"/>
          </ac:spMkLst>
        </pc:spChg>
        <pc:spChg chg="add mod ord">
          <ac:chgData name="Andriy Chertov" userId="046d98cd-c402-4ee5-9f38-b021a3603a3e" providerId="ADAL" clId="{9E50EED8-5F76-4E27-BD46-5EAD4F103D14}" dt="2022-05-09T21:36:49.220" v="58" actId="1076"/>
          <ac:spMkLst>
            <pc:docMk/>
            <pc:sldMk cId="1098886896" sldId="260"/>
            <ac:spMk id="13" creationId="{9A7017DB-0BFE-1935-7993-0E50F0017F43}"/>
          </ac:spMkLst>
        </pc:spChg>
        <pc:spChg chg="add mod">
          <ac:chgData name="Andriy Chertov" userId="046d98cd-c402-4ee5-9f38-b021a3603a3e" providerId="ADAL" clId="{9E50EED8-5F76-4E27-BD46-5EAD4F103D14}" dt="2022-05-10T20:29:45.094" v="737" actId="1076"/>
          <ac:spMkLst>
            <pc:docMk/>
            <pc:sldMk cId="1098886896" sldId="260"/>
            <ac:spMk id="14" creationId="{96D3DEE2-6460-4588-E58C-08CC523E0180}"/>
          </ac:spMkLst>
        </pc:spChg>
        <pc:picChg chg="add del mod">
          <ac:chgData name="Andriy Chertov" userId="046d98cd-c402-4ee5-9f38-b021a3603a3e" providerId="ADAL" clId="{9E50EED8-5F76-4E27-BD46-5EAD4F103D14}" dt="2022-05-09T21:35:13.606" v="33"/>
          <ac:picMkLst>
            <pc:docMk/>
            <pc:sldMk cId="1098886896" sldId="260"/>
            <ac:picMk id="2" creationId="{21CCDF8C-E8AF-2073-1C03-7F1F49C74BA3}"/>
          </ac:picMkLst>
        </pc:picChg>
        <pc:picChg chg="add del mod">
          <ac:chgData name="Andriy Chertov" userId="046d98cd-c402-4ee5-9f38-b021a3603a3e" providerId="ADAL" clId="{9E50EED8-5F76-4E27-BD46-5EAD4F103D14}" dt="2022-05-09T21:35:13.606" v="33"/>
          <ac:picMkLst>
            <pc:docMk/>
            <pc:sldMk cId="1098886896" sldId="260"/>
            <ac:picMk id="3" creationId="{BA5F84C0-5CE6-EE7F-0E1A-FB9A028D7AA1}"/>
          </ac:picMkLst>
        </pc:picChg>
        <pc:picChg chg="add del mod">
          <ac:chgData name="Andriy Chertov" userId="046d98cd-c402-4ee5-9f38-b021a3603a3e" providerId="ADAL" clId="{9E50EED8-5F76-4E27-BD46-5EAD4F103D14}" dt="2022-05-09T21:35:13.606" v="33"/>
          <ac:picMkLst>
            <pc:docMk/>
            <pc:sldMk cId="1098886896" sldId="260"/>
            <ac:picMk id="7" creationId="{8DDDBE82-E044-FF11-491D-DBC68A838A17}"/>
          </ac:picMkLst>
        </pc:picChg>
        <pc:picChg chg="add del mod">
          <ac:chgData name="Andriy Chertov" userId="046d98cd-c402-4ee5-9f38-b021a3603a3e" providerId="ADAL" clId="{9E50EED8-5F76-4E27-BD46-5EAD4F103D14}" dt="2022-05-09T21:35:13.606" v="33"/>
          <ac:picMkLst>
            <pc:docMk/>
            <pc:sldMk cId="1098886896" sldId="260"/>
            <ac:picMk id="8" creationId="{8562EBA0-1E8A-AE2E-1690-50527EE48C74}"/>
          </ac:picMkLst>
        </pc:picChg>
        <pc:picChg chg="add del mod">
          <ac:chgData name="Andriy Chertov" userId="046d98cd-c402-4ee5-9f38-b021a3603a3e" providerId="ADAL" clId="{9E50EED8-5F76-4E27-BD46-5EAD4F103D14}" dt="2022-05-09T21:35:13.606" v="33"/>
          <ac:picMkLst>
            <pc:docMk/>
            <pc:sldMk cId="1098886896" sldId="260"/>
            <ac:picMk id="9" creationId="{4EB1E379-F3D7-9961-D7D2-E24CF7A90A2B}"/>
          </ac:picMkLst>
        </pc:picChg>
        <pc:picChg chg="add del mod">
          <ac:chgData name="Andriy Chertov" userId="046d98cd-c402-4ee5-9f38-b021a3603a3e" providerId="ADAL" clId="{9E50EED8-5F76-4E27-BD46-5EAD4F103D14}" dt="2022-05-09T21:35:13.606" v="33"/>
          <ac:picMkLst>
            <pc:docMk/>
            <pc:sldMk cId="1098886896" sldId="260"/>
            <ac:picMk id="10" creationId="{0FDFE165-3F9B-717B-58C0-8C949BB53620}"/>
          </ac:picMkLst>
        </pc:picChg>
        <pc:picChg chg="add del mod">
          <ac:chgData name="Andriy Chertov" userId="046d98cd-c402-4ee5-9f38-b021a3603a3e" providerId="ADAL" clId="{9E50EED8-5F76-4E27-BD46-5EAD4F103D14}" dt="2022-05-09T21:35:13.606" v="33"/>
          <ac:picMkLst>
            <pc:docMk/>
            <pc:sldMk cId="1098886896" sldId="260"/>
            <ac:picMk id="11" creationId="{A2575A71-31E1-4284-389E-B240588DAFD3}"/>
          </ac:picMkLst>
        </pc:picChg>
      </pc:sldChg>
      <pc:sldChg chg="addSp delSp modSp mod">
        <pc:chgData name="Andriy Chertov" userId="046d98cd-c402-4ee5-9f38-b021a3603a3e" providerId="ADAL" clId="{9E50EED8-5F76-4E27-BD46-5EAD4F103D14}" dt="2022-05-09T21:42:51.172" v="103" actId="14100"/>
        <pc:sldMkLst>
          <pc:docMk/>
          <pc:sldMk cId="1078693931" sldId="261"/>
        </pc:sldMkLst>
        <pc:spChg chg="add del mod">
          <ac:chgData name="Andriy Chertov" userId="046d98cd-c402-4ee5-9f38-b021a3603a3e" providerId="ADAL" clId="{9E50EED8-5F76-4E27-BD46-5EAD4F103D14}" dt="2022-05-09T21:37:10.802" v="60"/>
          <ac:spMkLst>
            <pc:docMk/>
            <pc:sldMk cId="1078693931" sldId="261"/>
            <ac:spMk id="2" creationId="{5BA03C07-6F44-05BF-1C91-B54F6498A9D9}"/>
          </ac:spMkLst>
        </pc:spChg>
        <pc:spChg chg="add mod">
          <ac:chgData name="Andriy Chertov" userId="046d98cd-c402-4ee5-9f38-b021a3603a3e" providerId="ADAL" clId="{9E50EED8-5F76-4E27-BD46-5EAD4F103D14}" dt="2022-05-09T21:37:55.623" v="67" actId="207"/>
          <ac:spMkLst>
            <pc:docMk/>
            <pc:sldMk cId="1078693931" sldId="261"/>
            <ac:spMk id="3" creationId="{227FCB29-7452-1715-2D7C-965DAB4ED0A3}"/>
          </ac:spMkLst>
        </pc:spChg>
        <pc:spChg chg="add mod">
          <ac:chgData name="Andriy Chertov" userId="046d98cd-c402-4ee5-9f38-b021a3603a3e" providerId="ADAL" clId="{9E50EED8-5F76-4E27-BD46-5EAD4F103D14}" dt="2022-05-09T21:37:28.510" v="62" actId="14100"/>
          <ac:spMkLst>
            <pc:docMk/>
            <pc:sldMk cId="1078693931" sldId="261"/>
            <ac:spMk id="4" creationId="{084DB490-FED3-E948-11CC-FB003DF25C36}"/>
          </ac:spMkLst>
        </pc:spChg>
        <pc:spChg chg="add mod">
          <ac:chgData name="Andriy Chertov" userId="046d98cd-c402-4ee5-9f38-b021a3603a3e" providerId="ADAL" clId="{9E50EED8-5F76-4E27-BD46-5EAD4F103D14}" dt="2022-05-09T21:42:45.831" v="101" actId="1037"/>
          <ac:spMkLst>
            <pc:docMk/>
            <pc:sldMk cId="1078693931" sldId="261"/>
            <ac:spMk id="9" creationId="{A1C7D446-55C2-0641-FAB0-A0165ECB4C38}"/>
          </ac:spMkLst>
        </pc:spChg>
        <pc:spChg chg="add mod">
          <ac:chgData name="Andriy Chertov" userId="046d98cd-c402-4ee5-9f38-b021a3603a3e" providerId="ADAL" clId="{9E50EED8-5F76-4E27-BD46-5EAD4F103D14}" dt="2022-05-09T21:41:52.980" v="80" actId="2711"/>
          <ac:spMkLst>
            <pc:docMk/>
            <pc:sldMk cId="1078693931" sldId="261"/>
            <ac:spMk id="10" creationId="{EE703E09-805A-8092-CB2C-D812188469AD}"/>
          </ac:spMkLst>
        </pc:spChg>
        <pc:spChg chg="add mod">
          <ac:chgData name="Andriy Chertov" userId="046d98cd-c402-4ee5-9f38-b021a3603a3e" providerId="ADAL" clId="{9E50EED8-5F76-4E27-BD46-5EAD4F103D14}" dt="2022-05-09T21:37:28.510" v="62" actId="14100"/>
          <ac:spMkLst>
            <pc:docMk/>
            <pc:sldMk cId="1078693931" sldId="261"/>
            <ac:spMk id="11" creationId="{BE0D1CAF-2E8C-5439-267B-6212664182AE}"/>
          </ac:spMkLst>
        </pc:spChg>
        <pc:picChg chg="add mod">
          <ac:chgData name="Andriy Chertov" userId="046d98cd-c402-4ee5-9f38-b021a3603a3e" providerId="ADAL" clId="{9E50EED8-5F76-4E27-BD46-5EAD4F103D14}" dt="2022-05-09T21:39:30.357" v="74" actId="1076"/>
          <ac:picMkLst>
            <pc:docMk/>
            <pc:sldMk cId="1078693931" sldId="261"/>
            <ac:picMk id="5" creationId="{D975C552-D257-46C4-5F5F-7039E7ED64F6}"/>
          </ac:picMkLst>
        </pc:picChg>
        <pc:picChg chg="add mod">
          <ac:chgData name="Andriy Chertov" userId="046d98cd-c402-4ee5-9f38-b021a3603a3e" providerId="ADAL" clId="{9E50EED8-5F76-4E27-BD46-5EAD4F103D14}" dt="2022-05-09T21:39:34.208" v="76" actId="1076"/>
          <ac:picMkLst>
            <pc:docMk/>
            <pc:sldMk cId="1078693931" sldId="261"/>
            <ac:picMk id="6" creationId="{FEC58BC1-2597-7F1F-FCC0-91F145E5F5C3}"/>
          </ac:picMkLst>
        </pc:picChg>
        <pc:picChg chg="add mod">
          <ac:chgData name="Andriy Chertov" userId="046d98cd-c402-4ee5-9f38-b021a3603a3e" providerId="ADAL" clId="{9E50EED8-5F76-4E27-BD46-5EAD4F103D14}" dt="2022-05-09T21:41:45.380" v="78" actId="1076"/>
          <ac:picMkLst>
            <pc:docMk/>
            <pc:sldMk cId="1078693931" sldId="261"/>
            <ac:picMk id="7" creationId="{3A9C3140-627F-F614-D5C7-E34195BC37A9}"/>
          </ac:picMkLst>
        </pc:picChg>
        <pc:picChg chg="add mod">
          <ac:chgData name="Andriy Chertov" userId="046d98cd-c402-4ee5-9f38-b021a3603a3e" providerId="ADAL" clId="{9E50EED8-5F76-4E27-BD46-5EAD4F103D14}" dt="2022-05-09T21:42:35.674" v="96" actId="1076"/>
          <ac:picMkLst>
            <pc:docMk/>
            <pc:sldMk cId="1078693931" sldId="261"/>
            <ac:picMk id="8" creationId="{3587FC8A-26DA-527C-E9A8-6E7B87A0EF0C}"/>
          </ac:picMkLst>
        </pc:picChg>
        <pc:picChg chg="add mod">
          <ac:chgData name="Andriy Chertov" userId="046d98cd-c402-4ee5-9f38-b021a3603a3e" providerId="ADAL" clId="{9E50EED8-5F76-4E27-BD46-5EAD4F103D14}" dt="2022-05-09T21:42:51.172" v="103" actId="14100"/>
          <ac:picMkLst>
            <pc:docMk/>
            <pc:sldMk cId="1078693931" sldId="261"/>
            <ac:picMk id="12" creationId="{E1CE089D-B00A-FA5E-4132-BB298A4840F6}"/>
          </ac:picMkLst>
        </pc:picChg>
      </pc:sldChg>
      <pc:sldChg chg="addSp modSp mod">
        <pc:chgData name="Andriy Chertov" userId="046d98cd-c402-4ee5-9f38-b021a3603a3e" providerId="ADAL" clId="{9E50EED8-5F76-4E27-BD46-5EAD4F103D14}" dt="2022-05-09T21:45:06.600" v="142" actId="1076"/>
        <pc:sldMkLst>
          <pc:docMk/>
          <pc:sldMk cId="2944332192" sldId="262"/>
        </pc:sldMkLst>
        <pc:spChg chg="add mod">
          <ac:chgData name="Andriy Chertov" userId="046d98cd-c402-4ee5-9f38-b021a3603a3e" providerId="ADAL" clId="{9E50EED8-5F76-4E27-BD46-5EAD4F103D14}" dt="2022-05-09T21:43:18.403" v="105" actId="14100"/>
          <ac:spMkLst>
            <pc:docMk/>
            <pc:sldMk cId="2944332192" sldId="262"/>
            <ac:spMk id="2" creationId="{A61B361D-CEDA-3B1E-F2F2-C4A98F928D82}"/>
          </ac:spMkLst>
        </pc:spChg>
        <pc:spChg chg="add mod">
          <ac:chgData name="Andriy Chertov" userId="046d98cd-c402-4ee5-9f38-b021a3603a3e" providerId="ADAL" clId="{9E50EED8-5F76-4E27-BD46-5EAD4F103D14}" dt="2022-05-09T21:43:18.403" v="105" actId="14100"/>
          <ac:spMkLst>
            <pc:docMk/>
            <pc:sldMk cId="2944332192" sldId="262"/>
            <ac:spMk id="3" creationId="{32060959-8CD8-DF85-8945-C20961031EF2}"/>
          </ac:spMkLst>
        </pc:spChg>
        <pc:spChg chg="add mod">
          <ac:chgData name="Andriy Chertov" userId="046d98cd-c402-4ee5-9f38-b021a3603a3e" providerId="ADAL" clId="{9E50EED8-5F76-4E27-BD46-5EAD4F103D14}" dt="2022-05-09T21:43:18.403" v="105" actId="14100"/>
          <ac:spMkLst>
            <pc:docMk/>
            <pc:sldMk cId="2944332192" sldId="262"/>
            <ac:spMk id="4" creationId="{D05C8742-E38F-E60D-88E4-3F72963EFD02}"/>
          </ac:spMkLst>
        </pc:spChg>
        <pc:spChg chg="add mod">
          <ac:chgData name="Andriy Chertov" userId="046d98cd-c402-4ee5-9f38-b021a3603a3e" providerId="ADAL" clId="{9E50EED8-5F76-4E27-BD46-5EAD4F103D14}" dt="2022-05-09T21:44:36.387" v="132" actId="1076"/>
          <ac:spMkLst>
            <pc:docMk/>
            <pc:sldMk cId="2944332192" sldId="262"/>
            <ac:spMk id="9" creationId="{C3E8B622-596A-87BE-0F86-3051E817700E}"/>
          </ac:spMkLst>
        </pc:spChg>
        <pc:spChg chg="add mod">
          <ac:chgData name="Andriy Chertov" userId="046d98cd-c402-4ee5-9f38-b021a3603a3e" providerId="ADAL" clId="{9E50EED8-5F76-4E27-BD46-5EAD4F103D14}" dt="2022-05-09T21:45:06.600" v="142" actId="1076"/>
          <ac:spMkLst>
            <pc:docMk/>
            <pc:sldMk cId="2944332192" sldId="262"/>
            <ac:spMk id="10" creationId="{FD9817CF-900F-07D9-F9A1-34641B9AB296}"/>
          </ac:spMkLst>
        </pc:spChg>
        <pc:spChg chg="add mod">
          <ac:chgData name="Andriy Chertov" userId="046d98cd-c402-4ee5-9f38-b021a3603a3e" providerId="ADAL" clId="{9E50EED8-5F76-4E27-BD46-5EAD4F103D14}" dt="2022-05-09T21:44:48.190" v="136" actId="1076"/>
          <ac:spMkLst>
            <pc:docMk/>
            <pc:sldMk cId="2944332192" sldId="262"/>
            <ac:spMk id="11" creationId="{CD941136-9ACD-2114-5016-8F913A023CA3}"/>
          </ac:spMkLst>
        </pc:spChg>
        <pc:spChg chg="add mod">
          <ac:chgData name="Andriy Chertov" userId="046d98cd-c402-4ee5-9f38-b021a3603a3e" providerId="ADAL" clId="{9E50EED8-5F76-4E27-BD46-5EAD4F103D14}" dt="2022-05-09T21:43:37.428" v="110" actId="207"/>
          <ac:spMkLst>
            <pc:docMk/>
            <pc:sldMk cId="2944332192" sldId="262"/>
            <ac:spMk id="12" creationId="{035D52F6-F13E-C9AC-3AFB-28CF262DF782}"/>
          </ac:spMkLst>
        </pc:spChg>
        <pc:picChg chg="add mod">
          <ac:chgData name="Andriy Chertov" userId="046d98cd-c402-4ee5-9f38-b021a3603a3e" providerId="ADAL" clId="{9E50EED8-5F76-4E27-BD46-5EAD4F103D14}" dt="2022-05-09T21:44:58.799" v="139" actId="1076"/>
          <ac:picMkLst>
            <pc:docMk/>
            <pc:sldMk cId="2944332192" sldId="262"/>
            <ac:picMk id="5" creationId="{78666795-19C5-13B7-17A1-FC4B45B79A59}"/>
          </ac:picMkLst>
        </pc:picChg>
        <pc:picChg chg="add mod">
          <ac:chgData name="Andriy Chertov" userId="046d98cd-c402-4ee5-9f38-b021a3603a3e" providerId="ADAL" clId="{9E50EED8-5F76-4E27-BD46-5EAD4F103D14}" dt="2022-05-09T21:45:00.623" v="140" actId="1076"/>
          <ac:picMkLst>
            <pc:docMk/>
            <pc:sldMk cId="2944332192" sldId="262"/>
            <ac:picMk id="6" creationId="{6DF21315-1AE0-8E6F-0C29-AF1232DCE9C9}"/>
          </ac:picMkLst>
        </pc:picChg>
        <pc:picChg chg="add mod">
          <ac:chgData name="Andriy Chertov" userId="046d98cd-c402-4ee5-9f38-b021a3603a3e" providerId="ADAL" clId="{9E50EED8-5F76-4E27-BD46-5EAD4F103D14}" dt="2022-05-09T21:44:38.675" v="134" actId="1076"/>
          <ac:picMkLst>
            <pc:docMk/>
            <pc:sldMk cId="2944332192" sldId="262"/>
            <ac:picMk id="7" creationId="{F6DCEF5C-6D6D-6782-B619-64BC587704D3}"/>
          </ac:picMkLst>
        </pc:picChg>
        <pc:picChg chg="add mod">
          <ac:chgData name="Andriy Chertov" userId="046d98cd-c402-4ee5-9f38-b021a3603a3e" providerId="ADAL" clId="{9E50EED8-5F76-4E27-BD46-5EAD4F103D14}" dt="2022-05-09T21:44:37.434" v="133" actId="1076"/>
          <ac:picMkLst>
            <pc:docMk/>
            <pc:sldMk cId="2944332192" sldId="262"/>
            <ac:picMk id="8" creationId="{C6D92287-B17D-7B3D-0DA1-463BCDEFCACC}"/>
          </ac:picMkLst>
        </pc:picChg>
      </pc:sldChg>
      <pc:sldChg chg="addSp modSp mod">
        <pc:chgData name="Andriy Chertov" userId="046d98cd-c402-4ee5-9f38-b021a3603a3e" providerId="ADAL" clId="{9E50EED8-5F76-4E27-BD46-5EAD4F103D14}" dt="2022-05-09T21:46:30.703" v="164" actId="1076"/>
        <pc:sldMkLst>
          <pc:docMk/>
          <pc:sldMk cId="3155460217" sldId="263"/>
        </pc:sldMkLst>
        <pc:spChg chg="add mod">
          <ac:chgData name="Andriy Chertov" userId="046d98cd-c402-4ee5-9f38-b021a3603a3e" providerId="ADAL" clId="{9E50EED8-5F76-4E27-BD46-5EAD4F103D14}" dt="2022-05-09T21:46:14.269" v="157" actId="1076"/>
          <ac:spMkLst>
            <pc:docMk/>
            <pc:sldMk cId="3155460217" sldId="263"/>
            <ac:spMk id="2" creationId="{9F0B03BF-31C1-46E1-53E6-85FF919ABEC2}"/>
          </ac:spMkLst>
        </pc:spChg>
        <pc:spChg chg="add mod">
          <ac:chgData name="Andriy Chertov" userId="046d98cd-c402-4ee5-9f38-b021a3603a3e" providerId="ADAL" clId="{9E50EED8-5F76-4E27-BD46-5EAD4F103D14}" dt="2022-05-09T21:45:55.794" v="147" actId="14100"/>
          <ac:spMkLst>
            <pc:docMk/>
            <pc:sldMk cId="3155460217" sldId="263"/>
            <ac:spMk id="3" creationId="{DD409E0F-E7D6-9212-2D1A-6C20BB3E6DC6}"/>
          </ac:spMkLst>
        </pc:spChg>
        <pc:spChg chg="add mod">
          <ac:chgData name="Andriy Chertov" userId="046d98cd-c402-4ee5-9f38-b021a3603a3e" providerId="ADAL" clId="{9E50EED8-5F76-4E27-BD46-5EAD4F103D14}" dt="2022-05-09T21:46:30.703" v="164" actId="1076"/>
          <ac:spMkLst>
            <pc:docMk/>
            <pc:sldMk cId="3155460217" sldId="263"/>
            <ac:spMk id="5" creationId="{22410CC5-A53B-2E8F-F37A-8E58EECA256A}"/>
          </ac:spMkLst>
        </pc:spChg>
        <pc:picChg chg="add mod">
          <ac:chgData name="Andriy Chertov" userId="046d98cd-c402-4ee5-9f38-b021a3603a3e" providerId="ADAL" clId="{9E50EED8-5F76-4E27-BD46-5EAD4F103D14}" dt="2022-05-09T21:46:26.454" v="163" actId="1076"/>
          <ac:picMkLst>
            <pc:docMk/>
            <pc:sldMk cId="3155460217" sldId="263"/>
            <ac:picMk id="4" creationId="{D4CAABEC-7BF2-617B-0C62-0D7408780ED1}"/>
          </ac:picMkLst>
        </pc:picChg>
        <pc:picChg chg="add mod">
          <ac:chgData name="Andriy Chertov" userId="046d98cd-c402-4ee5-9f38-b021a3603a3e" providerId="ADAL" clId="{9E50EED8-5F76-4E27-BD46-5EAD4F103D14}" dt="2022-05-09T21:45:55.794" v="147" actId="14100"/>
          <ac:picMkLst>
            <pc:docMk/>
            <pc:sldMk cId="3155460217" sldId="263"/>
            <ac:picMk id="6" creationId="{6B7C1A1D-1FCD-B11E-3666-811C8DCBAAF4}"/>
          </ac:picMkLst>
        </pc:picChg>
      </pc:sldChg>
      <pc:sldChg chg="delSp add del mod">
        <pc:chgData name="Andriy Chertov" userId="046d98cd-c402-4ee5-9f38-b021a3603a3e" providerId="ADAL" clId="{9E50EED8-5F76-4E27-BD46-5EAD4F103D14}" dt="2022-05-10T21:03:13.391" v="1556" actId="47"/>
        <pc:sldMkLst>
          <pc:docMk/>
          <pc:sldMk cId="2483674285" sldId="264"/>
        </pc:sldMkLst>
        <pc:picChg chg="del">
          <ac:chgData name="Andriy Chertov" userId="046d98cd-c402-4ee5-9f38-b021a3603a3e" providerId="ADAL" clId="{9E50EED8-5F76-4E27-BD46-5EAD4F103D14}" dt="2022-05-10T18:51:50.353" v="220" actId="478"/>
          <ac:picMkLst>
            <pc:docMk/>
            <pc:sldMk cId="2483674285" sldId="264"/>
            <ac:picMk id="3" creationId="{B58CA50E-FC02-115A-3F9A-5E8C5A20BB03}"/>
          </ac:picMkLst>
        </pc:picChg>
      </pc:sldChg>
      <pc:sldChg chg="addSp delSp modSp add mod">
        <pc:chgData name="Andriy Chertov" userId="046d98cd-c402-4ee5-9f38-b021a3603a3e" providerId="ADAL" clId="{9E50EED8-5F76-4E27-BD46-5EAD4F103D14}" dt="2022-05-10T19:31:27.130" v="403" actId="1036"/>
        <pc:sldMkLst>
          <pc:docMk/>
          <pc:sldMk cId="991876230" sldId="265"/>
        </pc:sldMkLst>
        <pc:spChg chg="add mod">
          <ac:chgData name="Andriy Chertov" userId="046d98cd-c402-4ee5-9f38-b021a3603a3e" providerId="ADAL" clId="{9E50EED8-5F76-4E27-BD46-5EAD4F103D14}" dt="2022-05-10T19:28:00.552" v="301" actId="1076"/>
          <ac:spMkLst>
            <pc:docMk/>
            <pc:sldMk cId="991876230" sldId="265"/>
            <ac:spMk id="4" creationId="{797ED61A-180C-A89A-E2CE-5F94B2F7A943}"/>
          </ac:spMkLst>
        </pc:spChg>
        <pc:spChg chg="add mod">
          <ac:chgData name="Andriy Chertov" userId="046d98cd-c402-4ee5-9f38-b021a3603a3e" providerId="ADAL" clId="{9E50EED8-5F76-4E27-BD46-5EAD4F103D14}" dt="2022-05-10T19:31:24.439" v="400" actId="14100"/>
          <ac:spMkLst>
            <pc:docMk/>
            <pc:sldMk cId="991876230" sldId="265"/>
            <ac:spMk id="11" creationId="{CE4F83BC-90B6-274F-76D3-D4FCA5AE5E27}"/>
          </ac:spMkLst>
        </pc:spChg>
        <pc:picChg chg="add mod">
          <ac:chgData name="Andriy Chertov" userId="046d98cd-c402-4ee5-9f38-b021a3603a3e" providerId="ADAL" clId="{9E50EED8-5F76-4E27-BD46-5EAD4F103D14}" dt="2022-05-10T19:31:27.130" v="403" actId="1036"/>
          <ac:picMkLst>
            <pc:docMk/>
            <pc:sldMk cId="991876230" sldId="265"/>
            <ac:picMk id="3" creationId="{3CED6DA3-0CD3-2DE9-2C33-3F621258C0B9}"/>
          </ac:picMkLst>
        </pc:picChg>
        <pc:picChg chg="add del mod">
          <ac:chgData name="Andriy Chertov" userId="046d98cd-c402-4ee5-9f38-b021a3603a3e" providerId="ADAL" clId="{9E50EED8-5F76-4E27-BD46-5EAD4F103D14}" dt="2022-05-10T19:28:56.901" v="307" actId="478"/>
          <ac:picMkLst>
            <pc:docMk/>
            <pc:sldMk cId="991876230" sldId="265"/>
            <ac:picMk id="6" creationId="{E3EF1023-32DB-0E01-F855-BDA25EFD0583}"/>
          </ac:picMkLst>
        </pc:picChg>
        <pc:picChg chg="add mod">
          <ac:chgData name="Andriy Chertov" userId="046d98cd-c402-4ee5-9f38-b021a3603a3e" providerId="ADAL" clId="{9E50EED8-5F76-4E27-BD46-5EAD4F103D14}" dt="2022-05-10T19:29:51.201" v="315" actId="1076"/>
          <ac:picMkLst>
            <pc:docMk/>
            <pc:sldMk cId="991876230" sldId="265"/>
            <ac:picMk id="8" creationId="{BB6CFF21-9E4D-255C-1514-C69FFCA424EA}"/>
          </ac:picMkLst>
        </pc:picChg>
        <pc:picChg chg="add mod">
          <ac:chgData name="Andriy Chertov" userId="046d98cd-c402-4ee5-9f38-b021a3603a3e" providerId="ADAL" clId="{9E50EED8-5F76-4E27-BD46-5EAD4F103D14}" dt="2022-05-10T19:29:46.833" v="314" actId="1076"/>
          <ac:picMkLst>
            <pc:docMk/>
            <pc:sldMk cId="991876230" sldId="265"/>
            <ac:picMk id="10" creationId="{0AC207B0-F438-BEDD-AACE-A879A6FFEEE3}"/>
          </ac:picMkLst>
        </pc:picChg>
      </pc:sldChg>
      <pc:sldChg chg="addSp modSp add mod">
        <pc:chgData name="Andriy Chertov" userId="046d98cd-c402-4ee5-9f38-b021a3603a3e" providerId="ADAL" clId="{9E50EED8-5F76-4E27-BD46-5EAD4F103D14}" dt="2022-05-10T19:36:00.534" v="501" actId="20577"/>
        <pc:sldMkLst>
          <pc:docMk/>
          <pc:sldMk cId="3547711101" sldId="266"/>
        </pc:sldMkLst>
        <pc:spChg chg="add mod">
          <ac:chgData name="Andriy Chertov" userId="046d98cd-c402-4ee5-9f38-b021a3603a3e" providerId="ADAL" clId="{9E50EED8-5F76-4E27-BD46-5EAD4F103D14}" dt="2022-05-10T19:36:00.534" v="501" actId="20577"/>
          <ac:spMkLst>
            <pc:docMk/>
            <pc:sldMk cId="3547711101" sldId="266"/>
            <ac:spMk id="8" creationId="{A937B811-20F2-3B70-47BD-23820641FCF0}"/>
          </ac:spMkLst>
        </pc:spChg>
        <pc:picChg chg="add mod">
          <ac:chgData name="Andriy Chertov" userId="046d98cd-c402-4ee5-9f38-b021a3603a3e" providerId="ADAL" clId="{9E50EED8-5F76-4E27-BD46-5EAD4F103D14}" dt="2022-05-10T19:35:12.182" v="477" actId="1076"/>
          <ac:picMkLst>
            <pc:docMk/>
            <pc:sldMk cId="3547711101" sldId="266"/>
            <ac:picMk id="3" creationId="{4AB90867-64AF-F6A8-5601-1AC5D90F2CF4}"/>
          </ac:picMkLst>
        </pc:picChg>
        <pc:picChg chg="add mod">
          <ac:chgData name="Andriy Chertov" userId="046d98cd-c402-4ee5-9f38-b021a3603a3e" providerId="ADAL" clId="{9E50EED8-5F76-4E27-BD46-5EAD4F103D14}" dt="2022-05-10T19:35:25.901" v="484" actId="1038"/>
          <ac:picMkLst>
            <pc:docMk/>
            <pc:sldMk cId="3547711101" sldId="266"/>
            <ac:picMk id="5" creationId="{1AA8FD35-2F88-6B32-9566-22AEA960B073}"/>
          </ac:picMkLst>
        </pc:picChg>
        <pc:picChg chg="add mod">
          <ac:chgData name="Andriy Chertov" userId="046d98cd-c402-4ee5-9f38-b021a3603a3e" providerId="ADAL" clId="{9E50EED8-5F76-4E27-BD46-5EAD4F103D14}" dt="2022-05-10T19:35:35.296" v="485" actId="14100"/>
          <ac:picMkLst>
            <pc:docMk/>
            <pc:sldMk cId="3547711101" sldId="266"/>
            <ac:picMk id="7" creationId="{1FF2D5CA-8F28-4F57-A142-0BAF3BCA90F4}"/>
          </ac:picMkLst>
        </pc:picChg>
      </pc:sldChg>
      <pc:sldChg chg="addSp modSp add mod">
        <pc:chgData name="Andriy Chertov" userId="046d98cd-c402-4ee5-9f38-b021a3603a3e" providerId="ADAL" clId="{9E50EED8-5F76-4E27-BD46-5EAD4F103D14}" dt="2022-05-10T19:33:00.887" v="460" actId="1037"/>
        <pc:sldMkLst>
          <pc:docMk/>
          <pc:sldMk cId="2973689845" sldId="267"/>
        </pc:sldMkLst>
        <pc:spChg chg="add mod">
          <ac:chgData name="Andriy Chertov" userId="046d98cd-c402-4ee5-9f38-b021a3603a3e" providerId="ADAL" clId="{9E50EED8-5F76-4E27-BD46-5EAD4F103D14}" dt="2022-05-10T19:32:26.526" v="411" actId="2711"/>
          <ac:spMkLst>
            <pc:docMk/>
            <pc:sldMk cId="2973689845" sldId="267"/>
            <ac:spMk id="3" creationId="{2ECFBB21-5783-836A-8D16-D2A700F489CD}"/>
          </ac:spMkLst>
        </pc:spChg>
        <pc:spChg chg="add mod">
          <ac:chgData name="Andriy Chertov" userId="046d98cd-c402-4ee5-9f38-b021a3603a3e" providerId="ADAL" clId="{9E50EED8-5F76-4E27-BD46-5EAD4F103D14}" dt="2022-05-10T19:33:00.887" v="460" actId="1037"/>
          <ac:spMkLst>
            <pc:docMk/>
            <pc:sldMk cId="2973689845" sldId="267"/>
            <ac:spMk id="4" creationId="{595A486A-89E2-0B2B-9F20-3D0926AA6D3D}"/>
          </ac:spMkLst>
        </pc:spChg>
        <pc:picChg chg="add mod">
          <ac:chgData name="Andriy Chertov" userId="046d98cd-c402-4ee5-9f38-b021a3603a3e" providerId="ADAL" clId="{9E50EED8-5F76-4E27-BD46-5EAD4F103D14}" dt="2022-05-10T19:32:36.842" v="414" actId="1076"/>
          <ac:picMkLst>
            <pc:docMk/>
            <pc:sldMk cId="2973689845" sldId="267"/>
            <ac:picMk id="2" creationId="{489C6AEF-396D-636D-8672-4E8AB1DB7B2E}"/>
          </ac:picMkLst>
        </pc:picChg>
      </pc:sldChg>
      <pc:sldChg chg="addSp delSp modSp add mod">
        <pc:chgData name="Andriy Chertov" userId="046d98cd-c402-4ee5-9f38-b021a3603a3e" providerId="ADAL" clId="{9E50EED8-5F76-4E27-BD46-5EAD4F103D14}" dt="2022-05-10T19:39:50.210" v="617" actId="1038"/>
        <pc:sldMkLst>
          <pc:docMk/>
          <pc:sldMk cId="3263872459" sldId="268"/>
        </pc:sldMkLst>
        <pc:spChg chg="add mod">
          <ac:chgData name="Andriy Chertov" userId="046d98cd-c402-4ee5-9f38-b021a3603a3e" providerId="ADAL" clId="{9E50EED8-5F76-4E27-BD46-5EAD4F103D14}" dt="2022-05-10T19:39:50.210" v="617" actId="1038"/>
          <ac:spMkLst>
            <pc:docMk/>
            <pc:sldMk cId="3263872459" sldId="268"/>
            <ac:spMk id="2" creationId="{99C57D98-2124-1CE9-3185-FA8DD2724F0C}"/>
          </ac:spMkLst>
        </pc:spChg>
        <pc:picChg chg="add mod">
          <ac:chgData name="Andriy Chertov" userId="046d98cd-c402-4ee5-9f38-b021a3603a3e" providerId="ADAL" clId="{9E50EED8-5F76-4E27-BD46-5EAD4F103D14}" dt="2022-05-10T19:38:57.074" v="536" actId="1035"/>
          <ac:picMkLst>
            <pc:docMk/>
            <pc:sldMk cId="3263872459" sldId="268"/>
            <ac:picMk id="4" creationId="{FD1110DC-4335-B3EB-6196-6C8D812F0D53}"/>
          </ac:picMkLst>
        </pc:picChg>
        <pc:picChg chg="add del mod">
          <ac:chgData name="Andriy Chertov" userId="046d98cd-c402-4ee5-9f38-b021a3603a3e" providerId="ADAL" clId="{9E50EED8-5F76-4E27-BD46-5EAD4F103D14}" dt="2022-05-10T19:38:16.711" v="517" actId="21"/>
          <ac:picMkLst>
            <pc:docMk/>
            <pc:sldMk cId="3263872459" sldId="268"/>
            <ac:picMk id="5" creationId="{84D084BD-CB06-2FEC-4DD9-1E32A7EE4D36}"/>
          </ac:picMkLst>
        </pc:picChg>
      </pc:sldChg>
      <pc:sldChg chg="addSp delSp modSp add mod">
        <pc:chgData name="Andriy Chertov" userId="046d98cd-c402-4ee5-9f38-b021a3603a3e" providerId="ADAL" clId="{9E50EED8-5F76-4E27-BD46-5EAD4F103D14}" dt="2022-05-10T19:41:25.706" v="624" actId="1076"/>
        <pc:sldMkLst>
          <pc:docMk/>
          <pc:sldMk cId="838000665" sldId="269"/>
        </pc:sldMkLst>
        <pc:spChg chg="add mod">
          <ac:chgData name="Andriy Chertov" userId="046d98cd-c402-4ee5-9f38-b021a3603a3e" providerId="ADAL" clId="{9E50EED8-5F76-4E27-BD46-5EAD4F103D14}" dt="2022-05-10T19:39:46.164" v="616" actId="1038"/>
          <ac:spMkLst>
            <pc:docMk/>
            <pc:sldMk cId="838000665" sldId="269"/>
            <ac:spMk id="5" creationId="{16EDB1AC-8492-A068-748D-AC48FBFE1F42}"/>
          </ac:spMkLst>
        </pc:spChg>
        <pc:picChg chg="add del mod">
          <ac:chgData name="Andriy Chertov" userId="046d98cd-c402-4ee5-9f38-b021a3603a3e" providerId="ADAL" clId="{9E50EED8-5F76-4E27-BD46-5EAD4F103D14}" dt="2022-05-10T19:38:00.112" v="512" actId="21"/>
          <ac:picMkLst>
            <pc:docMk/>
            <pc:sldMk cId="838000665" sldId="269"/>
            <ac:picMk id="3" creationId="{394934AA-1005-47C1-04CA-072E6C043A40}"/>
          </ac:picMkLst>
        </pc:picChg>
        <pc:picChg chg="add mod">
          <ac:chgData name="Andriy Chertov" userId="046d98cd-c402-4ee5-9f38-b021a3603a3e" providerId="ADAL" clId="{9E50EED8-5F76-4E27-BD46-5EAD4F103D14}" dt="2022-05-10T19:41:25.706" v="624" actId="1076"/>
          <ac:picMkLst>
            <pc:docMk/>
            <pc:sldMk cId="838000665" sldId="269"/>
            <ac:picMk id="4" creationId="{4FF5FFBD-2BC3-E2D7-06B5-73DEE888E0F7}"/>
          </ac:picMkLst>
        </pc:picChg>
      </pc:sldChg>
      <pc:sldChg chg="addSp delSp modSp add mod">
        <pc:chgData name="Andriy Chertov" userId="046d98cd-c402-4ee5-9f38-b021a3603a3e" providerId="ADAL" clId="{9E50EED8-5F76-4E27-BD46-5EAD4F103D14}" dt="2022-05-10T19:51:06.400" v="635" actId="21"/>
        <pc:sldMkLst>
          <pc:docMk/>
          <pc:sldMk cId="2470867438" sldId="270"/>
        </pc:sldMkLst>
        <pc:picChg chg="add del">
          <ac:chgData name="Andriy Chertov" userId="046d98cd-c402-4ee5-9f38-b021a3603a3e" providerId="ADAL" clId="{9E50EED8-5F76-4E27-BD46-5EAD4F103D14}" dt="2022-05-10T19:49:59.095" v="626" actId="478"/>
          <ac:picMkLst>
            <pc:docMk/>
            <pc:sldMk cId="2470867438" sldId="270"/>
            <ac:picMk id="3" creationId="{DBE5EBB9-D068-BB95-C421-0BA3504BCBDC}"/>
          </ac:picMkLst>
        </pc:picChg>
        <pc:picChg chg="add mod">
          <ac:chgData name="Andriy Chertov" userId="046d98cd-c402-4ee5-9f38-b021a3603a3e" providerId="ADAL" clId="{9E50EED8-5F76-4E27-BD46-5EAD4F103D14}" dt="2022-05-10T19:51:04.519" v="634" actId="1076"/>
          <ac:picMkLst>
            <pc:docMk/>
            <pc:sldMk cId="2470867438" sldId="270"/>
            <ac:picMk id="5" creationId="{8596E003-32E9-D29C-13C6-B409FB558EB2}"/>
          </ac:picMkLst>
        </pc:picChg>
        <pc:picChg chg="add del mod">
          <ac:chgData name="Andriy Chertov" userId="046d98cd-c402-4ee5-9f38-b021a3603a3e" providerId="ADAL" clId="{9E50EED8-5F76-4E27-BD46-5EAD4F103D14}" dt="2022-05-10T19:51:06.400" v="635" actId="21"/>
          <ac:picMkLst>
            <pc:docMk/>
            <pc:sldMk cId="2470867438" sldId="270"/>
            <ac:picMk id="6" creationId="{59EE023A-E3A2-88B9-2BF3-3B9122DB269C}"/>
          </ac:picMkLst>
        </pc:picChg>
      </pc:sldChg>
      <pc:sldChg chg="addSp delSp modSp add mod modAnim">
        <pc:chgData name="Andriy Chertov" userId="046d98cd-c402-4ee5-9f38-b021a3603a3e" providerId="ADAL" clId="{9E50EED8-5F76-4E27-BD46-5EAD4F103D14}" dt="2022-05-10T20:01:43.330" v="722"/>
        <pc:sldMkLst>
          <pc:docMk/>
          <pc:sldMk cId="2233413217" sldId="271"/>
        </pc:sldMkLst>
        <pc:spChg chg="add mod">
          <ac:chgData name="Andriy Chertov" userId="046d98cd-c402-4ee5-9f38-b021a3603a3e" providerId="ADAL" clId="{9E50EED8-5F76-4E27-BD46-5EAD4F103D14}" dt="2022-05-10T19:54:41.354" v="682" actId="1076"/>
          <ac:spMkLst>
            <pc:docMk/>
            <pc:sldMk cId="2233413217" sldId="271"/>
            <ac:spMk id="4" creationId="{7BAE0CCC-2165-9C1F-D62A-948CB38FCBEC}"/>
          </ac:spMkLst>
        </pc:spChg>
        <pc:spChg chg="add mod">
          <ac:chgData name="Andriy Chertov" userId="046d98cd-c402-4ee5-9f38-b021a3603a3e" providerId="ADAL" clId="{9E50EED8-5F76-4E27-BD46-5EAD4F103D14}" dt="2022-05-10T19:52:19.591" v="651" actId="1076"/>
          <ac:spMkLst>
            <pc:docMk/>
            <pc:sldMk cId="2233413217" sldId="271"/>
            <ac:spMk id="5" creationId="{C5F3F43D-C901-F6DE-CE67-A7D61F91DC63}"/>
          </ac:spMkLst>
        </pc:spChg>
        <pc:spChg chg="add mod">
          <ac:chgData name="Andriy Chertov" userId="046d98cd-c402-4ee5-9f38-b021a3603a3e" providerId="ADAL" clId="{9E50EED8-5F76-4E27-BD46-5EAD4F103D14}" dt="2022-05-10T19:52:31.934" v="655" actId="1036"/>
          <ac:spMkLst>
            <pc:docMk/>
            <pc:sldMk cId="2233413217" sldId="271"/>
            <ac:spMk id="6" creationId="{D27EF534-7F3F-AE30-5148-7FE39D5837B0}"/>
          </ac:spMkLst>
        </pc:spChg>
        <pc:spChg chg="add mod">
          <ac:chgData name="Andriy Chertov" userId="046d98cd-c402-4ee5-9f38-b021a3603a3e" providerId="ADAL" clId="{9E50EED8-5F76-4E27-BD46-5EAD4F103D14}" dt="2022-05-10T19:52:42.947" v="659" actId="1037"/>
          <ac:spMkLst>
            <pc:docMk/>
            <pc:sldMk cId="2233413217" sldId="271"/>
            <ac:spMk id="7" creationId="{725F1631-D9DD-C308-A513-4688733EB06E}"/>
          </ac:spMkLst>
        </pc:spChg>
        <pc:spChg chg="add mod">
          <ac:chgData name="Andriy Chertov" userId="046d98cd-c402-4ee5-9f38-b021a3603a3e" providerId="ADAL" clId="{9E50EED8-5F76-4E27-BD46-5EAD4F103D14}" dt="2022-05-10T19:52:48.191" v="661" actId="1076"/>
          <ac:spMkLst>
            <pc:docMk/>
            <pc:sldMk cId="2233413217" sldId="271"/>
            <ac:spMk id="8" creationId="{FE61AE1A-C6D4-9107-F35D-EAF7EFF45CD3}"/>
          </ac:spMkLst>
        </pc:spChg>
        <pc:spChg chg="add mod">
          <ac:chgData name="Andriy Chertov" userId="046d98cd-c402-4ee5-9f38-b021a3603a3e" providerId="ADAL" clId="{9E50EED8-5F76-4E27-BD46-5EAD4F103D14}" dt="2022-05-10T19:53:08.308" v="663" actId="1076"/>
          <ac:spMkLst>
            <pc:docMk/>
            <pc:sldMk cId="2233413217" sldId="271"/>
            <ac:spMk id="9" creationId="{F8E9F114-96B0-5D71-7C02-AE99FB70A4A0}"/>
          </ac:spMkLst>
        </pc:spChg>
        <pc:spChg chg="add mod">
          <ac:chgData name="Andriy Chertov" userId="046d98cd-c402-4ee5-9f38-b021a3603a3e" providerId="ADAL" clId="{9E50EED8-5F76-4E27-BD46-5EAD4F103D14}" dt="2022-05-10T19:53:13.187" v="666" actId="1036"/>
          <ac:spMkLst>
            <pc:docMk/>
            <pc:sldMk cId="2233413217" sldId="271"/>
            <ac:spMk id="10" creationId="{909EF026-EB7B-8790-1079-FAEA34607543}"/>
          </ac:spMkLst>
        </pc:spChg>
        <pc:spChg chg="add del mod">
          <ac:chgData name="Andriy Chertov" userId="046d98cd-c402-4ee5-9f38-b021a3603a3e" providerId="ADAL" clId="{9E50EED8-5F76-4E27-BD46-5EAD4F103D14}" dt="2022-05-10T19:54:18.011" v="678" actId="478"/>
          <ac:spMkLst>
            <pc:docMk/>
            <pc:sldMk cId="2233413217" sldId="271"/>
            <ac:spMk id="11" creationId="{3BF625D1-A0D6-9EDF-2371-D368985AD559}"/>
          </ac:spMkLst>
        </pc:spChg>
        <pc:spChg chg="add mod">
          <ac:chgData name="Andriy Chertov" userId="046d98cd-c402-4ee5-9f38-b021a3603a3e" providerId="ADAL" clId="{9E50EED8-5F76-4E27-BD46-5EAD4F103D14}" dt="2022-05-10T19:54:15.577" v="677" actId="1076"/>
          <ac:spMkLst>
            <pc:docMk/>
            <pc:sldMk cId="2233413217" sldId="271"/>
            <ac:spMk id="12" creationId="{44218479-A213-6A50-F4A2-FDD236CE5717}"/>
          </ac:spMkLst>
        </pc:spChg>
        <pc:spChg chg="add mod">
          <ac:chgData name="Andriy Chertov" userId="046d98cd-c402-4ee5-9f38-b021a3603a3e" providerId="ADAL" clId="{9E50EED8-5F76-4E27-BD46-5EAD4F103D14}" dt="2022-05-10T19:54:25.264" v="680" actId="1076"/>
          <ac:spMkLst>
            <pc:docMk/>
            <pc:sldMk cId="2233413217" sldId="271"/>
            <ac:spMk id="13" creationId="{07E62837-7390-EE2C-5818-432CF6189239}"/>
          </ac:spMkLst>
        </pc:spChg>
        <pc:spChg chg="add mod">
          <ac:chgData name="Andriy Chertov" userId="046d98cd-c402-4ee5-9f38-b021a3603a3e" providerId="ADAL" clId="{9E50EED8-5F76-4E27-BD46-5EAD4F103D14}" dt="2022-05-10T19:54:46.471" v="684" actId="1076"/>
          <ac:spMkLst>
            <pc:docMk/>
            <pc:sldMk cId="2233413217" sldId="271"/>
            <ac:spMk id="14" creationId="{D488E25B-42CD-2D59-1566-948D24A76C3A}"/>
          </ac:spMkLst>
        </pc:spChg>
        <pc:spChg chg="add mod">
          <ac:chgData name="Andriy Chertov" userId="046d98cd-c402-4ee5-9f38-b021a3603a3e" providerId="ADAL" clId="{9E50EED8-5F76-4E27-BD46-5EAD4F103D14}" dt="2022-05-10T19:54:49.871" v="686" actId="1076"/>
          <ac:spMkLst>
            <pc:docMk/>
            <pc:sldMk cId="2233413217" sldId="271"/>
            <ac:spMk id="15" creationId="{4AB078FB-D85F-A53B-A1DE-9248746F7B0E}"/>
          </ac:spMkLst>
        </pc:spChg>
        <pc:spChg chg="add mod">
          <ac:chgData name="Andriy Chertov" userId="046d98cd-c402-4ee5-9f38-b021a3603a3e" providerId="ADAL" clId="{9E50EED8-5F76-4E27-BD46-5EAD4F103D14}" dt="2022-05-10T19:55:04.256" v="691" actId="1076"/>
          <ac:spMkLst>
            <pc:docMk/>
            <pc:sldMk cId="2233413217" sldId="271"/>
            <ac:spMk id="16" creationId="{07F6FC24-152D-7192-37CF-185C5521C2D8}"/>
          </ac:spMkLst>
        </pc:spChg>
        <pc:spChg chg="add mod">
          <ac:chgData name="Andriy Chertov" userId="046d98cd-c402-4ee5-9f38-b021a3603a3e" providerId="ADAL" clId="{9E50EED8-5F76-4E27-BD46-5EAD4F103D14}" dt="2022-05-10T19:54:59.880" v="690" actId="1076"/>
          <ac:spMkLst>
            <pc:docMk/>
            <pc:sldMk cId="2233413217" sldId="271"/>
            <ac:spMk id="17" creationId="{151B11BC-74B8-DCF0-4D7F-A36C75BDF5A9}"/>
          </ac:spMkLst>
        </pc:spChg>
        <pc:spChg chg="add mod">
          <ac:chgData name="Andriy Chertov" userId="046d98cd-c402-4ee5-9f38-b021a3603a3e" providerId="ADAL" clId="{9E50EED8-5F76-4E27-BD46-5EAD4F103D14}" dt="2022-05-10T19:55:13.928" v="693" actId="1076"/>
          <ac:spMkLst>
            <pc:docMk/>
            <pc:sldMk cId="2233413217" sldId="271"/>
            <ac:spMk id="18" creationId="{27755534-8B23-BD77-F3B2-CC3DDA0179B2}"/>
          </ac:spMkLst>
        </pc:spChg>
        <pc:spChg chg="add mod">
          <ac:chgData name="Andriy Chertov" userId="046d98cd-c402-4ee5-9f38-b021a3603a3e" providerId="ADAL" clId="{9E50EED8-5F76-4E27-BD46-5EAD4F103D14}" dt="2022-05-10T19:55:29.644" v="695" actId="1076"/>
          <ac:spMkLst>
            <pc:docMk/>
            <pc:sldMk cId="2233413217" sldId="271"/>
            <ac:spMk id="19" creationId="{3C19C589-3FD3-09D9-6E87-4DDD472B5FEA}"/>
          </ac:spMkLst>
        </pc:spChg>
        <pc:spChg chg="add mod">
          <ac:chgData name="Andriy Chertov" userId="046d98cd-c402-4ee5-9f38-b021a3603a3e" providerId="ADAL" clId="{9E50EED8-5F76-4E27-BD46-5EAD4F103D14}" dt="2022-05-10T19:55:35.063" v="697" actId="1076"/>
          <ac:spMkLst>
            <pc:docMk/>
            <pc:sldMk cId="2233413217" sldId="271"/>
            <ac:spMk id="20" creationId="{BA269A1B-2B83-3E29-9611-22CEA7ABE2A9}"/>
          </ac:spMkLst>
        </pc:spChg>
        <pc:spChg chg="add mod">
          <ac:chgData name="Andriy Chertov" userId="046d98cd-c402-4ee5-9f38-b021a3603a3e" providerId="ADAL" clId="{9E50EED8-5F76-4E27-BD46-5EAD4F103D14}" dt="2022-05-10T19:55:38.904" v="699" actId="1076"/>
          <ac:spMkLst>
            <pc:docMk/>
            <pc:sldMk cId="2233413217" sldId="271"/>
            <ac:spMk id="21" creationId="{E6CF556E-F33B-3A16-23EF-3FF7F71DED68}"/>
          </ac:spMkLst>
        </pc:spChg>
        <pc:spChg chg="add mod">
          <ac:chgData name="Andriy Chertov" userId="046d98cd-c402-4ee5-9f38-b021a3603a3e" providerId="ADAL" clId="{9E50EED8-5F76-4E27-BD46-5EAD4F103D14}" dt="2022-05-10T19:55:45.959" v="701" actId="1076"/>
          <ac:spMkLst>
            <pc:docMk/>
            <pc:sldMk cId="2233413217" sldId="271"/>
            <ac:spMk id="22" creationId="{83BA6DB0-3339-FB66-D57D-E1887FC73620}"/>
          </ac:spMkLst>
        </pc:spChg>
        <pc:picChg chg="add mod">
          <ac:chgData name="Andriy Chertov" userId="046d98cd-c402-4ee5-9f38-b021a3603a3e" providerId="ADAL" clId="{9E50EED8-5F76-4E27-BD46-5EAD4F103D14}" dt="2022-05-10T19:51:33.485" v="644" actId="14100"/>
          <ac:picMkLst>
            <pc:docMk/>
            <pc:sldMk cId="2233413217" sldId="271"/>
            <ac:picMk id="2" creationId="{C5838102-F37C-6F27-8047-5AD9FB39FA17}"/>
          </ac:picMkLst>
        </pc:picChg>
        <pc:picChg chg="add mod">
          <ac:chgData name="Andriy Chertov" userId="046d98cd-c402-4ee5-9f38-b021a3603a3e" providerId="ADAL" clId="{9E50EED8-5F76-4E27-BD46-5EAD4F103D14}" dt="2022-05-10T19:51:24.344" v="642" actId="1076"/>
          <ac:picMkLst>
            <pc:docMk/>
            <pc:sldMk cId="2233413217" sldId="271"/>
            <ac:picMk id="3" creationId="{5B19D81A-35D1-A286-3D9B-12A41838D040}"/>
          </ac:picMkLst>
        </pc:picChg>
      </pc:sldChg>
      <pc:sldChg chg="addSp modSp add mod">
        <pc:chgData name="Andriy Chertov" userId="046d98cd-c402-4ee5-9f38-b021a3603a3e" providerId="ADAL" clId="{9E50EED8-5F76-4E27-BD46-5EAD4F103D14}" dt="2022-05-10T20:27:18.982" v="725" actId="1076"/>
        <pc:sldMkLst>
          <pc:docMk/>
          <pc:sldMk cId="2542256123" sldId="272"/>
        </pc:sldMkLst>
        <pc:picChg chg="add mod">
          <ac:chgData name="Andriy Chertov" userId="046d98cd-c402-4ee5-9f38-b021a3603a3e" providerId="ADAL" clId="{9E50EED8-5F76-4E27-BD46-5EAD4F103D14}" dt="2022-05-10T20:27:18.982" v="725" actId="1076"/>
          <ac:picMkLst>
            <pc:docMk/>
            <pc:sldMk cId="2542256123" sldId="272"/>
            <ac:picMk id="3" creationId="{63634329-50A6-86FF-CFF8-72BC07910E4F}"/>
          </ac:picMkLst>
        </pc:picChg>
      </pc:sldChg>
      <pc:sldChg chg="addSp modSp add mod">
        <pc:chgData name="Andriy Chertov" userId="046d98cd-c402-4ee5-9f38-b021a3603a3e" providerId="ADAL" clId="{9E50EED8-5F76-4E27-BD46-5EAD4F103D14}" dt="2022-05-10T20:28:45.332" v="736" actId="1037"/>
        <pc:sldMkLst>
          <pc:docMk/>
          <pc:sldMk cId="3494065889" sldId="273"/>
        </pc:sldMkLst>
        <pc:picChg chg="add mod">
          <ac:chgData name="Andriy Chertov" userId="046d98cd-c402-4ee5-9f38-b021a3603a3e" providerId="ADAL" clId="{9E50EED8-5F76-4E27-BD46-5EAD4F103D14}" dt="2022-05-10T20:28:45.332" v="736" actId="1037"/>
          <ac:picMkLst>
            <pc:docMk/>
            <pc:sldMk cId="3494065889" sldId="273"/>
            <ac:picMk id="3" creationId="{60FBAE0D-6CB2-DDF2-CF94-764F33A87DF0}"/>
          </ac:picMkLst>
        </pc:picChg>
      </pc:sldChg>
      <pc:sldChg chg="addSp modSp add mod">
        <pc:chgData name="Andriy Chertov" userId="046d98cd-c402-4ee5-9f38-b021a3603a3e" providerId="ADAL" clId="{9E50EED8-5F76-4E27-BD46-5EAD4F103D14}" dt="2022-05-10T20:28:38.270" v="735" actId="1038"/>
        <pc:sldMkLst>
          <pc:docMk/>
          <pc:sldMk cId="500129998" sldId="274"/>
        </pc:sldMkLst>
        <pc:picChg chg="add mod">
          <ac:chgData name="Andriy Chertov" userId="046d98cd-c402-4ee5-9f38-b021a3603a3e" providerId="ADAL" clId="{9E50EED8-5F76-4E27-BD46-5EAD4F103D14}" dt="2022-05-10T20:28:38.270" v="735" actId="1038"/>
          <ac:picMkLst>
            <pc:docMk/>
            <pc:sldMk cId="500129998" sldId="274"/>
            <ac:picMk id="3" creationId="{9F4ED2E6-819F-1A7F-FD4D-113F91DF770D}"/>
          </ac:picMkLst>
        </pc:picChg>
      </pc:sldChg>
      <pc:sldChg chg="addSp delSp modSp add mod">
        <pc:chgData name="Andriy Chertov" userId="046d98cd-c402-4ee5-9f38-b021a3603a3e" providerId="ADAL" clId="{9E50EED8-5F76-4E27-BD46-5EAD4F103D14}" dt="2022-05-10T20:44:53.031" v="859"/>
        <pc:sldMkLst>
          <pc:docMk/>
          <pc:sldMk cId="362421915" sldId="275"/>
        </pc:sldMkLst>
        <pc:spChg chg="add del mod">
          <ac:chgData name="Andriy Chertov" userId="046d98cd-c402-4ee5-9f38-b021a3603a3e" providerId="ADAL" clId="{9E50EED8-5F76-4E27-BD46-5EAD4F103D14}" dt="2022-05-10T20:40:01.204" v="765" actId="478"/>
          <ac:spMkLst>
            <pc:docMk/>
            <pc:sldMk cId="362421915" sldId="275"/>
            <ac:spMk id="15" creationId="{ED74C167-506E-FD14-1D49-09733E9D809D}"/>
          </ac:spMkLst>
        </pc:spChg>
        <pc:spChg chg="add mod">
          <ac:chgData name="Andriy Chertov" userId="046d98cd-c402-4ee5-9f38-b021a3603a3e" providerId="ADAL" clId="{9E50EED8-5F76-4E27-BD46-5EAD4F103D14}" dt="2022-05-10T20:44:53.031" v="859"/>
          <ac:spMkLst>
            <pc:docMk/>
            <pc:sldMk cId="362421915" sldId="275"/>
            <ac:spMk id="16" creationId="{1220CDEE-0397-E2A7-0BBC-B4A0A56C9CE7}"/>
          </ac:spMkLst>
        </pc:spChg>
        <pc:spChg chg="add mod">
          <ac:chgData name="Andriy Chertov" userId="046d98cd-c402-4ee5-9f38-b021a3603a3e" providerId="ADAL" clId="{9E50EED8-5F76-4E27-BD46-5EAD4F103D14}" dt="2022-05-10T20:41:31.070" v="844" actId="207"/>
          <ac:spMkLst>
            <pc:docMk/>
            <pc:sldMk cId="362421915" sldId="275"/>
            <ac:spMk id="17" creationId="{562C7E38-2708-BA94-CAD0-80977A8D1952}"/>
          </ac:spMkLst>
        </pc:spChg>
        <pc:spChg chg="add mod">
          <ac:chgData name="Andriy Chertov" userId="046d98cd-c402-4ee5-9f38-b021a3603a3e" providerId="ADAL" clId="{9E50EED8-5F76-4E27-BD46-5EAD4F103D14}" dt="2022-05-10T20:41:37.099" v="846" actId="1076"/>
          <ac:spMkLst>
            <pc:docMk/>
            <pc:sldMk cId="362421915" sldId="275"/>
            <ac:spMk id="18" creationId="{55470ECB-CA75-AFAC-178A-8A9ECEC729DE}"/>
          </ac:spMkLst>
        </pc:spChg>
        <pc:spChg chg="add mod">
          <ac:chgData name="Andriy Chertov" userId="046d98cd-c402-4ee5-9f38-b021a3603a3e" providerId="ADAL" clId="{9E50EED8-5F76-4E27-BD46-5EAD4F103D14}" dt="2022-05-10T20:41:53.295" v="849" actId="1076"/>
          <ac:spMkLst>
            <pc:docMk/>
            <pc:sldMk cId="362421915" sldId="275"/>
            <ac:spMk id="19" creationId="{7439C440-8C92-0F92-19C2-B026C29B116E}"/>
          </ac:spMkLst>
        </pc:spChg>
        <pc:picChg chg="add mod">
          <ac:chgData name="Andriy Chertov" userId="046d98cd-c402-4ee5-9f38-b021a3603a3e" providerId="ADAL" clId="{9E50EED8-5F76-4E27-BD46-5EAD4F103D14}" dt="2022-05-10T20:38:26.973" v="744" actId="14100"/>
          <ac:picMkLst>
            <pc:docMk/>
            <pc:sldMk cId="362421915" sldId="275"/>
            <ac:picMk id="2" creationId="{A29594B2-8DA2-1414-76AB-358E1A71BCD9}"/>
          </ac:picMkLst>
        </pc:picChg>
        <pc:picChg chg="add mod">
          <ac:chgData name="Andriy Chertov" userId="046d98cd-c402-4ee5-9f38-b021a3603a3e" providerId="ADAL" clId="{9E50EED8-5F76-4E27-BD46-5EAD4F103D14}" dt="2022-05-10T20:38:31.333" v="746" actId="1076"/>
          <ac:picMkLst>
            <pc:docMk/>
            <pc:sldMk cId="362421915" sldId="275"/>
            <ac:picMk id="3" creationId="{A7A0E0D9-9175-8079-FC09-DC2382E3EF26}"/>
          </ac:picMkLst>
        </pc:picChg>
        <pc:picChg chg="add mod">
          <ac:chgData name="Andriy Chertov" userId="046d98cd-c402-4ee5-9f38-b021a3603a3e" providerId="ADAL" clId="{9E50EED8-5F76-4E27-BD46-5EAD4F103D14}" dt="2022-05-10T20:38:36.199" v="748" actId="1076"/>
          <ac:picMkLst>
            <pc:docMk/>
            <pc:sldMk cId="362421915" sldId="275"/>
            <ac:picMk id="4" creationId="{1EA4F8F6-C2B7-F595-B86D-B81E145D3844}"/>
          </ac:picMkLst>
        </pc:picChg>
        <pc:cxnChg chg="add mod">
          <ac:chgData name="Andriy Chertov" userId="046d98cd-c402-4ee5-9f38-b021a3603a3e" providerId="ADAL" clId="{9E50EED8-5F76-4E27-BD46-5EAD4F103D14}" dt="2022-05-10T20:39:19.253" v="751" actId="1582"/>
          <ac:cxnSpMkLst>
            <pc:docMk/>
            <pc:sldMk cId="362421915" sldId="275"/>
            <ac:cxnSpMk id="6" creationId="{E6C6B389-7278-D345-490B-555B5EA9D7AE}"/>
          </ac:cxnSpMkLst>
        </pc:cxnChg>
        <pc:cxnChg chg="add mod">
          <ac:chgData name="Andriy Chertov" userId="046d98cd-c402-4ee5-9f38-b021a3603a3e" providerId="ADAL" clId="{9E50EED8-5F76-4E27-BD46-5EAD4F103D14}" dt="2022-05-10T20:39:32.029" v="756" actId="14100"/>
          <ac:cxnSpMkLst>
            <pc:docMk/>
            <pc:sldMk cId="362421915" sldId="275"/>
            <ac:cxnSpMk id="7" creationId="{3AA6C5D3-B5BF-7EA7-3F19-58B7A42139C1}"/>
          </ac:cxnSpMkLst>
        </pc:cxnChg>
        <pc:cxnChg chg="add mod">
          <ac:chgData name="Andriy Chertov" userId="046d98cd-c402-4ee5-9f38-b021a3603a3e" providerId="ADAL" clId="{9E50EED8-5F76-4E27-BD46-5EAD4F103D14}" dt="2022-05-10T20:39:39.381" v="759" actId="14100"/>
          <ac:cxnSpMkLst>
            <pc:docMk/>
            <pc:sldMk cId="362421915" sldId="275"/>
            <ac:cxnSpMk id="11" creationId="{067C5249-F95F-C810-995E-92045D3166FB}"/>
          </ac:cxnSpMkLst>
        </pc:cxnChg>
        <pc:cxnChg chg="add mod">
          <ac:chgData name="Andriy Chertov" userId="046d98cd-c402-4ee5-9f38-b021a3603a3e" providerId="ADAL" clId="{9E50EED8-5F76-4E27-BD46-5EAD4F103D14}" dt="2022-05-10T20:39:48.951" v="763" actId="14100"/>
          <ac:cxnSpMkLst>
            <pc:docMk/>
            <pc:sldMk cId="362421915" sldId="275"/>
            <ac:cxnSpMk id="13" creationId="{D6EAABA9-FE3E-EF23-304F-EFF4AFE0523B}"/>
          </ac:cxnSpMkLst>
        </pc:cxnChg>
      </pc:sldChg>
      <pc:sldChg chg="addSp modSp add mod">
        <pc:chgData name="Andriy Chertov" userId="046d98cd-c402-4ee5-9f38-b021a3603a3e" providerId="ADAL" clId="{9E50EED8-5F76-4E27-BD46-5EAD4F103D14}" dt="2022-05-10T20:48:21.125" v="921" actId="404"/>
        <pc:sldMkLst>
          <pc:docMk/>
          <pc:sldMk cId="1326822974" sldId="276"/>
        </pc:sldMkLst>
        <pc:spChg chg="add mod">
          <ac:chgData name="Andriy Chertov" userId="046d98cd-c402-4ee5-9f38-b021a3603a3e" providerId="ADAL" clId="{9E50EED8-5F76-4E27-BD46-5EAD4F103D14}" dt="2022-05-10T20:47:36.012" v="913" actId="20577"/>
          <ac:spMkLst>
            <pc:docMk/>
            <pc:sldMk cId="1326822974" sldId="276"/>
            <ac:spMk id="2" creationId="{5AE871AE-335B-421A-72E3-76CDDB6ED0F1}"/>
          </ac:spMkLst>
        </pc:spChg>
        <pc:spChg chg="add mod">
          <ac:chgData name="Andriy Chertov" userId="046d98cd-c402-4ee5-9f38-b021a3603a3e" providerId="ADAL" clId="{9E50EED8-5F76-4E27-BD46-5EAD4F103D14}" dt="2022-05-10T20:48:17.661" v="920" actId="404"/>
          <ac:spMkLst>
            <pc:docMk/>
            <pc:sldMk cId="1326822974" sldId="276"/>
            <ac:spMk id="4" creationId="{011A4B83-D1A6-3EDB-FB62-46729C47EB7F}"/>
          </ac:spMkLst>
        </pc:spChg>
        <pc:spChg chg="add mod">
          <ac:chgData name="Andriy Chertov" userId="046d98cd-c402-4ee5-9f38-b021a3603a3e" providerId="ADAL" clId="{9E50EED8-5F76-4E27-BD46-5EAD4F103D14}" dt="2022-05-10T20:48:21.125" v="921" actId="404"/>
          <ac:spMkLst>
            <pc:docMk/>
            <pc:sldMk cId="1326822974" sldId="276"/>
            <ac:spMk id="5" creationId="{2880AB76-D30D-00C3-D423-BECF3EE33FAE}"/>
          </ac:spMkLst>
        </pc:spChg>
        <pc:picChg chg="add mod">
          <ac:chgData name="Andriy Chertov" userId="046d98cd-c402-4ee5-9f38-b021a3603a3e" providerId="ADAL" clId="{9E50EED8-5F76-4E27-BD46-5EAD4F103D14}" dt="2022-05-10T20:47:56.751" v="917" actId="14100"/>
          <ac:picMkLst>
            <pc:docMk/>
            <pc:sldMk cId="1326822974" sldId="276"/>
            <ac:picMk id="3" creationId="{8295C59B-6A3E-5496-DB4A-966CB8DA4D56}"/>
          </ac:picMkLst>
        </pc:picChg>
      </pc:sldChg>
      <pc:sldChg chg="addSp delSp modSp add mod">
        <pc:chgData name="Andriy Chertov" userId="046d98cd-c402-4ee5-9f38-b021a3603a3e" providerId="ADAL" clId="{9E50EED8-5F76-4E27-BD46-5EAD4F103D14}" dt="2022-05-10T20:53:37.177" v="1028" actId="14100"/>
        <pc:sldMkLst>
          <pc:docMk/>
          <pc:sldMk cId="1726551896" sldId="277"/>
        </pc:sldMkLst>
        <pc:spChg chg="add del mod">
          <ac:chgData name="Andriy Chertov" userId="046d98cd-c402-4ee5-9f38-b021a3603a3e" providerId="ADAL" clId="{9E50EED8-5F76-4E27-BD46-5EAD4F103D14}" dt="2022-05-10T20:50:56.623" v="923"/>
          <ac:spMkLst>
            <pc:docMk/>
            <pc:sldMk cId="1726551896" sldId="277"/>
            <ac:spMk id="2" creationId="{399D9F97-6104-4CFC-AB49-CC9E16B8D59C}"/>
          </ac:spMkLst>
        </pc:spChg>
        <pc:spChg chg="add del mod">
          <ac:chgData name="Andriy Chertov" userId="046d98cd-c402-4ee5-9f38-b021a3603a3e" providerId="ADAL" clId="{9E50EED8-5F76-4E27-BD46-5EAD4F103D14}" dt="2022-05-10T20:50:56.623" v="923"/>
          <ac:spMkLst>
            <pc:docMk/>
            <pc:sldMk cId="1726551896" sldId="277"/>
            <ac:spMk id="3" creationId="{D8C14731-1A7C-27C4-9881-8055C69DC9C8}"/>
          </ac:spMkLst>
        </pc:spChg>
        <pc:spChg chg="add mod">
          <ac:chgData name="Andriy Chertov" userId="046d98cd-c402-4ee5-9f38-b021a3603a3e" providerId="ADAL" clId="{9E50EED8-5F76-4E27-BD46-5EAD4F103D14}" dt="2022-05-10T20:52:25.822" v="1026" actId="20577"/>
          <ac:spMkLst>
            <pc:docMk/>
            <pc:sldMk cId="1726551896" sldId="277"/>
            <ac:spMk id="9" creationId="{F6649A26-EF25-44AE-4A9B-EFA3156F2E1C}"/>
          </ac:spMkLst>
        </pc:spChg>
        <pc:graphicFrameChg chg="add del mod">
          <ac:chgData name="Andriy Chertov" userId="046d98cd-c402-4ee5-9f38-b021a3603a3e" providerId="ADAL" clId="{9E50EED8-5F76-4E27-BD46-5EAD4F103D14}" dt="2022-05-10T20:51:02.740" v="925"/>
          <ac:graphicFrameMkLst>
            <pc:docMk/>
            <pc:sldMk cId="1726551896" sldId="277"/>
            <ac:graphicFrameMk id="4" creationId="{33CE9B4E-504A-EFF9-0D0E-FEC791419065}"/>
          </ac:graphicFrameMkLst>
        </pc:graphicFrameChg>
        <pc:picChg chg="add del">
          <ac:chgData name="Andriy Chertov" userId="046d98cd-c402-4ee5-9f38-b021a3603a3e" providerId="ADAL" clId="{9E50EED8-5F76-4E27-BD46-5EAD4F103D14}" dt="2022-05-10T20:51:18.719" v="927" actId="22"/>
          <ac:picMkLst>
            <pc:docMk/>
            <pc:sldMk cId="1726551896" sldId="277"/>
            <ac:picMk id="6" creationId="{FD6AB38F-345F-FE4A-EDC2-E37F8FE7E590}"/>
          </ac:picMkLst>
        </pc:picChg>
        <pc:picChg chg="add mod">
          <ac:chgData name="Andriy Chertov" userId="046d98cd-c402-4ee5-9f38-b021a3603a3e" providerId="ADAL" clId="{9E50EED8-5F76-4E27-BD46-5EAD4F103D14}" dt="2022-05-10T20:53:37.177" v="1028" actId="14100"/>
          <ac:picMkLst>
            <pc:docMk/>
            <pc:sldMk cId="1726551896" sldId="277"/>
            <ac:picMk id="8" creationId="{327546FD-2067-6393-E47B-D5A5057E9FEB}"/>
          </ac:picMkLst>
        </pc:picChg>
      </pc:sldChg>
      <pc:sldChg chg="addSp modSp add mod">
        <pc:chgData name="Andriy Chertov" userId="046d98cd-c402-4ee5-9f38-b021a3603a3e" providerId="ADAL" clId="{9E50EED8-5F76-4E27-BD46-5EAD4F103D14}" dt="2022-05-10T21:03:02.718" v="1555" actId="20577"/>
        <pc:sldMkLst>
          <pc:docMk/>
          <pc:sldMk cId="1783786439" sldId="278"/>
        </pc:sldMkLst>
        <pc:spChg chg="add mod">
          <ac:chgData name="Andriy Chertov" userId="046d98cd-c402-4ee5-9f38-b021a3603a3e" providerId="ADAL" clId="{9E50EED8-5F76-4E27-BD46-5EAD4F103D14}" dt="2022-05-10T20:54:18.470" v="1054" actId="20577"/>
          <ac:spMkLst>
            <pc:docMk/>
            <pc:sldMk cId="1783786439" sldId="278"/>
            <ac:spMk id="2" creationId="{12F46AA1-ADF0-DC82-7127-2AC2D574591F}"/>
          </ac:spMkLst>
        </pc:spChg>
        <pc:spChg chg="add mod">
          <ac:chgData name="Andriy Chertov" userId="046d98cd-c402-4ee5-9f38-b021a3603a3e" providerId="ADAL" clId="{9E50EED8-5F76-4E27-BD46-5EAD4F103D14}" dt="2022-05-10T21:03:02.718" v="1555" actId="20577"/>
          <ac:spMkLst>
            <pc:docMk/>
            <pc:sldMk cId="1783786439" sldId="278"/>
            <ac:spMk id="3" creationId="{04F27CAA-8B0C-4E6C-48DE-689B5EB47CC3}"/>
          </ac:spMkLst>
        </pc:spChg>
      </pc:sldChg>
      <pc:sldChg chg="addSp delSp modSp add mod ord">
        <pc:chgData name="Andriy Chertov" userId="046d98cd-c402-4ee5-9f38-b021a3603a3e" providerId="ADAL" clId="{9E50EED8-5F76-4E27-BD46-5EAD4F103D14}" dt="2022-05-10T18:56:03.358" v="295" actId="1038"/>
        <pc:sldMkLst>
          <pc:docMk/>
          <pc:sldMk cId="198388142" sldId="279"/>
        </pc:sldMkLst>
        <pc:picChg chg="add del mod">
          <ac:chgData name="Andriy Chertov" userId="046d98cd-c402-4ee5-9f38-b021a3603a3e" providerId="ADAL" clId="{9E50EED8-5F76-4E27-BD46-5EAD4F103D14}" dt="2022-05-10T18:52:55.409" v="251" actId="21"/>
          <ac:picMkLst>
            <pc:docMk/>
            <pc:sldMk cId="198388142" sldId="279"/>
            <ac:picMk id="3" creationId="{5165890D-B8EB-3308-DE5D-1911A68DF852}"/>
          </ac:picMkLst>
        </pc:picChg>
        <pc:picChg chg="add del mod">
          <ac:chgData name="Andriy Chertov" userId="046d98cd-c402-4ee5-9f38-b021a3603a3e" providerId="ADAL" clId="{9E50EED8-5F76-4E27-BD46-5EAD4F103D14}" dt="2022-05-10T18:54:43.684" v="274" actId="478"/>
          <ac:picMkLst>
            <pc:docMk/>
            <pc:sldMk cId="198388142" sldId="279"/>
            <ac:picMk id="4" creationId="{D00126B0-D969-BD3B-0AD7-F89D43D52072}"/>
          </ac:picMkLst>
        </pc:picChg>
        <pc:picChg chg="add mod">
          <ac:chgData name="Andriy Chertov" userId="046d98cd-c402-4ee5-9f38-b021a3603a3e" providerId="ADAL" clId="{9E50EED8-5F76-4E27-BD46-5EAD4F103D14}" dt="2022-05-10T18:56:03.358" v="295" actId="1038"/>
          <ac:picMkLst>
            <pc:docMk/>
            <pc:sldMk cId="198388142" sldId="279"/>
            <ac:picMk id="6" creationId="{3FCABCFB-5F1D-136B-8BD3-F9EF892E0984}"/>
          </ac:picMkLst>
        </pc:picChg>
      </pc:sldChg>
    </pc:docChg>
  </pc:docChgLst>
  <pc:docChgLst>
    <pc:chgData name="Andrey Chertov" userId="3260184b-b8be-4866-bda4-16799cd0a4db" providerId="ADAL" clId="{9E50EED8-5F76-4E27-BD46-5EAD4F103D14}"/>
    <pc:docChg chg="undo custSel addSld modSld">
      <pc:chgData name="Andrey Chertov" userId="3260184b-b8be-4866-bda4-16799cd0a4db" providerId="ADAL" clId="{9E50EED8-5F76-4E27-BD46-5EAD4F103D14}" dt="2022-05-09T21:14:52.349" v="41" actId="1076"/>
      <pc:docMkLst>
        <pc:docMk/>
      </pc:docMkLst>
      <pc:sldChg chg="modSp mod">
        <pc:chgData name="Andrey Chertov" userId="3260184b-b8be-4866-bda4-16799cd0a4db" providerId="ADAL" clId="{9E50EED8-5F76-4E27-BD46-5EAD4F103D14}" dt="2022-05-09T21:14:52.349" v="41" actId="1076"/>
        <pc:sldMkLst>
          <pc:docMk/>
          <pc:sldMk cId="4201715432" sldId="256"/>
        </pc:sldMkLst>
        <pc:spChg chg="mod">
          <ac:chgData name="Andrey Chertov" userId="3260184b-b8be-4866-bda4-16799cd0a4db" providerId="ADAL" clId="{9E50EED8-5F76-4E27-BD46-5EAD4F103D14}" dt="2022-05-09T21:14:52.349" v="41" actId="1076"/>
          <ac:spMkLst>
            <pc:docMk/>
            <pc:sldMk cId="4201715432" sldId="256"/>
            <ac:spMk id="2" creationId="{A7B69558-7386-F2FF-2153-C5ECA55949BD}"/>
          </ac:spMkLst>
        </pc:spChg>
        <pc:spChg chg="mod">
          <ac:chgData name="Andrey Chertov" userId="3260184b-b8be-4866-bda4-16799cd0a4db" providerId="ADAL" clId="{9E50EED8-5F76-4E27-BD46-5EAD4F103D14}" dt="2022-05-09T21:04:46.215" v="35" actId="120"/>
          <ac:spMkLst>
            <pc:docMk/>
            <pc:sldMk cId="4201715432" sldId="256"/>
            <ac:spMk id="3" creationId="{018E5D2D-740B-4B3D-6B20-902A88F21407}"/>
          </ac:spMkLst>
        </pc:spChg>
      </pc:sldChg>
      <pc:sldChg chg="add">
        <pc:chgData name="Andrey Chertov" userId="3260184b-b8be-4866-bda4-16799cd0a4db" providerId="ADAL" clId="{9E50EED8-5F76-4E27-BD46-5EAD4F103D14}" dt="2022-05-09T21:14:29.221" v="36"/>
        <pc:sldMkLst>
          <pc:docMk/>
          <pc:sldMk cId="1956476680" sldId="259"/>
        </pc:sldMkLst>
      </pc:sldChg>
      <pc:sldChg chg="add">
        <pc:chgData name="Andrey Chertov" userId="3260184b-b8be-4866-bda4-16799cd0a4db" providerId="ADAL" clId="{9E50EED8-5F76-4E27-BD46-5EAD4F103D14}" dt="2022-05-09T21:14:29.635" v="37"/>
        <pc:sldMkLst>
          <pc:docMk/>
          <pc:sldMk cId="1098886896" sldId="260"/>
        </pc:sldMkLst>
      </pc:sldChg>
      <pc:sldChg chg="add">
        <pc:chgData name="Andrey Chertov" userId="3260184b-b8be-4866-bda4-16799cd0a4db" providerId="ADAL" clId="{9E50EED8-5F76-4E27-BD46-5EAD4F103D14}" dt="2022-05-09T21:14:30.074" v="38"/>
        <pc:sldMkLst>
          <pc:docMk/>
          <pc:sldMk cId="1078693931" sldId="261"/>
        </pc:sldMkLst>
      </pc:sldChg>
      <pc:sldChg chg="add">
        <pc:chgData name="Andrey Chertov" userId="3260184b-b8be-4866-bda4-16799cd0a4db" providerId="ADAL" clId="{9E50EED8-5F76-4E27-BD46-5EAD4F103D14}" dt="2022-05-09T21:14:30.468" v="39"/>
        <pc:sldMkLst>
          <pc:docMk/>
          <pc:sldMk cId="2944332192" sldId="262"/>
        </pc:sldMkLst>
      </pc:sldChg>
      <pc:sldChg chg="add">
        <pc:chgData name="Andrey Chertov" userId="3260184b-b8be-4866-bda4-16799cd0a4db" providerId="ADAL" clId="{9E50EED8-5F76-4E27-BD46-5EAD4F103D14}" dt="2022-05-09T21:14:30.764" v="40"/>
        <pc:sldMkLst>
          <pc:docMk/>
          <pc:sldMk cId="3155460217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7DAB8-277C-4CB4-A3A5-E7F4A10639B1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D08DD-5A7E-4456-B067-9000A0048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49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2411761" y="1869672"/>
            <a:ext cx="6380577" cy="108012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Slide 1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2627784" y="3165816"/>
            <a:ext cx="6046440" cy="463308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Slide 1 Subtitle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5400000">
            <a:off x="-1692303" y="2983653"/>
            <a:ext cx="4192547" cy="1271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218764" y="2468828"/>
            <a:ext cx="5143499" cy="20584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36512" y="-74543"/>
            <a:ext cx="495908" cy="5218044"/>
            <a:chOff x="-28366" y="-99391"/>
            <a:chExt cx="495908" cy="6957393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aseline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aseline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442D705-DBD1-16F4-6531-34651C590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6" y="4443958"/>
            <a:ext cx="2552366" cy="622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10997"/>
            <a:ext cx="6347048" cy="339447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6512" y="-74543"/>
            <a:ext cx="495908" cy="5218044"/>
            <a:chOff x="-28366" y="-99391"/>
            <a:chExt cx="495908" cy="69573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aseline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aseline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97085F8-6376-7AE0-F62A-567CC3DAAB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6" y="4443958"/>
            <a:ext cx="2552366" cy="62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9558-7386-F2FF-2153-C5ECA559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275606"/>
            <a:ext cx="7316682" cy="1602178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 4.0 in Body-in-White Vehicle Assembly Process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E5D2D-740B-4B3D-6B20-902A88F21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2715766"/>
            <a:ext cx="7342584" cy="129614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Gr. Maev*, A.M. Chertov*, D. Stocco*, M. Rodzik**, J. Chamberlain**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for Diagnostic Imaging Research, Windsor, ON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Narmco Group</a:t>
            </a:r>
          </a:p>
        </p:txBody>
      </p:sp>
    </p:spTree>
    <p:extLst>
      <p:ext uri="{BB962C8B-B14F-4D97-AF65-F5344CB8AC3E}">
        <p14:creationId xmlns:p14="http://schemas.microsoft.com/office/powerpoint/2010/main" val="420171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D6DA3-0CD3-2DE9-2C33-3F621258C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36637"/>
            <a:ext cx="7236296" cy="2107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ED61A-180C-A89A-E2CE-5F94B2F7A943}"/>
              </a:ext>
            </a:extLst>
          </p:cNvPr>
          <p:cNvSpPr txBox="1"/>
          <p:nvPr/>
        </p:nvSpPr>
        <p:spPr>
          <a:xfrm>
            <a:off x="1043608" y="4371950"/>
            <a:ext cx="5027770" cy="651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>
              <a:spcBef>
                <a:spcPts val="1400"/>
              </a:spcBef>
            </a:pPr>
            <a:r>
              <a:rPr kumimoji="0" lang="en-US" sz="1200" b="0" i="0" u="none" strike="noStrike" cap="none" spc="28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Times New Roman" panose="02020603050405020304" pitchFamily="18" charset="0"/>
                <a:sym typeface="Iowan Old Style"/>
              </a:rPr>
              <a:t>Calculate parameters from coordinates obtained by </a:t>
            </a:r>
            <a:r>
              <a:rPr lang="en-US" sz="1200" spc="28" dirty="0">
                <a:solidFill>
                  <a:srgbClr val="000000"/>
                </a:solidFill>
                <a:cs typeface="Times New Roman" panose="02020603050405020304" pitchFamily="18" charset="0"/>
                <a:sym typeface="Iowan Old Style"/>
              </a:rPr>
              <a:t>Deep Learning and match them with real weld geometry</a:t>
            </a:r>
            <a:endParaRPr kumimoji="0" lang="en-US" sz="1200" b="0" i="0" u="none" strike="noStrike" cap="none" spc="28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Times New Roman" panose="02020603050405020304" pitchFamily="18" charset="0"/>
              <a:sym typeface="Iowan Old Styl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CFF21-9E4D-255C-1514-C69FFCA4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3" y="2731794"/>
            <a:ext cx="3983901" cy="1463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207B0-F438-BEDD-AACE-A879A6FFE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668511"/>
            <a:ext cx="2408620" cy="1545531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CE4F83BC-90B6-274F-76D3-D4FCA5AE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117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Matching Weld Geometry with Ultrasonic Measurements using AI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7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90867-64AF-F6A8-5601-1AC5D90F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99710"/>
            <a:ext cx="2965824" cy="2427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8FD35-2F88-6B32-9566-22AEA960B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72" y="3291830"/>
            <a:ext cx="3275856" cy="1682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2D5CA-8F28-4F57-A142-0BAF3BCA9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800" y="915566"/>
            <a:ext cx="4287011" cy="2160240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A937B811-20F2-3B70-47BD-23820641F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117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Hardware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1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C6AEF-396D-636D-8672-4E8AB1DB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82580"/>
            <a:ext cx="5954469" cy="3960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CFBB21-5783-836A-8D16-D2A700F489CD}"/>
              </a:ext>
            </a:extLst>
          </p:cNvPr>
          <p:cNvSpPr txBox="1"/>
          <p:nvPr/>
        </p:nvSpPr>
        <p:spPr>
          <a:xfrm>
            <a:off x="6660232" y="555526"/>
            <a:ext cx="2206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Every horizontal row of tags represents welds on one part.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RIWA can get Weld ID and Part ID from the robot and break the welds into parts or logical groups of welds.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95A486A-89E2-0B2B-9F20-3D0926AA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8117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Production Data Example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8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9C57D98-2124-1CE9-3185-FA8DD2724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8117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Welding Cell with Multiple Robots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110DC-4335-B3EB-6196-6C8D812F0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31" y="483518"/>
            <a:ext cx="832016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7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5FFBD-2BC3-E2D7-06B5-73DEE888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00" y="489782"/>
            <a:ext cx="8294080" cy="385101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16EDB1AC-8492-A068-748D-AC48FBFE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8117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Welding Cell with Multiple Robots and Networked Ultrasonic Testers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0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6E003-32E9-D29C-13C6-B409FB558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83518"/>
            <a:ext cx="590820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6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38102-F37C-6F27-8047-5AD9FB39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53" y="941296"/>
            <a:ext cx="5099583" cy="350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19D81A-35D1-A286-3D9B-12A41838D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27534"/>
            <a:ext cx="2969223" cy="20162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BAE0CCC-2165-9C1F-D62A-948CB38FCBEC}"/>
              </a:ext>
            </a:extLst>
          </p:cNvPr>
          <p:cNvSpPr/>
          <p:nvPr/>
        </p:nvSpPr>
        <p:spPr>
          <a:xfrm>
            <a:off x="755576" y="2548961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F3F43D-C901-F6DE-CE67-A7D61F91DC63}"/>
              </a:ext>
            </a:extLst>
          </p:cNvPr>
          <p:cNvSpPr/>
          <p:nvPr/>
        </p:nvSpPr>
        <p:spPr>
          <a:xfrm>
            <a:off x="1403648" y="120359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7EF534-7F3F-AE30-5148-7FE39D5837B0}"/>
              </a:ext>
            </a:extLst>
          </p:cNvPr>
          <p:cNvSpPr/>
          <p:nvPr/>
        </p:nvSpPr>
        <p:spPr>
          <a:xfrm>
            <a:off x="3419872" y="113159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5F1631-D9DD-C308-A513-4688733EB06E}"/>
              </a:ext>
            </a:extLst>
          </p:cNvPr>
          <p:cNvSpPr/>
          <p:nvPr/>
        </p:nvSpPr>
        <p:spPr>
          <a:xfrm>
            <a:off x="3995936" y="109352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61AE1A-C6D4-9107-F35D-EAF7EFF45CD3}"/>
              </a:ext>
            </a:extLst>
          </p:cNvPr>
          <p:cNvSpPr/>
          <p:nvPr/>
        </p:nvSpPr>
        <p:spPr>
          <a:xfrm>
            <a:off x="4865402" y="105542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E9F114-96B0-5D71-7C02-AE99FB70A4A0}"/>
              </a:ext>
            </a:extLst>
          </p:cNvPr>
          <p:cNvSpPr/>
          <p:nvPr/>
        </p:nvSpPr>
        <p:spPr>
          <a:xfrm>
            <a:off x="5580112" y="1779662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9EF026-EB7B-8790-1079-FAEA34607543}"/>
              </a:ext>
            </a:extLst>
          </p:cNvPr>
          <p:cNvSpPr/>
          <p:nvPr/>
        </p:nvSpPr>
        <p:spPr>
          <a:xfrm>
            <a:off x="5364088" y="2355726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218479-A213-6A50-F4A2-FDD236CE5717}"/>
              </a:ext>
            </a:extLst>
          </p:cNvPr>
          <p:cNvSpPr/>
          <p:nvPr/>
        </p:nvSpPr>
        <p:spPr>
          <a:xfrm>
            <a:off x="5085824" y="3273276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E62837-7390-EE2C-5818-432CF6189239}"/>
              </a:ext>
            </a:extLst>
          </p:cNvPr>
          <p:cNvSpPr/>
          <p:nvPr/>
        </p:nvSpPr>
        <p:spPr>
          <a:xfrm>
            <a:off x="4826394" y="372387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88E25B-42CD-2D59-1566-948D24A76C3A}"/>
              </a:ext>
            </a:extLst>
          </p:cNvPr>
          <p:cNvSpPr/>
          <p:nvPr/>
        </p:nvSpPr>
        <p:spPr>
          <a:xfrm>
            <a:off x="749008" y="1995686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B078FB-D85F-A53B-A1DE-9248746F7B0E}"/>
              </a:ext>
            </a:extLst>
          </p:cNvPr>
          <p:cNvSpPr/>
          <p:nvPr/>
        </p:nvSpPr>
        <p:spPr>
          <a:xfrm>
            <a:off x="737360" y="1396483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F6FC24-152D-7192-37CF-185C5521C2D8}"/>
              </a:ext>
            </a:extLst>
          </p:cNvPr>
          <p:cNvSpPr/>
          <p:nvPr/>
        </p:nvSpPr>
        <p:spPr>
          <a:xfrm>
            <a:off x="2057090" y="1152496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1B11BC-74B8-DCF0-4D7F-A36C75BDF5A9}"/>
              </a:ext>
            </a:extLst>
          </p:cNvPr>
          <p:cNvSpPr/>
          <p:nvPr/>
        </p:nvSpPr>
        <p:spPr>
          <a:xfrm>
            <a:off x="2694422" y="1149430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755534-8B23-BD77-F3B2-CC3DDA0179B2}"/>
              </a:ext>
            </a:extLst>
          </p:cNvPr>
          <p:cNvSpPr/>
          <p:nvPr/>
        </p:nvSpPr>
        <p:spPr>
          <a:xfrm>
            <a:off x="5511696" y="1136398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19C589-3FD3-09D9-6E87-4DDD472B5FEA}"/>
              </a:ext>
            </a:extLst>
          </p:cNvPr>
          <p:cNvSpPr/>
          <p:nvPr/>
        </p:nvSpPr>
        <p:spPr>
          <a:xfrm>
            <a:off x="4907074" y="4099508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269A1B-2B83-3E29-9611-22CEA7ABE2A9}"/>
              </a:ext>
            </a:extLst>
          </p:cNvPr>
          <p:cNvSpPr/>
          <p:nvPr/>
        </p:nvSpPr>
        <p:spPr>
          <a:xfrm>
            <a:off x="3577640" y="4027500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CF556E-F33B-3A16-23EF-3FF7F71DED68}"/>
              </a:ext>
            </a:extLst>
          </p:cNvPr>
          <p:cNvSpPr/>
          <p:nvPr/>
        </p:nvSpPr>
        <p:spPr>
          <a:xfrm>
            <a:off x="2483768" y="3949554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A6DB0-3339-FB66-D57D-E1887FC73620}"/>
              </a:ext>
            </a:extLst>
          </p:cNvPr>
          <p:cNvSpPr/>
          <p:nvPr/>
        </p:nvSpPr>
        <p:spPr>
          <a:xfrm>
            <a:off x="4283968" y="4101902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634329-50A6-86FF-CFF8-72BC07910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1470"/>
            <a:ext cx="5814154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5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BAE0D-6CB2-DDF2-CF94-764F33A8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5486"/>
            <a:ext cx="5688632" cy="41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ED2E6-819F-1A7F-FD4D-113F91DF7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89" y="123478"/>
            <a:ext cx="602956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2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56E2DD93-D959-277E-EB4A-3B7437ED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841" y="3716338"/>
            <a:ext cx="2714334" cy="211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95B86A50-AA77-0C0A-5B6F-CA0F1FC15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651" y="1125538"/>
            <a:ext cx="2273523" cy="19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C3A5A5DC-D0AF-3B08-7B47-51C8A18C6A35}"/>
              </a:ext>
            </a:extLst>
          </p:cNvPr>
          <p:cNvSpPr txBox="1">
            <a:spLocks/>
          </p:cNvSpPr>
          <p:nvPr/>
        </p:nvSpPr>
        <p:spPr>
          <a:xfrm>
            <a:off x="1115616" y="115888"/>
            <a:ext cx="7571184" cy="5039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CA" sz="2400" b="0" dirty="0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r>
              <a:rPr lang="en-CA" sz="2000" b="0" dirty="0">
                <a:latin typeface="Calibri" panose="020F0502020204030204" pitchFamily="34" charset="0"/>
                <a:cs typeface="Calibri" panose="020F0502020204030204" pitchFamily="34" charset="0"/>
              </a:rPr>
              <a:t> Spot Welding in Industry</a:t>
            </a:r>
            <a:endParaRPr lang="ru-RU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60BAF965-B6D6-B002-849E-537B73BA7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097" y="1132496"/>
            <a:ext cx="14910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Regular vehicle contains 4000-6000 spot welds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6BA2C8B0-9F14-E8D9-40A1-C8618B101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100" y="3579862"/>
            <a:ext cx="194421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Spot welding is highly automated today.</a:t>
            </a:r>
          </a:p>
          <a:p>
            <a:pPr>
              <a:spcBef>
                <a:spcPct val="50000"/>
              </a:spcBef>
            </a:pPr>
            <a:r>
              <a:rPr lang="en-CA" sz="1400" dirty="0">
                <a:latin typeface="Calibri" panose="020F0502020204030204" pitchFamily="34" charset="0"/>
                <a:cs typeface="Calibri" panose="020F0502020204030204" pitchFamily="34" charset="0"/>
              </a:rPr>
              <a:t>So it has to be inspected regularly.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7A7F8499-E3C6-A7DA-2570-F2DC44CD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664" y="981075"/>
            <a:ext cx="1775874" cy="9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airplane.jpg">
            <a:extLst>
              <a:ext uri="{FF2B5EF4-FFF2-40B4-BE49-F238E27FC236}">
                <a16:creationId xmlns:a16="http://schemas.microsoft.com/office/drawing/2014/main" id="{9E52F689-9F7D-205C-8EE7-E61A967FCC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0834" y="1980162"/>
            <a:ext cx="1705142" cy="9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 descr="train.jpg">
            <a:extLst>
              <a:ext uri="{FF2B5EF4-FFF2-40B4-BE49-F238E27FC236}">
                <a16:creationId xmlns:a16="http://schemas.microsoft.com/office/drawing/2014/main" id="{71BF64D0-548B-0119-AB8F-C8F21CDB56D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448" y="976527"/>
            <a:ext cx="1833975" cy="122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 descr="construction.jpg">
            <a:extLst>
              <a:ext uri="{FF2B5EF4-FFF2-40B4-BE49-F238E27FC236}">
                <a16:creationId xmlns:a16="http://schemas.microsoft.com/office/drawing/2014/main" id="{ED84AF5F-E503-897D-9C45-88C7E254B21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6619" y="2196651"/>
            <a:ext cx="1660935" cy="11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" descr="weld gun.jpg">
            <a:extLst>
              <a:ext uri="{FF2B5EF4-FFF2-40B4-BE49-F238E27FC236}">
                <a16:creationId xmlns:a16="http://schemas.microsoft.com/office/drawing/2014/main" id="{542D0C7B-05AB-9589-DC79-B6B559072D7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3531547"/>
            <a:ext cx="2241947" cy="148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47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594B2-8DA2-1414-76AB-358E1A71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75606"/>
            <a:ext cx="3312368" cy="153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A0E0D9-9175-8079-FC09-DC2382E3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51670"/>
            <a:ext cx="3312368" cy="1537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4F8F6-C2B7-F595-B86D-B81E145D3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219822"/>
            <a:ext cx="3312368" cy="15379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6B389-7278-D345-490B-555B5EA9D7AE}"/>
              </a:ext>
            </a:extLst>
          </p:cNvPr>
          <p:cNvCxnSpPr/>
          <p:nvPr/>
        </p:nvCxnSpPr>
        <p:spPr>
          <a:xfrm>
            <a:off x="611560" y="627534"/>
            <a:ext cx="842493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A6C5D3-B5BF-7EA7-3F19-58B7A42139C1}"/>
              </a:ext>
            </a:extLst>
          </p:cNvPr>
          <p:cNvCxnSpPr>
            <a:cxnSpLocks/>
          </p:cNvCxnSpPr>
          <p:nvPr/>
        </p:nvCxnSpPr>
        <p:spPr>
          <a:xfrm>
            <a:off x="2339752" y="627534"/>
            <a:ext cx="0" cy="72008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C5249-F95F-C810-995E-92045D3166FB}"/>
              </a:ext>
            </a:extLst>
          </p:cNvPr>
          <p:cNvCxnSpPr>
            <a:cxnSpLocks/>
          </p:cNvCxnSpPr>
          <p:nvPr/>
        </p:nvCxnSpPr>
        <p:spPr>
          <a:xfrm>
            <a:off x="4716016" y="627534"/>
            <a:ext cx="0" cy="252028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EAABA9-FE3E-EF23-304F-EFF4AFE0523B}"/>
              </a:ext>
            </a:extLst>
          </p:cNvPr>
          <p:cNvCxnSpPr>
            <a:cxnSpLocks/>
          </p:cNvCxnSpPr>
          <p:nvPr/>
        </p:nvCxnSpPr>
        <p:spPr>
          <a:xfrm>
            <a:off x="6732240" y="627534"/>
            <a:ext cx="0" cy="115212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>
            <a:extLst>
              <a:ext uri="{FF2B5EF4-FFF2-40B4-BE49-F238E27FC236}">
                <a16:creationId xmlns:a16="http://schemas.microsoft.com/office/drawing/2014/main" id="{1220CDEE-0397-E2A7-0BBC-B4A0A56C9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8117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Plant-wide Aggregation of the Assembly Process Quality Data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2C7E38-2708-BA94-CAD0-80977A8D1952}"/>
              </a:ext>
            </a:extLst>
          </p:cNvPr>
          <p:cNvSpPr/>
          <p:nvPr/>
        </p:nvSpPr>
        <p:spPr>
          <a:xfrm>
            <a:off x="2318956" y="604673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470ECB-CA75-AFAC-178A-8A9ECEC729DE}"/>
              </a:ext>
            </a:extLst>
          </p:cNvPr>
          <p:cNvSpPr/>
          <p:nvPr/>
        </p:nvSpPr>
        <p:spPr>
          <a:xfrm>
            <a:off x="4693156" y="600340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39C440-8C92-0F92-19C2-B026C29B116E}"/>
              </a:ext>
            </a:extLst>
          </p:cNvPr>
          <p:cNvSpPr/>
          <p:nvPr/>
        </p:nvSpPr>
        <p:spPr>
          <a:xfrm>
            <a:off x="6709380" y="605697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AE871AE-335B-421A-72E3-76CDDB6ED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8117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Quality Status Displayed in Real Time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5C59B-6A3E-5496-DB4A-966CB8DA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765726"/>
            <a:ext cx="5500543" cy="3822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A4B83-D1A6-3EDB-FB62-46729C47EB7F}"/>
              </a:ext>
            </a:extLst>
          </p:cNvPr>
          <p:cNvSpPr txBox="1"/>
          <p:nvPr/>
        </p:nvSpPr>
        <p:spPr>
          <a:xfrm>
            <a:off x="6256118" y="987574"/>
            <a:ext cx="300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 of Graphical Representation of Weld Monitoring in Production</a:t>
            </a:r>
            <a:endParaRPr lang="en-CA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0AB76-D30D-00C3-D423-BECF3EE33FAE}"/>
              </a:ext>
            </a:extLst>
          </p:cNvPr>
          <p:cNvSpPr txBox="1"/>
          <p:nvPr/>
        </p:nvSpPr>
        <p:spPr>
          <a:xfrm>
            <a:off x="6362762" y="3055271"/>
            <a:ext cx="253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Trends in weld quality can easily be spotted</a:t>
            </a:r>
          </a:p>
        </p:txBody>
      </p:sp>
    </p:spTree>
    <p:extLst>
      <p:ext uri="{BB962C8B-B14F-4D97-AF65-F5344CB8AC3E}">
        <p14:creationId xmlns:p14="http://schemas.microsoft.com/office/powerpoint/2010/main" val="1326822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7546FD-2067-6393-E47B-D5A5057E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5" y="771550"/>
            <a:ext cx="4728195" cy="3456384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6649A26-EF25-44AE-4A9B-EFA3156F2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8117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Automated Inspection of 100% of Welds vs Manual Inspection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51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2F46AA1-ADF0-DC82-7127-2AC2D574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8117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27CAA-8B0C-4E6C-48DE-689B5EB47CC3}"/>
              </a:ext>
            </a:extLst>
          </p:cNvPr>
          <p:cNvSpPr txBox="1"/>
          <p:nvPr/>
        </p:nvSpPr>
        <p:spPr>
          <a:xfrm>
            <a:off x="1331640" y="843558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AI-driven automation of quality inspection reduces costs on scrap, maintenance and manual selective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Real-time quality characterization and process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Operator-independent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analysis allows determine trends and predict certain failure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Quality data can be saved for long-term potential use (life of the product)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8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9A7017DB-0BFE-1935-7993-0E50F001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635646"/>
            <a:ext cx="6985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CA" i="1" dirty="0"/>
              <a:t>“Without question, the dominant joining technology in automotive construction today is resistance spot welding. A typical body-in-white constructed today contains as many as 6000 resistance spot welds. A recent automotive roadmap suggests that trend is not likely to change any time soon.”</a:t>
            </a:r>
          </a:p>
          <a:p>
            <a:pPr algn="r"/>
            <a:endParaRPr lang="en-CA" sz="1400" dirty="0"/>
          </a:p>
          <a:p>
            <a:pPr algn="r"/>
            <a:r>
              <a:rPr lang="en-CA" sz="1200" dirty="0"/>
              <a:t>Gould, J. E. (Edison Welding Institute)</a:t>
            </a:r>
          </a:p>
          <a:p>
            <a:pPr algn="r"/>
            <a:r>
              <a:rPr lang="en-CA" sz="1200" i="1" dirty="0"/>
              <a:t>Welding Research</a:t>
            </a:r>
          </a:p>
          <a:p>
            <a:pPr algn="r"/>
            <a:r>
              <a:rPr lang="en-CA" sz="1200" dirty="0"/>
              <a:t>01 2012, V. 91 pp. 23-s to 34-s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96D3DEE2-6460-4588-E58C-08CC523E0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23478"/>
            <a:ext cx="7561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the Future of Spot Welding?</a:t>
            </a:r>
          </a:p>
        </p:txBody>
      </p:sp>
    </p:spTree>
    <p:extLst>
      <p:ext uri="{BB962C8B-B14F-4D97-AF65-F5344CB8AC3E}">
        <p14:creationId xmlns:p14="http://schemas.microsoft.com/office/powerpoint/2010/main" val="109888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227FCB29-7452-1715-2D7C-965DAB4E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024" y="89323"/>
            <a:ext cx="5372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Spot Welding 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DB490-FED3-E948-11CC-FB003DF25C36}"/>
              </a:ext>
            </a:extLst>
          </p:cNvPr>
          <p:cNvSpPr txBox="1">
            <a:spLocks/>
          </p:cNvSpPr>
          <p:nvPr/>
        </p:nvSpPr>
        <p:spPr>
          <a:xfrm>
            <a:off x="6553200" y="6492532"/>
            <a:ext cx="1689095" cy="228943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CBE513-094E-4700-BF5A-6EA42B28D8F1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75C552-D257-46C4-5F5F-7039E7ED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38397"/>
            <a:ext cx="2401681" cy="19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FEC58BC1-2597-7F1F-FCC0-91F145E5F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30" y="2717867"/>
            <a:ext cx="3192188" cy="229862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A9C3140-627F-F614-D5C7-E34195BC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4363" t="19087" r="7240"/>
          <a:stretch>
            <a:fillRect/>
          </a:stretch>
        </p:blipFill>
        <p:spPr bwMode="auto">
          <a:xfrm>
            <a:off x="5879794" y="636528"/>
            <a:ext cx="2735981" cy="108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587FC8A-26DA-527C-E9A8-6E7B87A0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346" y="2542414"/>
            <a:ext cx="2412992" cy="96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A1C7D446-55C2-0641-FAB0-A0165ECB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3449781"/>
            <a:ext cx="313563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600" dirty="0">
                <a:latin typeface="Calibri" pitchFamily="34" charset="0"/>
              </a:rPr>
              <a:t>Spot welding involves </a:t>
            </a:r>
          </a:p>
          <a:p>
            <a:pPr>
              <a:buFont typeface="Arial" charset="0"/>
              <a:buChar char="•"/>
            </a:pPr>
            <a:r>
              <a:rPr lang="en-CA" sz="1600" dirty="0">
                <a:latin typeface="Calibri" pitchFamily="34" charset="0"/>
              </a:rPr>
              <a:t> electrode forces: 500..2200 lb</a:t>
            </a:r>
          </a:p>
          <a:p>
            <a:pPr>
              <a:buFont typeface="Arial" charset="0"/>
              <a:buChar char="•"/>
            </a:pPr>
            <a:r>
              <a:rPr lang="en-CA" sz="1600" dirty="0">
                <a:latin typeface="Calibri" pitchFamily="34" charset="0"/>
              </a:rPr>
              <a:t> electric currents:  5000..13000 A</a:t>
            </a:r>
          </a:p>
          <a:p>
            <a:pPr>
              <a:buFont typeface="Arial" charset="0"/>
              <a:buChar char="•"/>
            </a:pPr>
            <a:r>
              <a:rPr lang="en-CA" sz="1600" dirty="0">
                <a:latin typeface="Calibri" pitchFamily="34" charset="0"/>
              </a:rPr>
              <a:t> temperatures: 20..2000 C</a:t>
            </a:r>
          </a:p>
          <a:p>
            <a:endParaRPr lang="en-CA" dirty="0">
              <a:latin typeface="Calibri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E703E09-805A-8092-CB2C-D8121884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207" y="1908000"/>
            <a:ext cx="2964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Outside (top) and inside (bottom) look of spot weld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E0D1CAF-2E8C-5439-267B-621266418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1" y="6094740"/>
            <a:ext cx="31356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Some means of quality control are required to ensure uninterrupted automatic production.</a:t>
            </a:r>
            <a:endParaRPr lang="ru-RU"/>
          </a:p>
        </p:txBody>
      </p:sp>
      <p:pic>
        <p:nvPicPr>
          <p:cNvPr id="12" name="Picture 22" descr="cap4.gif">
            <a:extLst>
              <a:ext uri="{FF2B5EF4-FFF2-40B4-BE49-F238E27FC236}">
                <a16:creationId xmlns:a16="http://schemas.microsoft.com/office/drawing/2014/main" id="{E1CE089D-B00A-FA5E-4132-BB298A4840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9804" y="917442"/>
            <a:ext cx="1424515" cy="153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69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1B361D-CEDA-3B1E-F2F2-C4A98F928D82}"/>
              </a:ext>
            </a:extLst>
          </p:cNvPr>
          <p:cNvSpPr txBox="1">
            <a:spLocks noGrp="1"/>
          </p:cNvSpPr>
          <p:nvPr/>
        </p:nvSpPr>
        <p:spPr>
          <a:xfrm>
            <a:off x="6553200" y="6356350"/>
            <a:ext cx="1659851" cy="16429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AAB4B4-CE74-4D03-B05E-AFBC9F4403D4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060959-8CD8-DF85-8945-C20961031EF2}"/>
              </a:ext>
            </a:extLst>
          </p:cNvPr>
          <p:cNvSpPr/>
          <p:nvPr/>
        </p:nvSpPr>
        <p:spPr>
          <a:xfrm>
            <a:off x="0" y="6500813"/>
            <a:ext cx="7113647" cy="1607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id="{D05C8742-E38F-E60D-88E4-3F72963EFD02}"/>
              </a:ext>
            </a:extLst>
          </p:cNvPr>
          <p:cNvSpPr txBox="1">
            <a:spLocks/>
          </p:cNvSpPr>
          <p:nvPr/>
        </p:nvSpPr>
        <p:spPr bwMode="auto">
          <a:xfrm>
            <a:off x="7643813" y="6492875"/>
            <a:ext cx="1055932" cy="1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344CFE2-0846-49B8-B072-B20952EA538A}" type="slidenum">
              <a:rPr lang="es-ES" sz="1600" b="1">
                <a:solidFill>
                  <a:schemeClr val="bg1"/>
                </a:solidFill>
                <a:latin typeface="Calibri" pitchFamily="34" charset="0"/>
              </a:rPr>
              <a:pPr algn="r"/>
              <a:t>5</a:t>
            </a:fld>
            <a:endParaRPr lang="es-ES" sz="1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8666795-19C5-13B7-17A1-FC4B45B7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95292"/>
            <a:ext cx="2989955" cy="6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DF21315-1AE0-8E6F-0C29-AF1232DC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985" y="2164660"/>
            <a:ext cx="3045530" cy="116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F6DCEF5C-6D6D-6782-B619-64BC58770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9696" y="2343187"/>
            <a:ext cx="2520652" cy="10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weld">
            <a:extLst>
              <a:ext uri="{FF2B5EF4-FFF2-40B4-BE49-F238E27FC236}">
                <a16:creationId xmlns:a16="http://schemas.microsoft.com/office/drawing/2014/main" id="{C6D92287-B17D-7B3D-0DA1-463BCDEFC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9696" y="1244630"/>
            <a:ext cx="2526827" cy="105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C3E8B622-596A-87BE-0F86-3051E817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186" y="786015"/>
            <a:ext cx="698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Peel test				Cross-section</a:t>
            </a:r>
            <a:endParaRPr lang="ru-RU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D9817CF-900F-07D9-F9A1-34641B9AB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539213"/>
            <a:ext cx="3013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dirty="0"/>
              <a:t>Cons:	Selective testing;</a:t>
            </a:r>
            <a:br>
              <a:rPr lang="en-CA" sz="1600" dirty="0"/>
            </a:br>
            <a:r>
              <a:rPr lang="en-CA" sz="1600" dirty="0"/>
              <a:t>	Time consuming;</a:t>
            </a:r>
            <a:br>
              <a:rPr lang="en-CA" sz="1600" dirty="0"/>
            </a:br>
            <a:r>
              <a:rPr lang="en-CA" sz="1600" dirty="0"/>
              <a:t>	Labour intensive.</a:t>
            </a:r>
            <a:endParaRPr lang="ru-RU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41136-9ACD-2114-5016-8F913A023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911" y="3539213"/>
            <a:ext cx="55845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CA" sz="1600" dirty="0"/>
              <a:t>More than 99% of the parts are never checked. For this reason, at the design stage, additional spot welds are introduced into the assembly process. </a:t>
            </a:r>
            <a:endParaRPr lang="ru-RU" sz="160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35D52F6-F13E-C9AC-3AFB-28CF262DF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170" y="156551"/>
            <a:ext cx="5279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Destructive Testing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3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0B03BF-31C1-46E1-53E6-85FF919ABEC2}"/>
              </a:ext>
            </a:extLst>
          </p:cNvPr>
          <p:cNvSpPr txBox="1"/>
          <p:nvPr/>
        </p:nvSpPr>
        <p:spPr>
          <a:xfrm>
            <a:off x="3341332" y="99042"/>
            <a:ext cx="313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Testing Configuration</a:t>
            </a: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DD409E0F-E7D6-9212-2D1A-6C20BB3E6DC6}"/>
              </a:ext>
            </a:extLst>
          </p:cNvPr>
          <p:cNvSpPr txBox="1">
            <a:spLocks/>
          </p:cNvSpPr>
          <p:nvPr/>
        </p:nvSpPr>
        <p:spPr bwMode="auto">
          <a:xfrm>
            <a:off x="6343611" y="7296633"/>
            <a:ext cx="681301" cy="10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D398200-8A23-4B64-84FA-7902CB8F72BD}" type="slidenum">
              <a:rPr lang="es-ES" sz="1600" b="1">
                <a:solidFill>
                  <a:schemeClr val="bg1"/>
                </a:solidFill>
                <a:latin typeface="Calibri" pitchFamily="34" charset="0"/>
              </a:rPr>
              <a:pPr algn="r"/>
              <a:t>6</a:t>
            </a:fld>
            <a:endParaRPr lang="es-E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D:\Google Drive\In-Line Documentation\RIWA pictures\RIWA principle.PNG">
            <a:extLst>
              <a:ext uri="{FF2B5EF4-FFF2-40B4-BE49-F238E27FC236}">
                <a16:creationId xmlns:a16="http://schemas.microsoft.com/office/drawing/2014/main" id="{D4CAABEC-7BF2-617B-0C62-0D7408780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07" y="2017800"/>
            <a:ext cx="4032449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10CC5-A53B-2E8F-F37A-8E58EECA256A}"/>
              </a:ext>
            </a:extLst>
          </p:cNvPr>
          <p:cNvSpPr txBox="1"/>
          <p:nvPr/>
        </p:nvSpPr>
        <p:spPr>
          <a:xfrm>
            <a:off x="971600" y="843558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Ultrasonic wave is sent by the ultrasonic transducer positioned in the cooling water stream. Reflections from the stack boundaries and nugget tell whether the base metal is melted or not.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C1A1D-1FCD-B11E-3666-811C8DCBA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76" y="1953408"/>
            <a:ext cx="1691740" cy="1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6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01FB465-21E1-246B-63AC-34B3936BEFEB}"/>
              </a:ext>
            </a:extLst>
          </p:cNvPr>
          <p:cNvSpPr txBox="1">
            <a:spLocks/>
          </p:cNvSpPr>
          <p:nvPr/>
        </p:nvSpPr>
        <p:spPr>
          <a:xfrm>
            <a:off x="6553200" y="6245225"/>
            <a:ext cx="1554108" cy="20571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A0A268-1ABD-4657-A74A-7F87139F2640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4" name="Picture 2" descr="us_setup">
            <a:extLst>
              <a:ext uri="{FF2B5EF4-FFF2-40B4-BE49-F238E27FC236}">
                <a16:creationId xmlns:a16="http://schemas.microsoft.com/office/drawing/2014/main" id="{BC417EA5-0A62-A850-3D74-0C9EDCC1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32" y="915566"/>
            <a:ext cx="2902389" cy="19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scan">
            <a:extLst>
              <a:ext uri="{FF2B5EF4-FFF2-40B4-BE49-F238E27FC236}">
                <a16:creationId xmlns:a16="http://schemas.microsoft.com/office/drawing/2014/main" id="{BA135BCD-99AC-7519-7E60-7E74D9B7A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104" y="3126036"/>
            <a:ext cx="5382696" cy="14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9B68BD5-8FAF-5A00-BCA6-45BE680E8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78" y="166732"/>
            <a:ext cx="4510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Non-destructive Testing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045B9E1-3511-A8CE-523C-1DE2A9A3B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1378585"/>
            <a:ext cx="3960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When steel plates are heated, the sound speed drops from 5900 m/s at room temp. down to 4200 m/s at melting point and down to 3900 m/s in liquid state.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02FAAC1-26AB-F59B-59D5-6DE98D443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997" y="915566"/>
            <a:ext cx="39134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Potential to inspect 100% of produced welds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3C297-492E-2BAF-FE7D-D6DF6E5F001D}"/>
              </a:ext>
            </a:extLst>
          </p:cNvPr>
          <p:cNvSpPr txBox="1"/>
          <p:nvPr/>
        </p:nvSpPr>
        <p:spPr>
          <a:xfrm>
            <a:off x="3347864" y="181818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steel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F50AD-441F-E81D-15AF-A90A01BEBE10}"/>
              </a:ext>
            </a:extLst>
          </p:cNvPr>
          <p:cNvSpPr txBox="1"/>
          <p:nvPr/>
        </p:nvSpPr>
        <p:spPr>
          <a:xfrm>
            <a:off x="3563888" y="194129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steel</a:t>
            </a:r>
          </a:p>
        </p:txBody>
      </p:sp>
    </p:spTree>
    <p:extLst>
      <p:ext uri="{BB962C8B-B14F-4D97-AF65-F5344CB8AC3E}">
        <p14:creationId xmlns:p14="http://schemas.microsoft.com/office/powerpoint/2010/main" val="219464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CA50E-FC02-115A-3F9A-5E8C5A20B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39" y="0"/>
            <a:ext cx="7106297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6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CABCFB-5F1D-136B-8BD3-F9EF892E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24" y="25502"/>
            <a:ext cx="7085512" cy="4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8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1889</TotalTime>
  <Words>515</Words>
  <Application>Microsoft Office PowerPoint</Application>
  <PresentationFormat>On-screen Show (16:9)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NDE 4.0 in Body-in-White Vehicle Assembly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memberservices</dc:creator>
  <cp:lastModifiedBy>Andriy Chertov</cp:lastModifiedBy>
  <cp:revision>29</cp:revision>
  <dcterms:created xsi:type="dcterms:W3CDTF">2016-09-20T16:46:36Z</dcterms:created>
  <dcterms:modified xsi:type="dcterms:W3CDTF">2022-05-10T21:03:14Z</dcterms:modified>
</cp:coreProperties>
</file>