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8" r:id="rId2"/>
    <p:sldId id="319" r:id="rId3"/>
    <p:sldId id="322" r:id="rId4"/>
    <p:sldId id="323" r:id="rId5"/>
    <p:sldId id="325" r:id="rId6"/>
    <p:sldId id="324" r:id="rId7"/>
    <p:sldId id="328" r:id="rId8"/>
    <p:sldId id="329" r:id="rId9"/>
    <p:sldId id="339" r:id="rId10"/>
    <p:sldId id="330" r:id="rId11"/>
    <p:sldId id="333" r:id="rId12"/>
    <p:sldId id="332" r:id="rId13"/>
    <p:sldId id="341" r:id="rId14"/>
    <p:sldId id="340" r:id="rId15"/>
    <p:sldId id="334" r:id="rId16"/>
    <p:sldId id="335" r:id="rId17"/>
    <p:sldId id="338" r:id="rId18"/>
    <p:sldId id="337" r:id="rId19"/>
    <p:sldId id="33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2818" autoAdjust="0"/>
  </p:normalViewPr>
  <p:slideViewPr>
    <p:cSldViewPr snapToGrid="0">
      <p:cViewPr varScale="1">
        <p:scale>
          <a:sx n="67" d="100"/>
          <a:sy n="67" d="100"/>
        </p:scale>
        <p:origin x="90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90390722100968"/>
          <c:y val="2.3357515139440229E-2"/>
          <c:w val="0.77642795213534588"/>
          <c:h val="0.7007509028413762"/>
        </c:manualLayout>
      </c:layout>
      <c:scatterChart>
        <c:scatterStyle val="lineMarker"/>
        <c:varyColors val="0"/>
        <c:ser>
          <c:idx val="0"/>
          <c:order val="0"/>
          <c:tx>
            <c:v>Q1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5.1196799999999998</c:v>
                </c:pt>
                <c:pt idx="1">
                  <c:v>16.593800000000002</c:v>
                </c:pt>
                <c:pt idx="2">
                  <c:v>75.149199999999993</c:v>
                </c:pt>
                <c:pt idx="3">
                  <c:v>142.54900000000001</c:v>
                </c:pt>
                <c:pt idx="4">
                  <c:v>199.249</c:v>
                </c:pt>
                <c:pt idx="5">
                  <c:v>243.61199999999999</c:v>
                </c:pt>
                <c:pt idx="6">
                  <c:v>284.476</c:v>
                </c:pt>
                <c:pt idx="7">
                  <c:v>339.12299999999999</c:v>
                </c:pt>
                <c:pt idx="8">
                  <c:v>376.07400000000001</c:v>
                </c:pt>
                <c:pt idx="9">
                  <c:v>398.83100000000002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15-4E85-A470-D7172FF0BF0C}"/>
            </c:ext>
          </c:extLst>
        </c:ser>
        <c:ser>
          <c:idx val="1"/>
          <c:order val="1"/>
          <c:tx>
            <c:v>Q2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6.2730525000000004</c:v>
                </c:pt>
                <c:pt idx="1">
                  <c:v>18.515152500000003</c:v>
                </c:pt>
                <c:pt idx="2">
                  <c:v>93.654349999999994</c:v>
                </c:pt>
                <c:pt idx="3">
                  <c:v>166.45275000000001</c:v>
                </c:pt>
                <c:pt idx="4">
                  <c:v>202.18600000000001</c:v>
                </c:pt>
                <c:pt idx="5">
                  <c:v>216.46750000000003</c:v>
                </c:pt>
                <c:pt idx="6">
                  <c:v>226.64825000000002</c:v>
                </c:pt>
                <c:pt idx="7">
                  <c:v>234.71499999999997</c:v>
                </c:pt>
                <c:pt idx="8">
                  <c:v>236.86224999999999</c:v>
                </c:pt>
                <c:pt idx="9">
                  <c:v>243.31050000000002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15-4E85-A470-D7172FF0BF0C}"/>
            </c:ext>
          </c:extLst>
        </c:ser>
        <c:ser>
          <c:idx val="2"/>
          <c:order val="2"/>
          <c:tx>
            <c:v>Q3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Sheet1!$D$2:$D$11</c:f>
              <c:numCache>
                <c:formatCode>General</c:formatCode>
                <c:ptCount val="10"/>
                <c:pt idx="0">
                  <c:v>6.6059520000000003</c:v>
                </c:pt>
                <c:pt idx="1">
                  <c:v>25.114380000000004</c:v>
                </c:pt>
                <c:pt idx="2">
                  <c:v>103.04411999999999</c:v>
                </c:pt>
                <c:pt idx="3">
                  <c:v>165.34459999999999</c:v>
                </c:pt>
                <c:pt idx="4">
                  <c:v>195.7714</c:v>
                </c:pt>
                <c:pt idx="5">
                  <c:v>210.63040000000001</c:v>
                </c:pt>
                <c:pt idx="6">
                  <c:v>221.88079999999999</c:v>
                </c:pt>
                <c:pt idx="7">
                  <c:v>226.91260000000003</c:v>
                </c:pt>
                <c:pt idx="8">
                  <c:v>231.70100000000002</c:v>
                </c:pt>
                <c:pt idx="9">
                  <c:v>236.62539999999998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915-4E85-A470-D7172FF0BF0C}"/>
            </c:ext>
          </c:extLst>
        </c:ser>
        <c:ser>
          <c:idx val="3"/>
          <c:order val="3"/>
          <c:tx>
            <c:v>Q4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Sheet1!$E$2:$E$11</c:f>
              <c:numCache>
                <c:formatCode>General</c:formatCode>
                <c:ptCount val="10"/>
                <c:pt idx="0">
                  <c:v>4.8865420000000004</c:v>
                </c:pt>
                <c:pt idx="1">
                  <c:v>24.257939999999998</c:v>
                </c:pt>
                <c:pt idx="2">
                  <c:v>112.43902</c:v>
                </c:pt>
                <c:pt idx="3">
                  <c:v>169.38800000000001</c:v>
                </c:pt>
                <c:pt idx="4">
                  <c:v>194.41159999999999</c:v>
                </c:pt>
                <c:pt idx="5">
                  <c:v>203.40300000000002</c:v>
                </c:pt>
                <c:pt idx="6">
                  <c:v>206.99880000000002</c:v>
                </c:pt>
                <c:pt idx="7">
                  <c:v>209.94940000000003</c:v>
                </c:pt>
                <c:pt idx="8">
                  <c:v>211.7578</c:v>
                </c:pt>
                <c:pt idx="9">
                  <c:v>215.03539999999998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915-4E85-A470-D7172FF0BF0C}"/>
            </c:ext>
          </c:extLst>
        </c:ser>
        <c:ser>
          <c:idx val="4"/>
          <c:order val="4"/>
          <c:tx>
            <c:v>Q5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Sheet1!$F$2:$F$11</c:f>
              <c:numCache>
                <c:formatCode>General</c:formatCode>
                <c:ptCount val="10"/>
                <c:pt idx="0">
                  <c:v>5.0019340000000003</c:v>
                </c:pt>
                <c:pt idx="1">
                  <c:v>20.934159999999999</c:v>
                </c:pt>
                <c:pt idx="2">
                  <c:v>89.128299999999996</c:v>
                </c:pt>
                <c:pt idx="3">
                  <c:v>137.0016</c:v>
                </c:pt>
                <c:pt idx="4">
                  <c:v>158.83240000000001</c:v>
                </c:pt>
                <c:pt idx="5">
                  <c:v>166.86999999999998</c:v>
                </c:pt>
                <c:pt idx="6">
                  <c:v>171.839</c:v>
                </c:pt>
                <c:pt idx="7">
                  <c:v>177.39899999999997</c:v>
                </c:pt>
                <c:pt idx="8">
                  <c:v>179.2886</c:v>
                </c:pt>
                <c:pt idx="9">
                  <c:v>184.58240000000001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915-4E85-A470-D7172FF0B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8944728"/>
        <c:axId val="578942760"/>
      </c:scatterChart>
      <c:valAx>
        <c:axId val="578944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 Flux 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942760"/>
        <c:crosses val="autoZero"/>
        <c:crossBetween val="midCat"/>
        <c:majorUnit val="0.1"/>
      </c:valAx>
      <c:valAx>
        <c:axId val="57894276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MBN 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9447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13679765901416E-2"/>
          <c:y val="0.89831203308083041"/>
          <c:w val="0.86772607570700833"/>
          <c:h val="0.10168796691916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36888170128849"/>
          <c:y val="1.2324631736364016E-2"/>
          <c:w val="0.83227365504950124"/>
          <c:h val="0.7308300782147226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Sheet4!$I$28</c:f>
              <c:strCache>
                <c:ptCount val="1"/>
                <c:pt idx="0">
                  <c:v>Q2f0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Sheet4!$I$29:$I$38</c:f>
              <c:numCache>
                <c:formatCode>General</c:formatCode>
                <c:ptCount val="10"/>
                <c:pt idx="0">
                  <c:v>1.406530570146846</c:v>
                </c:pt>
                <c:pt idx="1">
                  <c:v>2.6044582781950685</c:v>
                </c:pt>
                <c:pt idx="2">
                  <c:v>3.1684566290066929</c:v>
                </c:pt>
                <c:pt idx="3">
                  <c:v>2.4398181416426983</c:v>
                </c:pt>
                <c:pt idx="4">
                  <c:v>1.9328230562945017</c:v>
                </c:pt>
                <c:pt idx="5">
                  <c:v>1.6836024390623299</c:v>
                </c:pt>
                <c:pt idx="6">
                  <c:v>1.5765655785741242</c:v>
                </c:pt>
                <c:pt idx="7">
                  <c:v>1.4978860543403691</c:v>
                </c:pt>
                <c:pt idx="8">
                  <c:v>1.4248960409068692</c:v>
                </c:pt>
                <c:pt idx="9">
                  <c:v>1.4197984183322903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09-4E54-8F65-96BC658B82E7}"/>
            </c:ext>
          </c:extLst>
        </c:ser>
        <c:ser>
          <c:idx val="1"/>
          <c:order val="1"/>
          <c:tx>
            <c:strRef>
              <c:f>Sheet4!$J$28</c:f>
              <c:strCache>
                <c:ptCount val="1"/>
                <c:pt idx="0">
                  <c:v>Q2f8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Sheet4!$J$29:$J$38</c:f>
              <c:numCache>
                <c:formatCode>General</c:formatCode>
                <c:ptCount val="10"/>
                <c:pt idx="0">
                  <c:v>1.7178625425629672</c:v>
                </c:pt>
                <c:pt idx="1">
                  <c:v>6.9313812941997472</c:v>
                </c:pt>
                <c:pt idx="2">
                  <c:v>12.441337567554442</c:v>
                </c:pt>
                <c:pt idx="3">
                  <c:v>7.5894357246448427</c:v>
                </c:pt>
                <c:pt idx="4">
                  <c:v>4.6822711507374652</c:v>
                </c:pt>
                <c:pt idx="5">
                  <c:v>3.5417113074154325</c:v>
                </c:pt>
                <c:pt idx="6">
                  <c:v>2.9262306914970408</c:v>
                </c:pt>
                <c:pt idx="7">
                  <c:v>2.5716351938724586</c:v>
                </c:pt>
                <c:pt idx="8">
                  <c:v>2.2814511422039914</c:v>
                </c:pt>
                <c:pt idx="9">
                  <c:v>2.1862792996489153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609-4E54-8F65-96BC658B82E7}"/>
            </c:ext>
          </c:extLst>
        </c:ser>
        <c:ser>
          <c:idx val="2"/>
          <c:order val="2"/>
          <c:tx>
            <c:strRef>
              <c:f>Sheet4!$K$28</c:f>
              <c:strCache>
                <c:ptCount val="1"/>
                <c:pt idx="0">
                  <c:v>Q2f16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Sheet4!$K$29:$K$38</c:f>
              <c:numCache>
                <c:formatCode>General</c:formatCode>
                <c:ptCount val="10"/>
                <c:pt idx="0">
                  <c:v>1.7557511341770229</c:v>
                </c:pt>
                <c:pt idx="1">
                  <c:v>12.059894567980212</c:v>
                </c:pt>
                <c:pt idx="2">
                  <c:v>29.115170740165002</c:v>
                </c:pt>
                <c:pt idx="3">
                  <c:v>18.843613886421306</c:v>
                </c:pt>
                <c:pt idx="4">
                  <c:v>9.9592712258711682</c:v>
                </c:pt>
                <c:pt idx="5">
                  <c:v>6.7864547164168521</c:v>
                </c:pt>
                <c:pt idx="6">
                  <c:v>5.1924125077591183</c:v>
                </c:pt>
                <c:pt idx="7">
                  <c:v>4.1625947188733123</c:v>
                </c:pt>
                <c:pt idx="8">
                  <c:v>3.5057048986911199</c:v>
                </c:pt>
                <c:pt idx="9">
                  <c:v>3.1238570687697695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609-4E54-8F65-96BC658B82E7}"/>
            </c:ext>
          </c:extLst>
        </c:ser>
        <c:ser>
          <c:idx val="3"/>
          <c:order val="3"/>
          <c:tx>
            <c:strRef>
              <c:f>Sheet4!$L$28</c:f>
              <c:strCache>
                <c:ptCount val="1"/>
                <c:pt idx="0">
                  <c:v>Q2f24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Sheet4!$L$29:$L$38</c:f>
              <c:numCache>
                <c:formatCode>General</c:formatCode>
                <c:ptCount val="10"/>
                <c:pt idx="0">
                  <c:v>1.7537479702207499</c:v>
                </c:pt>
                <c:pt idx="1">
                  <c:v>18.049252460111905</c:v>
                </c:pt>
                <c:pt idx="2">
                  <c:v>46.508260924173065</c:v>
                </c:pt>
                <c:pt idx="3">
                  <c:v>35.335949965751318</c:v>
                </c:pt>
                <c:pt idx="4">
                  <c:v>18.716245882987721</c:v>
                </c:pt>
                <c:pt idx="5">
                  <c:v>11.829285926345241</c:v>
                </c:pt>
                <c:pt idx="6">
                  <c:v>8.6100388710876086</c:v>
                </c:pt>
                <c:pt idx="7">
                  <c:v>6.5632258792474127</c:v>
                </c:pt>
                <c:pt idx="8">
                  <c:v>5.1930121730689871</c:v>
                </c:pt>
                <c:pt idx="9">
                  <c:v>4.4186272059014282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609-4E54-8F65-96BC658B82E7}"/>
            </c:ext>
          </c:extLst>
        </c:ser>
        <c:ser>
          <c:idx val="4"/>
          <c:order val="4"/>
          <c:tx>
            <c:strRef>
              <c:f>Sheet4!$M$28</c:f>
              <c:strCache>
                <c:ptCount val="1"/>
                <c:pt idx="0">
                  <c:v>Q2f32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Sheet4!$M$29:$M$38</c:f>
              <c:numCache>
                <c:formatCode>General</c:formatCode>
                <c:ptCount val="10"/>
                <c:pt idx="0">
                  <c:v>1.3456372390843097</c:v>
                </c:pt>
                <c:pt idx="1">
                  <c:v>23.671417932514863</c:v>
                </c:pt>
                <c:pt idx="2">
                  <c:v>63.136823848668541</c:v>
                </c:pt>
                <c:pt idx="3">
                  <c:v>52.967260015157827</c:v>
                </c:pt>
                <c:pt idx="4">
                  <c:v>28.994929491099533</c:v>
                </c:pt>
                <c:pt idx="5">
                  <c:v>18.122231200759988</c:v>
                </c:pt>
                <c:pt idx="6">
                  <c:v>12.531757728226111</c:v>
                </c:pt>
                <c:pt idx="7">
                  <c:v>9.1377197772986474</c:v>
                </c:pt>
                <c:pt idx="8">
                  <c:v>6.838054983709819</c:v>
                </c:pt>
                <c:pt idx="9">
                  <c:v>5.6145708980681537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609-4E54-8F65-96BC658B82E7}"/>
            </c:ext>
          </c:extLst>
        </c:ser>
        <c:ser>
          <c:idx val="5"/>
          <c:order val="5"/>
          <c:tx>
            <c:strRef>
              <c:f>Sheet4!$N$28</c:f>
              <c:strCache>
                <c:ptCount val="1"/>
                <c:pt idx="0">
                  <c:v>Q2f40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Sheet4!$N$29:$N$38</c:f>
              <c:numCache>
                <c:formatCode>General</c:formatCode>
                <c:ptCount val="10"/>
                <c:pt idx="0">
                  <c:v>1.950287973003332</c:v>
                </c:pt>
                <c:pt idx="1">
                  <c:v>30.536568798843817</c:v>
                </c:pt>
                <c:pt idx="2">
                  <c:v>82.243034235025661</c:v>
                </c:pt>
                <c:pt idx="3">
                  <c:v>72.576515276505603</c:v>
                </c:pt>
                <c:pt idx="4">
                  <c:v>42.538531030863567</c:v>
                </c:pt>
                <c:pt idx="5">
                  <c:v>26.05272947859088</c:v>
                </c:pt>
                <c:pt idx="6">
                  <c:v>18.15516233810359</c:v>
                </c:pt>
                <c:pt idx="7">
                  <c:v>12.839725706051393</c:v>
                </c:pt>
                <c:pt idx="8">
                  <c:v>9.3142620723493756</c:v>
                </c:pt>
                <c:pt idx="9">
                  <c:v>7.4810596283049389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609-4E54-8F65-96BC658B82E7}"/>
            </c:ext>
          </c:extLst>
        </c:ser>
        <c:ser>
          <c:idx val="6"/>
          <c:order val="6"/>
          <c:tx>
            <c:strRef>
              <c:f>Sheet4!$O$28</c:f>
              <c:strCache>
                <c:ptCount val="1"/>
                <c:pt idx="0">
                  <c:v>Q3f0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Sheet4!$O$29:$O$38</c:f>
              <c:numCache>
                <c:formatCode>General</c:formatCode>
                <c:ptCount val="10"/>
                <c:pt idx="0">
                  <c:v>1.6157618888750831</c:v>
                </c:pt>
                <c:pt idx="1">
                  <c:v>2.6803579078540327</c:v>
                </c:pt>
                <c:pt idx="2">
                  <c:v>2.1692539908761925</c:v>
                </c:pt>
                <c:pt idx="3">
                  <c:v>1.7923972988389743</c:v>
                </c:pt>
                <c:pt idx="4">
                  <c:v>1.5063085693779514</c:v>
                </c:pt>
                <c:pt idx="5">
                  <c:v>1.3750910719461849</c:v>
                </c:pt>
                <c:pt idx="6">
                  <c:v>1.3252944690001196</c:v>
                </c:pt>
                <c:pt idx="7">
                  <c:v>1.2612057101822394</c:v>
                </c:pt>
                <c:pt idx="8">
                  <c:v>1.2267087815451276</c:v>
                </c:pt>
                <c:pt idx="9">
                  <c:v>1.2159841065428956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5609-4E54-8F65-96BC658B82E7}"/>
            </c:ext>
          </c:extLst>
        </c:ser>
        <c:ser>
          <c:idx val="7"/>
          <c:order val="7"/>
          <c:tx>
            <c:strRef>
              <c:f>Sheet4!$P$28</c:f>
              <c:strCache>
                <c:ptCount val="1"/>
                <c:pt idx="0">
                  <c:v>Q3f8</c:v>
                </c:pt>
              </c:strCache>
            </c:strRef>
          </c:tx>
          <c:spPr>
            <a:ln w="2540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Sheet4!$P$29:$P$38</c:f>
              <c:numCache>
                <c:formatCode>General</c:formatCode>
                <c:ptCount val="10"/>
                <c:pt idx="0">
                  <c:v>1.4835285659666597</c:v>
                </c:pt>
                <c:pt idx="1">
                  <c:v>6.119622037183321</c:v>
                </c:pt>
                <c:pt idx="2">
                  <c:v>9.8829523591609441</c:v>
                </c:pt>
                <c:pt idx="3">
                  <c:v>6.1411949761287339</c:v>
                </c:pt>
                <c:pt idx="4">
                  <c:v>3.7042198095376735</c:v>
                </c:pt>
                <c:pt idx="5">
                  <c:v>2.7701492361996158</c:v>
                </c:pt>
                <c:pt idx="6">
                  <c:v>2.2951290985755528</c:v>
                </c:pt>
                <c:pt idx="7">
                  <c:v>1.999541570301997</c:v>
                </c:pt>
                <c:pt idx="8">
                  <c:v>1.7467585786054969</c:v>
                </c:pt>
                <c:pt idx="9">
                  <c:v>1.6146161817944396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5609-4E54-8F65-96BC658B82E7}"/>
            </c:ext>
          </c:extLst>
        </c:ser>
        <c:ser>
          <c:idx val="8"/>
          <c:order val="8"/>
          <c:tx>
            <c:strRef>
              <c:f>Sheet4!$Q$28</c:f>
              <c:strCache>
                <c:ptCount val="1"/>
                <c:pt idx="0">
                  <c:v>Q3f16</c:v>
                </c:pt>
              </c:strCache>
            </c:strRef>
          </c:tx>
          <c:spPr>
            <a:ln w="254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Sheet4!$Q$29:$Q$38</c:f>
              <c:numCache>
                <c:formatCode>General</c:formatCode>
                <c:ptCount val="10"/>
                <c:pt idx="0">
                  <c:v>1.7454549907560817</c:v>
                </c:pt>
                <c:pt idx="1">
                  <c:v>10.479577359139768</c:v>
                </c:pt>
                <c:pt idx="2">
                  <c:v>25.562202644494135</c:v>
                </c:pt>
                <c:pt idx="3">
                  <c:v>16.399283645040143</c:v>
                </c:pt>
                <c:pt idx="4">
                  <c:v>7.9446601429209016</c:v>
                </c:pt>
                <c:pt idx="5">
                  <c:v>5.0766388272018546</c:v>
                </c:pt>
                <c:pt idx="6">
                  <c:v>3.7357481823568173</c:v>
                </c:pt>
                <c:pt idx="7">
                  <c:v>3.0309050526990458</c:v>
                </c:pt>
                <c:pt idx="8">
                  <c:v>2.4830103266223196</c:v>
                </c:pt>
                <c:pt idx="9">
                  <c:v>2.1763850935114095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5609-4E54-8F65-96BC658B82E7}"/>
            </c:ext>
          </c:extLst>
        </c:ser>
        <c:ser>
          <c:idx val="9"/>
          <c:order val="9"/>
          <c:tx>
            <c:strRef>
              <c:f>Sheet4!$R$28</c:f>
              <c:strCache>
                <c:ptCount val="1"/>
                <c:pt idx="0">
                  <c:v>Q3f24</c:v>
                </c:pt>
              </c:strCache>
            </c:strRef>
          </c:tx>
          <c:spPr>
            <a:ln w="25400" cap="rnd">
              <a:solidFill>
                <a:srgbClr val="FFC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Sheet4!$R$29:$R$38</c:f>
              <c:numCache>
                <c:formatCode>General</c:formatCode>
                <c:ptCount val="10"/>
                <c:pt idx="0">
                  <c:v>1.8450888522767817</c:v>
                </c:pt>
                <c:pt idx="1">
                  <c:v>16.807164570019712</c:v>
                </c:pt>
                <c:pt idx="2">
                  <c:v>45.655904143572094</c:v>
                </c:pt>
                <c:pt idx="3">
                  <c:v>32.165083487957141</c:v>
                </c:pt>
                <c:pt idx="4">
                  <c:v>14.479067552448749</c:v>
                </c:pt>
                <c:pt idx="5">
                  <c:v>8.4984749988868611</c:v>
                </c:pt>
                <c:pt idx="6">
                  <c:v>5.9032054860307657</c:v>
                </c:pt>
                <c:pt idx="7">
                  <c:v>4.3946100378764559</c:v>
                </c:pt>
                <c:pt idx="8">
                  <c:v>3.3961331686753704</c:v>
                </c:pt>
                <c:pt idx="9">
                  <c:v>2.8388601899683379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5609-4E54-8F65-96BC658B82E7}"/>
            </c:ext>
          </c:extLst>
        </c:ser>
        <c:ser>
          <c:idx val="10"/>
          <c:order val="10"/>
          <c:tx>
            <c:strRef>
              <c:f>Sheet4!$S$28</c:f>
              <c:strCache>
                <c:ptCount val="1"/>
                <c:pt idx="0">
                  <c:v>Q3f32</c:v>
                </c:pt>
              </c:strCache>
            </c:strRef>
          </c:tx>
          <c:spPr>
            <a:ln w="25400" cap="rnd">
              <a:solidFill>
                <a:schemeClr val="accent5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Sheet4!$S$29:$S$38</c:f>
              <c:numCache>
                <c:formatCode>General</c:formatCode>
                <c:ptCount val="10"/>
                <c:pt idx="0">
                  <c:v>1.9218436666597756</c:v>
                </c:pt>
                <c:pt idx="1">
                  <c:v>23.470884004159682</c:v>
                </c:pt>
                <c:pt idx="2">
                  <c:v>68.179586472491494</c:v>
                </c:pt>
                <c:pt idx="3">
                  <c:v>51.678590822052229</c:v>
                </c:pt>
                <c:pt idx="4">
                  <c:v>23.597328402743564</c:v>
                </c:pt>
                <c:pt idx="5">
                  <c:v>12.834288708697088</c:v>
                </c:pt>
                <c:pt idx="6">
                  <c:v>8.5496973513130659</c:v>
                </c:pt>
                <c:pt idx="7">
                  <c:v>6.0799849712122533</c:v>
                </c:pt>
                <c:pt idx="8">
                  <c:v>4.5334870209970504</c:v>
                </c:pt>
                <c:pt idx="9">
                  <c:v>3.6881800943859235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5609-4E54-8F65-96BC658B82E7}"/>
            </c:ext>
          </c:extLst>
        </c:ser>
        <c:ser>
          <c:idx val="11"/>
          <c:order val="11"/>
          <c:tx>
            <c:strRef>
              <c:f>Sheet4!$T$28</c:f>
              <c:strCache>
                <c:ptCount val="1"/>
                <c:pt idx="0">
                  <c:v>Q3f40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Sheet4!$T$29:$T$38</c:f>
              <c:numCache>
                <c:formatCode>General</c:formatCode>
                <c:ptCount val="10"/>
                <c:pt idx="0">
                  <c:v>1.8511993993921263</c:v>
                </c:pt>
                <c:pt idx="1">
                  <c:v>23.170370767318726</c:v>
                </c:pt>
                <c:pt idx="2">
                  <c:v>77.890669074596033</c:v>
                </c:pt>
                <c:pt idx="3">
                  <c:v>61.315278950890075</c:v>
                </c:pt>
                <c:pt idx="4">
                  <c:v>32.315134403777385</c:v>
                </c:pt>
                <c:pt idx="5">
                  <c:v>17.62527379884591</c:v>
                </c:pt>
                <c:pt idx="6">
                  <c:v>11.817344565244484</c:v>
                </c:pt>
                <c:pt idx="7">
                  <c:v>8.0245244686959403</c:v>
                </c:pt>
                <c:pt idx="8">
                  <c:v>5.8206945976231959</c:v>
                </c:pt>
                <c:pt idx="9">
                  <c:v>4.6663770523080244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5609-4E54-8F65-96BC658B82E7}"/>
            </c:ext>
          </c:extLst>
        </c:ser>
        <c:ser>
          <c:idx val="12"/>
          <c:order val="12"/>
          <c:tx>
            <c:strRef>
              <c:f>Sheet4!$U$28</c:f>
              <c:strCache>
                <c:ptCount val="1"/>
                <c:pt idx="0">
                  <c:v>Q4f0 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Sheet4!$U$29:$U$38</c:f>
              <c:numCache>
                <c:formatCode>General</c:formatCode>
                <c:ptCount val="10"/>
                <c:pt idx="0">
                  <c:v>1.2695528686997699</c:v>
                </c:pt>
                <c:pt idx="1">
                  <c:v>1.796820557491289</c:v>
                </c:pt>
                <c:pt idx="2">
                  <c:v>1.8978363059722274</c:v>
                </c:pt>
                <c:pt idx="3">
                  <c:v>1.7319606181103933</c:v>
                </c:pt>
                <c:pt idx="4">
                  <c:v>1.5564149128956011</c:v>
                </c:pt>
                <c:pt idx="5">
                  <c:v>1.449720252307473</c:v>
                </c:pt>
                <c:pt idx="6">
                  <c:v>1.3859256095095134</c:v>
                </c:pt>
                <c:pt idx="7">
                  <c:v>1.3442525755043766</c:v>
                </c:pt>
                <c:pt idx="8">
                  <c:v>1.3264342501208939</c:v>
                </c:pt>
                <c:pt idx="9">
                  <c:v>1.3081635434080627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5609-4E54-8F65-96BC658B82E7}"/>
            </c:ext>
          </c:extLst>
        </c:ser>
        <c:ser>
          <c:idx val="13"/>
          <c:order val="13"/>
          <c:tx>
            <c:strRef>
              <c:f>Sheet4!$V$28</c:f>
              <c:strCache>
                <c:ptCount val="1"/>
                <c:pt idx="0">
                  <c:v>Q4f8 </c:v>
                </c:pt>
              </c:strCache>
            </c:strRef>
          </c:tx>
          <c:spPr>
            <a:ln w="2222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Sheet4!$V$29:$V$38</c:f>
              <c:numCache>
                <c:formatCode>General</c:formatCode>
                <c:ptCount val="10"/>
                <c:pt idx="0">
                  <c:v>1.213691119921092</c:v>
                </c:pt>
                <c:pt idx="1">
                  <c:v>7.0773292293121823</c:v>
                </c:pt>
                <c:pt idx="2">
                  <c:v>7.5669146755333978</c:v>
                </c:pt>
                <c:pt idx="3">
                  <c:v>4.7660354578212658</c:v>
                </c:pt>
                <c:pt idx="4">
                  <c:v>3.2744844188392324</c:v>
                </c:pt>
                <c:pt idx="5">
                  <c:v>2.7075881190128541</c:v>
                </c:pt>
                <c:pt idx="6">
                  <c:v>2.3620937119313847</c:v>
                </c:pt>
                <c:pt idx="7">
                  <c:v>2.0996205915934443</c:v>
                </c:pt>
                <c:pt idx="8">
                  <c:v>1.9163436143657835</c:v>
                </c:pt>
                <c:pt idx="9">
                  <c:v>1.7936556833146426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5609-4E54-8F65-96BC658B82E7}"/>
            </c:ext>
          </c:extLst>
        </c:ser>
        <c:ser>
          <c:idx val="14"/>
          <c:order val="14"/>
          <c:tx>
            <c:strRef>
              <c:f>Sheet4!$W$28</c:f>
              <c:strCache>
                <c:ptCount val="1"/>
                <c:pt idx="0">
                  <c:v>Q4f16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Sheet4!$W$29:$W$38</c:f>
              <c:numCache>
                <c:formatCode>General</c:formatCode>
                <c:ptCount val="10"/>
                <c:pt idx="0">
                  <c:v>1.7679653674432014</c:v>
                </c:pt>
                <c:pt idx="1">
                  <c:v>18.81919432785638</c:v>
                </c:pt>
                <c:pt idx="2">
                  <c:v>25.168809406995642</c:v>
                </c:pt>
                <c:pt idx="3">
                  <c:v>13.812712690239321</c:v>
                </c:pt>
                <c:pt idx="4">
                  <c:v>7.6331198673354184</c:v>
                </c:pt>
                <c:pt idx="5">
                  <c:v>5.3326974796205677</c:v>
                </c:pt>
                <c:pt idx="6">
                  <c:v>4.2184366109931615</c:v>
                </c:pt>
                <c:pt idx="7">
                  <c:v>3.4868082178732616</c:v>
                </c:pt>
                <c:pt idx="8">
                  <c:v>2.9516147268633803</c:v>
                </c:pt>
                <c:pt idx="9">
                  <c:v>2.6156860967798954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5609-4E54-8F65-96BC658B82E7}"/>
            </c:ext>
          </c:extLst>
        </c:ser>
        <c:ser>
          <c:idx val="15"/>
          <c:order val="15"/>
          <c:tx>
            <c:strRef>
              <c:f>Sheet4!$X$28</c:f>
              <c:strCache>
                <c:ptCount val="1"/>
                <c:pt idx="0">
                  <c:v>Q4f24</c:v>
                </c:pt>
              </c:strCache>
            </c:strRef>
          </c:tx>
          <c:spPr>
            <a:ln w="2222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Sheet4!$X$29:$X$38</c:f>
              <c:numCache>
                <c:formatCode>General</c:formatCode>
                <c:ptCount val="10"/>
                <c:pt idx="0">
                  <c:v>1.7529700015221246</c:v>
                </c:pt>
                <c:pt idx="1">
                  <c:v>27.924947742329227</c:v>
                </c:pt>
                <c:pt idx="2">
                  <c:v>47.185917123384421</c:v>
                </c:pt>
                <c:pt idx="3">
                  <c:v>27.781735487649669</c:v>
                </c:pt>
                <c:pt idx="4">
                  <c:v>13.820817781484655</c:v>
                </c:pt>
                <c:pt idx="5">
                  <c:v>8.7466458675014849</c:v>
                </c:pt>
                <c:pt idx="6">
                  <c:v>6.3915601098029136</c:v>
                </c:pt>
                <c:pt idx="7">
                  <c:v>4.931225299396071</c:v>
                </c:pt>
                <c:pt idx="8">
                  <c:v>3.9108557249931173</c:v>
                </c:pt>
                <c:pt idx="9">
                  <c:v>3.3571196545522017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5609-4E54-8F65-96BC658B82E7}"/>
            </c:ext>
          </c:extLst>
        </c:ser>
        <c:ser>
          <c:idx val="16"/>
          <c:order val="16"/>
          <c:tx>
            <c:strRef>
              <c:f>Sheet4!$Y$28</c:f>
              <c:strCache>
                <c:ptCount val="1"/>
                <c:pt idx="0">
                  <c:v>Q4f32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  <a:lumOff val="2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Sheet4!$Y$29:$Y$38</c:f>
              <c:numCache>
                <c:formatCode>General</c:formatCode>
                <c:ptCount val="10"/>
                <c:pt idx="0">
                  <c:v>1.9170495061891426</c:v>
                </c:pt>
                <c:pt idx="1">
                  <c:v>36.396730245231609</c:v>
                </c:pt>
                <c:pt idx="2">
                  <c:v>69.201568573171826</c:v>
                </c:pt>
                <c:pt idx="3">
                  <c:v>47.956458126402623</c:v>
                </c:pt>
                <c:pt idx="4">
                  <c:v>23.675123726022072</c:v>
                </c:pt>
                <c:pt idx="5">
                  <c:v>14.539830711591589</c:v>
                </c:pt>
                <c:pt idx="6">
                  <c:v>9.9136758540972316</c:v>
                </c:pt>
                <c:pt idx="7">
                  <c:v>7.3477593765788667</c:v>
                </c:pt>
                <c:pt idx="8">
                  <c:v>5.6774354984237618</c:v>
                </c:pt>
                <c:pt idx="9">
                  <c:v>4.6179134809188289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5609-4E54-8F65-96BC658B82E7}"/>
            </c:ext>
          </c:extLst>
        </c:ser>
        <c:ser>
          <c:idx val="17"/>
          <c:order val="17"/>
          <c:tx>
            <c:strRef>
              <c:f>Sheet4!$Z$28</c:f>
              <c:strCache>
                <c:ptCount val="1"/>
                <c:pt idx="0">
                  <c:v>Q4f40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Sheet4!$Z$29:$Z$38</c:f>
              <c:numCache>
                <c:formatCode>General</c:formatCode>
                <c:ptCount val="10"/>
                <c:pt idx="0">
                  <c:v>2.149429163000701</c:v>
                </c:pt>
                <c:pt idx="1">
                  <c:v>40.68949046743662</c:v>
                </c:pt>
                <c:pt idx="2">
                  <c:v>88.603724948764182</c:v>
                </c:pt>
                <c:pt idx="3">
                  <c:v>64.796340720095984</c:v>
                </c:pt>
                <c:pt idx="4">
                  <c:v>33.594122813102473</c:v>
                </c:pt>
                <c:pt idx="5">
                  <c:v>19.773968017555884</c:v>
                </c:pt>
                <c:pt idx="6">
                  <c:v>13.544309631626856</c:v>
                </c:pt>
                <c:pt idx="7">
                  <c:v>9.5045397713388233</c:v>
                </c:pt>
                <c:pt idx="8">
                  <c:v>6.9847583407774136</c:v>
                </c:pt>
                <c:pt idx="9">
                  <c:v>5.7309285930060661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5609-4E54-8F65-96BC658B82E7}"/>
            </c:ext>
          </c:extLst>
        </c:ser>
        <c:ser>
          <c:idx val="18"/>
          <c:order val="18"/>
          <c:tx>
            <c:strRef>
              <c:f>Sheet4!$AA$28</c:f>
              <c:strCache>
                <c:ptCount val="1"/>
                <c:pt idx="0">
                  <c:v>Q5f0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Sheet4!$AA$29:$AA$38</c:f>
              <c:numCache>
                <c:formatCode>General</c:formatCode>
                <c:ptCount val="10"/>
                <c:pt idx="0">
                  <c:v>1.4291003177661628</c:v>
                </c:pt>
                <c:pt idx="1">
                  <c:v>2.664508669578503</c:v>
                </c:pt>
                <c:pt idx="2">
                  <c:v>2.2333061379128551</c:v>
                </c:pt>
                <c:pt idx="3">
                  <c:v>1.9252998022164016</c:v>
                </c:pt>
                <c:pt idx="4">
                  <c:v>1.6480944526578714</c:v>
                </c:pt>
                <c:pt idx="5">
                  <c:v>1.491778100801181</c:v>
                </c:pt>
                <c:pt idx="6">
                  <c:v>1.4158229683679053</c:v>
                </c:pt>
                <c:pt idx="7">
                  <c:v>1.3834610741458206</c:v>
                </c:pt>
                <c:pt idx="8">
                  <c:v>1.3392999341139067</c:v>
                </c:pt>
                <c:pt idx="9">
                  <c:v>1.3344283533058809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5609-4E54-8F65-96BC658B82E7}"/>
            </c:ext>
          </c:extLst>
        </c:ser>
        <c:ser>
          <c:idx val="19"/>
          <c:order val="19"/>
          <c:tx>
            <c:strRef>
              <c:f>Sheet4!$AB$28</c:f>
              <c:strCache>
                <c:ptCount val="1"/>
                <c:pt idx="0">
                  <c:v>S5f8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Sheet4!$AB$29:$AB$38</c:f>
              <c:numCache>
                <c:formatCode>General</c:formatCode>
                <c:ptCount val="10"/>
                <c:pt idx="0">
                  <c:v>1.5440912268485896</c:v>
                </c:pt>
                <c:pt idx="1">
                  <c:v>7.468900405654245</c:v>
                </c:pt>
                <c:pt idx="2">
                  <c:v>9.3588082279878275</c:v>
                </c:pt>
                <c:pt idx="3">
                  <c:v>5.5812036100969573</c:v>
                </c:pt>
                <c:pt idx="4">
                  <c:v>3.5693979718877178</c:v>
                </c:pt>
                <c:pt idx="5">
                  <c:v>2.7702074063610893</c:v>
                </c:pt>
                <c:pt idx="6">
                  <c:v>2.3742423568082813</c:v>
                </c:pt>
                <c:pt idx="7">
                  <c:v>2.116249410548535</c:v>
                </c:pt>
                <c:pt idx="8">
                  <c:v>1.9187610544185811</c:v>
                </c:pt>
                <c:pt idx="9">
                  <c:v>1.8024554255066312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5609-4E54-8F65-96BC658B82E7}"/>
            </c:ext>
          </c:extLst>
        </c:ser>
        <c:ser>
          <c:idx val="20"/>
          <c:order val="20"/>
          <c:tx>
            <c:strRef>
              <c:f>Sheet4!$AC$28</c:f>
              <c:strCache>
                <c:ptCount val="1"/>
                <c:pt idx="0">
                  <c:v>Q5f16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Sheet4!$AC$29:$AC$38</c:f>
              <c:numCache>
                <c:formatCode>General</c:formatCode>
                <c:ptCount val="10"/>
                <c:pt idx="0">
                  <c:v>1.2599762036527085</c:v>
                </c:pt>
                <c:pt idx="1">
                  <c:v>12.255158547210062</c:v>
                </c:pt>
                <c:pt idx="2">
                  <c:v>23.705095652177608</c:v>
                </c:pt>
                <c:pt idx="3">
                  <c:v>14.653592197883468</c:v>
                </c:pt>
                <c:pt idx="4">
                  <c:v>7.8321420828962163</c:v>
                </c:pt>
                <c:pt idx="5">
                  <c:v>5.2622324955080106</c:v>
                </c:pt>
                <c:pt idx="6">
                  <c:v>4.0826538438760727</c:v>
                </c:pt>
                <c:pt idx="7">
                  <c:v>3.3877504393503686</c:v>
                </c:pt>
                <c:pt idx="8">
                  <c:v>2.8631588002784278</c:v>
                </c:pt>
                <c:pt idx="9">
                  <c:v>2.5827970563638778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5609-4E54-8F65-96BC658B82E7}"/>
            </c:ext>
          </c:extLst>
        </c:ser>
        <c:ser>
          <c:idx val="21"/>
          <c:order val="21"/>
          <c:tx>
            <c:strRef>
              <c:f>Sheet4!$AD$28</c:f>
              <c:strCache>
                <c:ptCount val="1"/>
                <c:pt idx="0">
                  <c:v>Q5f24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Sheet4!$AD$29:$AD$38</c:f>
              <c:numCache>
                <c:formatCode>General</c:formatCode>
                <c:ptCount val="10"/>
                <c:pt idx="0">
                  <c:v>1.7360729305343714</c:v>
                </c:pt>
                <c:pt idx="1">
                  <c:v>21.019991000959763</c:v>
                </c:pt>
                <c:pt idx="2">
                  <c:v>46.80151396543247</c:v>
                </c:pt>
                <c:pt idx="3">
                  <c:v>30.120993913384421</c:v>
                </c:pt>
                <c:pt idx="4">
                  <c:v>14.516364710430413</c:v>
                </c:pt>
                <c:pt idx="5">
                  <c:v>9.0555813119428947</c:v>
                </c:pt>
                <c:pt idx="6">
                  <c:v>6.590723629041733</c:v>
                </c:pt>
                <c:pt idx="7">
                  <c:v>5.0727567328979397</c:v>
                </c:pt>
                <c:pt idx="8">
                  <c:v>4.1272676588338397</c:v>
                </c:pt>
                <c:pt idx="9">
                  <c:v>3.5474861460686533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5609-4E54-8F65-96BC658B82E7}"/>
            </c:ext>
          </c:extLst>
        </c:ser>
        <c:ser>
          <c:idx val="22"/>
          <c:order val="22"/>
          <c:tx>
            <c:strRef>
              <c:f>Sheet4!$AE$28</c:f>
              <c:strCache>
                <c:ptCount val="1"/>
                <c:pt idx="0">
                  <c:v>Q5f32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Sheet4!$AE$29:$AE$38</c:f>
              <c:numCache>
                <c:formatCode>General</c:formatCode>
                <c:ptCount val="10"/>
                <c:pt idx="0">
                  <c:v>1.8191068550721314</c:v>
                </c:pt>
                <c:pt idx="1">
                  <c:v>28.285389809666412</c:v>
                </c:pt>
                <c:pt idx="2">
                  <c:v>68.351576548034885</c:v>
                </c:pt>
                <c:pt idx="3">
                  <c:v>49.578333877611215</c:v>
                </c:pt>
                <c:pt idx="4">
                  <c:v>24.281470257282933</c:v>
                </c:pt>
                <c:pt idx="5">
                  <c:v>14.440464814094048</c:v>
                </c:pt>
                <c:pt idx="6">
                  <c:v>10.10031185924853</c:v>
                </c:pt>
                <c:pt idx="7">
                  <c:v>7.4052643157304834</c:v>
                </c:pt>
                <c:pt idx="8">
                  <c:v>5.6429460283967652</c:v>
                </c:pt>
                <c:pt idx="9">
                  <c:v>4.7799756590652427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6-5609-4E54-8F65-96BC658B82E7}"/>
            </c:ext>
          </c:extLst>
        </c:ser>
        <c:ser>
          <c:idx val="23"/>
          <c:order val="23"/>
          <c:tx>
            <c:strRef>
              <c:f>Sheet4!$AF$28</c:f>
              <c:strCache>
                <c:ptCount val="1"/>
                <c:pt idx="0">
                  <c:v>Q5f40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Sheet4!$AF$29:$AF$38</c:f>
              <c:numCache>
                <c:formatCode>General</c:formatCode>
                <c:ptCount val="10"/>
                <c:pt idx="0">
                  <c:v>1.8600274709148756</c:v>
                </c:pt>
                <c:pt idx="1">
                  <c:v>35.04093332874448</c:v>
                </c:pt>
                <c:pt idx="2">
                  <c:v>84.805300874344852</c:v>
                </c:pt>
                <c:pt idx="3">
                  <c:v>68.162115581645807</c:v>
                </c:pt>
                <c:pt idx="4">
                  <c:v>36.615692178699177</c:v>
                </c:pt>
                <c:pt idx="5">
                  <c:v>21.66538960512446</c:v>
                </c:pt>
                <c:pt idx="6">
                  <c:v>14.70129481974338</c:v>
                </c:pt>
                <c:pt idx="7">
                  <c:v>10.31739214184373</c:v>
                </c:pt>
                <c:pt idx="8">
                  <c:v>7.6315805435174875</c:v>
                </c:pt>
                <c:pt idx="9">
                  <c:v>6.1493017323415264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5609-4E54-8F65-96BC658B8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023376"/>
        <c:axId val="645025344"/>
      </c:scatterChart>
      <c:valAx>
        <c:axId val="64502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Flux 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025344"/>
        <c:crosses val="autoZero"/>
        <c:crossBetween val="midCat"/>
        <c:majorUnit val="0.1"/>
      </c:valAx>
      <c:valAx>
        <c:axId val="6450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dirty="0"/>
                  <a:t>θ</a:t>
                </a:r>
                <a:endParaRPr lang="en-US" sz="18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02337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074338336365877"/>
          <c:y val="4.8690496421760231E-2"/>
          <c:w val="0.75485702026903545"/>
          <c:h val="0.63532289340698089"/>
        </c:manualLayout>
      </c:layout>
      <c:barChart>
        <c:barDir val="col"/>
        <c:grouping val="clustered"/>
        <c:varyColors val="0"/>
        <c:ser>
          <c:idx val="0"/>
          <c:order val="0"/>
          <c:tx>
            <c:v>Q1 (0hr)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Sheet2!$B$68</c:f>
              <c:numCache>
                <c:formatCode>General</c:formatCode>
                <c:ptCount val="1"/>
                <c:pt idx="0">
                  <c:v>398.8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C-44EE-9A96-6C3C1C26DB32}"/>
            </c:ext>
          </c:extLst>
        </c:ser>
        <c:ser>
          <c:idx val="1"/>
          <c:order val="1"/>
          <c:tx>
            <c:v>Q2 (48 hrs)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Sheet2!$B$69</c:f>
              <c:numCache>
                <c:formatCode>General</c:formatCode>
                <c:ptCount val="1"/>
                <c:pt idx="0">
                  <c:v>243.31050000000002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4C-44EE-9A96-6C3C1C26DB32}"/>
            </c:ext>
          </c:extLst>
        </c:ser>
        <c:ser>
          <c:idx val="2"/>
          <c:order val="2"/>
          <c:tx>
            <c:v>Q3 (96 hrs)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Sheet2!$B$70</c:f>
              <c:numCache>
                <c:formatCode>General</c:formatCode>
                <c:ptCount val="1"/>
                <c:pt idx="0">
                  <c:v>236.62539999999998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4C-44EE-9A96-6C3C1C26DB32}"/>
            </c:ext>
          </c:extLst>
        </c:ser>
        <c:ser>
          <c:idx val="3"/>
          <c:order val="3"/>
          <c:tx>
            <c:v>Q4 (198 hrs)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Sheet2!$B$71</c:f>
              <c:numCache>
                <c:formatCode>General</c:formatCode>
                <c:ptCount val="1"/>
                <c:pt idx="0">
                  <c:v>215.03539999999998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4C-44EE-9A96-6C3C1C26DB32}"/>
            </c:ext>
          </c:extLst>
        </c:ser>
        <c:ser>
          <c:idx val="4"/>
          <c:order val="4"/>
          <c:tx>
            <c:v>Q5 (336 hrs)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Sheet2!$B$72</c:f>
              <c:numCache>
                <c:formatCode>General</c:formatCode>
                <c:ptCount val="1"/>
                <c:pt idx="0">
                  <c:v>184.58240000000001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4C-44EE-9A96-6C3C1C26DB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-62"/>
        <c:axId val="645264360"/>
        <c:axId val="645262392"/>
      </c:barChart>
      <c:catAx>
        <c:axId val="64526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62392"/>
        <c:crosses val="autoZero"/>
        <c:auto val="0"/>
        <c:lblAlgn val="ctr"/>
        <c:lblOffset val="100"/>
        <c:noMultiLvlLbl val="0"/>
      </c:catAx>
      <c:valAx>
        <c:axId val="64526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MBN 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64360"/>
        <c:crossesAt val="1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732704534927787E-2"/>
          <c:y val="0.74070601786287504"/>
          <c:w val="0.92109074066276475"/>
          <c:h val="0.19334673993088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dirty="0"/>
              <a:t>Q2 (48 hrs) </a:t>
            </a:r>
            <a:r>
              <a:rPr lang="en-CA" sz="1600" b="1" dirty="0"/>
              <a:t>RD</a:t>
            </a:r>
          </a:p>
        </c:rich>
      </c:tx>
      <c:layout>
        <c:manualLayout>
          <c:xMode val="edge"/>
          <c:yMode val="edge"/>
          <c:x val="0.15125933565609087"/>
          <c:y val="3.4202650705429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58344464010859"/>
          <c:y val="3.2077572632491898E-2"/>
          <c:w val="0.79127988435998386"/>
          <c:h val="0.79559981472904107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'AVR +SE'!$B$15</c:f>
              <c:strCache>
                <c:ptCount val="1"/>
                <c:pt idx="0">
                  <c:v>AVR f0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+SE'!$I$16:$I$25</c:f>
                <c:numCache>
                  <c:formatCode>General</c:formatCode>
                  <c:ptCount val="10"/>
                  <c:pt idx="0">
                    <c:v>1.7884440659009291</c:v>
                  </c:pt>
                  <c:pt idx="1">
                    <c:v>3.9596669585235169</c:v>
                  </c:pt>
                  <c:pt idx="2">
                    <c:v>12.979878501838934</c:v>
                  </c:pt>
                  <c:pt idx="3">
                    <c:v>12.501757805571465</c:v>
                  </c:pt>
                  <c:pt idx="4">
                    <c:v>12.412520110759028</c:v>
                  </c:pt>
                  <c:pt idx="5">
                    <c:v>11.225678958679223</c:v>
                  </c:pt>
                  <c:pt idx="6">
                    <c:v>12.242768936362673</c:v>
                  </c:pt>
                  <c:pt idx="7">
                    <c:v>13.731902654039009</c:v>
                  </c:pt>
                  <c:pt idx="8">
                    <c:v>14.971003937473078</c:v>
                  </c:pt>
                  <c:pt idx="9">
                    <c:v>18.347358822184709</c:v>
                  </c:pt>
                </c:numCache>
              </c:numRef>
            </c:plus>
            <c:minus>
              <c:numRef>
                <c:f>'AVR +SE'!$I$16:$I$25</c:f>
                <c:numCache>
                  <c:formatCode>General</c:formatCode>
                  <c:ptCount val="10"/>
                  <c:pt idx="0">
                    <c:v>1.7884440659009291</c:v>
                  </c:pt>
                  <c:pt idx="1">
                    <c:v>3.9596669585235169</c:v>
                  </c:pt>
                  <c:pt idx="2">
                    <c:v>12.979878501838934</c:v>
                  </c:pt>
                  <c:pt idx="3">
                    <c:v>12.501757805571465</c:v>
                  </c:pt>
                  <c:pt idx="4">
                    <c:v>12.412520110759028</c:v>
                  </c:pt>
                  <c:pt idx="5">
                    <c:v>11.225678958679223</c:v>
                  </c:pt>
                  <c:pt idx="6">
                    <c:v>12.242768936362673</c:v>
                  </c:pt>
                  <c:pt idx="7">
                    <c:v>13.731902654039009</c:v>
                  </c:pt>
                  <c:pt idx="8">
                    <c:v>14.971003937473078</c:v>
                  </c:pt>
                  <c:pt idx="9">
                    <c:v>18.347358822184709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+SE'!$A$16:$A$25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+SE'!$B$16:$B$25</c:f>
              <c:numCache>
                <c:formatCode>General</c:formatCode>
                <c:ptCount val="10"/>
                <c:pt idx="0">
                  <c:v>6.2730525000000004</c:v>
                </c:pt>
                <c:pt idx="1">
                  <c:v>18.515152500000003</c:v>
                </c:pt>
                <c:pt idx="2">
                  <c:v>93.654349999999994</c:v>
                </c:pt>
                <c:pt idx="3">
                  <c:v>166.45275000000001</c:v>
                </c:pt>
                <c:pt idx="4">
                  <c:v>202.18600000000001</c:v>
                </c:pt>
                <c:pt idx="5">
                  <c:v>216.46750000000003</c:v>
                </c:pt>
                <c:pt idx="6">
                  <c:v>226.64825000000002</c:v>
                </c:pt>
                <c:pt idx="7">
                  <c:v>234.71499999999997</c:v>
                </c:pt>
                <c:pt idx="8">
                  <c:v>236.86224999999999</c:v>
                </c:pt>
                <c:pt idx="9">
                  <c:v>243.31050000000002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E5-4E77-81C4-F487F18F744F}"/>
            </c:ext>
          </c:extLst>
        </c:ser>
        <c:ser>
          <c:idx val="1"/>
          <c:order val="1"/>
          <c:tx>
            <c:strRef>
              <c:f>'AVR +SE'!$C$15</c:f>
              <c:strCache>
                <c:ptCount val="1"/>
                <c:pt idx="0">
                  <c:v>AVR f8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+SE'!$J$16:$J$25</c:f>
                <c:numCache>
                  <c:formatCode>General</c:formatCode>
                  <c:ptCount val="10"/>
                  <c:pt idx="0">
                    <c:v>2.0608745206707755</c:v>
                  </c:pt>
                  <c:pt idx="1">
                    <c:v>6.2088565566991942</c:v>
                  </c:pt>
                  <c:pt idx="2">
                    <c:v>14.246544472842047</c:v>
                  </c:pt>
                  <c:pt idx="3">
                    <c:v>9.2576647973449546</c:v>
                  </c:pt>
                  <c:pt idx="4">
                    <c:v>7.8866741511657894</c:v>
                  </c:pt>
                  <c:pt idx="5">
                    <c:v>8.9409587619747661</c:v>
                  </c:pt>
                  <c:pt idx="6">
                    <c:v>10.796857351408633</c:v>
                  </c:pt>
                  <c:pt idx="7">
                    <c:v>15.193231301992128</c:v>
                  </c:pt>
                  <c:pt idx="8">
                    <c:v>16.453239485356693</c:v>
                  </c:pt>
                  <c:pt idx="9">
                    <c:v>19.942465471534391</c:v>
                  </c:pt>
                </c:numCache>
              </c:numRef>
            </c:plus>
            <c:minus>
              <c:numRef>
                <c:f>'AVR +SE'!$J$16:$J$25</c:f>
                <c:numCache>
                  <c:formatCode>General</c:formatCode>
                  <c:ptCount val="10"/>
                  <c:pt idx="0">
                    <c:v>2.0608745206707755</c:v>
                  </c:pt>
                  <c:pt idx="1">
                    <c:v>6.2088565566991942</c:v>
                  </c:pt>
                  <c:pt idx="2">
                    <c:v>14.246544472842047</c:v>
                  </c:pt>
                  <c:pt idx="3">
                    <c:v>9.2576647973449546</c:v>
                  </c:pt>
                  <c:pt idx="4">
                    <c:v>7.8866741511657894</c:v>
                  </c:pt>
                  <c:pt idx="5">
                    <c:v>8.9409587619747661</c:v>
                  </c:pt>
                  <c:pt idx="6">
                    <c:v>10.796857351408633</c:v>
                  </c:pt>
                  <c:pt idx="7">
                    <c:v>15.193231301992128</c:v>
                  </c:pt>
                  <c:pt idx="8">
                    <c:v>16.453239485356693</c:v>
                  </c:pt>
                  <c:pt idx="9">
                    <c:v>19.942465471534391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+SE'!$A$16:$A$25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+SE'!$C$16:$C$25</c:f>
              <c:numCache>
                <c:formatCode>General</c:formatCode>
                <c:ptCount val="10"/>
                <c:pt idx="0">
                  <c:v>6.9962400000000002</c:v>
                </c:pt>
                <c:pt idx="1">
                  <c:v>37.842500000000001</c:v>
                </c:pt>
                <c:pt idx="2">
                  <c:v>172.2715</c:v>
                </c:pt>
                <c:pt idx="3">
                  <c:v>247.65600000000001</c:v>
                </c:pt>
                <c:pt idx="4">
                  <c:v>273.06900000000002</c:v>
                </c:pt>
                <c:pt idx="5">
                  <c:v>278.09649999999999</c:v>
                </c:pt>
                <c:pt idx="6">
                  <c:v>279.726</c:v>
                </c:pt>
                <c:pt idx="7">
                  <c:v>283.23675000000003</c:v>
                </c:pt>
                <c:pt idx="8">
                  <c:v>281.43525</c:v>
                </c:pt>
                <c:pt idx="9">
                  <c:v>288.63149999999996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0E5-4E77-81C4-F487F18F744F}"/>
            </c:ext>
          </c:extLst>
        </c:ser>
        <c:ser>
          <c:idx val="2"/>
          <c:order val="2"/>
          <c:tx>
            <c:strRef>
              <c:f>'AVR +SE'!$D$15</c:f>
              <c:strCache>
                <c:ptCount val="1"/>
                <c:pt idx="0">
                  <c:v>AVR f16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+SE'!$K$16:$K$25</c:f>
                <c:numCache>
                  <c:formatCode>General</c:formatCode>
                  <c:ptCount val="10"/>
                  <c:pt idx="0">
                    <c:v>2.1410042333953152</c:v>
                  </c:pt>
                  <c:pt idx="1">
                    <c:v>7.7437064309643322</c:v>
                  </c:pt>
                  <c:pt idx="2">
                    <c:v>11.858698417898426</c:v>
                  </c:pt>
                  <c:pt idx="3">
                    <c:v>9.8381478048038407</c:v>
                  </c:pt>
                  <c:pt idx="4">
                    <c:v>12.511463426927058</c:v>
                  </c:pt>
                  <c:pt idx="5">
                    <c:v>14.343068943889469</c:v>
                  </c:pt>
                  <c:pt idx="6">
                    <c:v>16.163660855449798</c:v>
                  </c:pt>
                  <c:pt idx="7">
                    <c:v>17.99381772998715</c:v>
                  </c:pt>
                  <c:pt idx="8">
                    <c:v>20.751034469695679</c:v>
                  </c:pt>
                  <c:pt idx="9">
                    <c:v>25.496919632166538</c:v>
                  </c:pt>
                </c:numCache>
              </c:numRef>
            </c:plus>
            <c:minus>
              <c:numRef>
                <c:f>'AVR +SE'!$K$16:$K$25</c:f>
                <c:numCache>
                  <c:formatCode>General</c:formatCode>
                  <c:ptCount val="10"/>
                  <c:pt idx="0">
                    <c:v>2.1410042333953152</c:v>
                  </c:pt>
                  <c:pt idx="1">
                    <c:v>7.7437064309643322</c:v>
                  </c:pt>
                  <c:pt idx="2">
                    <c:v>11.858698417898426</c:v>
                  </c:pt>
                  <c:pt idx="3">
                    <c:v>9.8381478048038407</c:v>
                  </c:pt>
                  <c:pt idx="4">
                    <c:v>12.511463426927058</c:v>
                  </c:pt>
                  <c:pt idx="5">
                    <c:v>14.343068943889469</c:v>
                  </c:pt>
                  <c:pt idx="6">
                    <c:v>16.163660855449798</c:v>
                  </c:pt>
                  <c:pt idx="7">
                    <c:v>17.99381772998715</c:v>
                  </c:pt>
                  <c:pt idx="8">
                    <c:v>20.751034469695679</c:v>
                  </c:pt>
                  <c:pt idx="9">
                    <c:v>25.496919632166538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+SE'!$A$16:$A$25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+SE'!$D$16:$D$25</c:f>
              <c:numCache>
                <c:formatCode>General</c:formatCode>
                <c:ptCount val="10"/>
                <c:pt idx="0">
                  <c:v>7.4934800000000008</c:v>
                </c:pt>
                <c:pt idx="1">
                  <c:v>61.739574999999995</c:v>
                </c:pt>
                <c:pt idx="2">
                  <c:v>244.32999999999998</c:v>
                </c:pt>
                <c:pt idx="3">
                  <c:v>317.65575000000001</c:v>
                </c:pt>
                <c:pt idx="4">
                  <c:v>333.59550000000002</c:v>
                </c:pt>
                <c:pt idx="5">
                  <c:v>334.70625000000001</c:v>
                </c:pt>
                <c:pt idx="6">
                  <c:v>332.71849999999995</c:v>
                </c:pt>
                <c:pt idx="7">
                  <c:v>330.233</c:v>
                </c:pt>
                <c:pt idx="8">
                  <c:v>332.19525000000004</c:v>
                </c:pt>
                <c:pt idx="9">
                  <c:v>334.30425000000002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0E5-4E77-81C4-F487F18F744F}"/>
            </c:ext>
          </c:extLst>
        </c:ser>
        <c:ser>
          <c:idx val="3"/>
          <c:order val="3"/>
          <c:tx>
            <c:strRef>
              <c:f>'AVR +SE'!$E$15</c:f>
              <c:strCache>
                <c:ptCount val="1"/>
                <c:pt idx="0">
                  <c:v>AVR f24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+SE'!$L$16:$L$25</c:f>
                <c:numCache>
                  <c:formatCode>General</c:formatCode>
                  <c:ptCount val="10"/>
                  <c:pt idx="0">
                    <c:v>2.1111537661233166</c:v>
                  </c:pt>
                  <c:pt idx="1">
                    <c:v>9.696135906380416</c:v>
                  </c:pt>
                  <c:pt idx="2">
                    <c:v>16.333268620620103</c:v>
                  </c:pt>
                  <c:pt idx="3">
                    <c:v>17.53384668469814</c:v>
                  </c:pt>
                  <c:pt idx="4">
                    <c:v>19.279779496059245</c:v>
                  </c:pt>
                  <c:pt idx="5">
                    <c:v>18.58452061248375</c:v>
                  </c:pt>
                  <c:pt idx="6">
                    <c:v>21.191410324999602</c:v>
                  </c:pt>
                  <c:pt idx="7">
                    <c:v>20.306899796210473</c:v>
                  </c:pt>
                  <c:pt idx="8">
                    <c:v>24.023722711017097</c:v>
                  </c:pt>
                  <c:pt idx="9">
                    <c:v>26.141766764365393</c:v>
                  </c:pt>
                </c:numCache>
              </c:numRef>
            </c:plus>
            <c:minus>
              <c:numRef>
                <c:f>'AVR +SE'!$L$16:$L$25</c:f>
                <c:numCache>
                  <c:formatCode>General</c:formatCode>
                  <c:ptCount val="10"/>
                  <c:pt idx="0">
                    <c:v>2.1111537661233166</c:v>
                  </c:pt>
                  <c:pt idx="1">
                    <c:v>9.696135906380416</c:v>
                  </c:pt>
                  <c:pt idx="2">
                    <c:v>16.333268620620103</c:v>
                  </c:pt>
                  <c:pt idx="3">
                    <c:v>17.53384668469814</c:v>
                  </c:pt>
                  <c:pt idx="4">
                    <c:v>19.279779496059245</c:v>
                  </c:pt>
                  <c:pt idx="5">
                    <c:v>18.58452061248375</c:v>
                  </c:pt>
                  <c:pt idx="6">
                    <c:v>21.191410324999602</c:v>
                  </c:pt>
                  <c:pt idx="7">
                    <c:v>20.306899796210473</c:v>
                  </c:pt>
                  <c:pt idx="8">
                    <c:v>24.023722711017097</c:v>
                  </c:pt>
                  <c:pt idx="9">
                    <c:v>26.141766764365393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+SE'!$A$16:$A$25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+SE'!$E$16:$E$25</c:f>
              <c:numCache>
                <c:formatCode>General</c:formatCode>
                <c:ptCount val="10"/>
                <c:pt idx="0">
                  <c:v>7.5033799999999999</c:v>
                </c:pt>
                <c:pt idx="1">
                  <c:v>88.050300000000007</c:v>
                </c:pt>
                <c:pt idx="2">
                  <c:v>305.49300000000005</c:v>
                </c:pt>
                <c:pt idx="3">
                  <c:v>376.97425000000004</c:v>
                </c:pt>
                <c:pt idx="4">
                  <c:v>391.10450000000003</c:v>
                </c:pt>
                <c:pt idx="5">
                  <c:v>384.50324999999998</c:v>
                </c:pt>
                <c:pt idx="6">
                  <c:v>382.03625</c:v>
                </c:pt>
                <c:pt idx="7">
                  <c:v>379.54199999999997</c:v>
                </c:pt>
                <c:pt idx="8">
                  <c:v>378.77674999999999</c:v>
                </c:pt>
                <c:pt idx="9">
                  <c:v>374.72875000000005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0E5-4E77-81C4-F487F18F744F}"/>
            </c:ext>
          </c:extLst>
        </c:ser>
        <c:ser>
          <c:idx val="4"/>
          <c:order val="4"/>
          <c:tx>
            <c:strRef>
              <c:f>'AVR +SE'!$F$15</c:f>
              <c:strCache>
                <c:ptCount val="1"/>
                <c:pt idx="0">
                  <c:v>AVR f32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+SE'!$M$16:$M$25</c:f>
                <c:numCache>
                  <c:formatCode>General</c:formatCode>
                  <c:ptCount val="10"/>
                  <c:pt idx="0">
                    <c:v>0.12207872070922106</c:v>
                  </c:pt>
                  <c:pt idx="1">
                    <c:v>9.5093650868827879</c:v>
                  </c:pt>
                  <c:pt idx="2">
                    <c:v>17.726585265263768</c:v>
                  </c:pt>
                  <c:pt idx="3">
                    <c:v>21.969211484010227</c:v>
                  </c:pt>
                  <c:pt idx="4">
                    <c:v>20.788914106541654</c:v>
                  </c:pt>
                  <c:pt idx="5">
                    <c:v>19.75149780185459</c:v>
                  </c:pt>
                  <c:pt idx="6">
                    <c:v>17.400262675220358</c:v>
                  </c:pt>
                  <c:pt idx="7">
                    <c:v>17.398275457522601</c:v>
                  </c:pt>
                  <c:pt idx="8">
                    <c:v>15.619979888884838</c:v>
                  </c:pt>
                  <c:pt idx="9">
                    <c:v>15.196903667633535</c:v>
                  </c:pt>
                </c:numCache>
              </c:numRef>
            </c:plus>
            <c:minus>
              <c:numRef>
                <c:f>'AVR +SE'!$M$16:$M$25</c:f>
                <c:numCache>
                  <c:formatCode>General</c:formatCode>
                  <c:ptCount val="10"/>
                  <c:pt idx="0">
                    <c:v>0.12207872070922106</c:v>
                  </c:pt>
                  <c:pt idx="1">
                    <c:v>9.5093650868827879</c:v>
                  </c:pt>
                  <c:pt idx="2">
                    <c:v>17.726585265263768</c:v>
                  </c:pt>
                  <c:pt idx="3">
                    <c:v>21.969211484010227</c:v>
                  </c:pt>
                  <c:pt idx="4">
                    <c:v>20.788914106541654</c:v>
                  </c:pt>
                  <c:pt idx="5">
                    <c:v>19.75149780185459</c:v>
                  </c:pt>
                  <c:pt idx="6">
                    <c:v>17.400262675220358</c:v>
                  </c:pt>
                  <c:pt idx="7">
                    <c:v>17.398275457522601</c:v>
                  </c:pt>
                  <c:pt idx="8">
                    <c:v>15.619979888884838</c:v>
                  </c:pt>
                  <c:pt idx="9">
                    <c:v>15.196903667633535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+SE'!$A$16:$A$25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+SE'!$F$16:$F$25</c:f>
              <c:numCache>
                <c:formatCode>General</c:formatCode>
                <c:ptCount val="10"/>
                <c:pt idx="0">
                  <c:v>5.5984800000000003</c:v>
                </c:pt>
                <c:pt idx="1">
                  <c:v>108.07067499999999</c:v>
                </c:pt>
                <c:pt idx="2">
                  <c:v>366.03399999999999</c:v>
                </c:pt>
                <c:pt idx="3">
                  <c:v>430.68275</c:v>
                </c:pt>
                <c:pt idx="4">
                  <c:v>435.02325000000002</c:v>
                </c:pt>
                <c:pt idx="5">
                  <c:v>427.78750000000002</c:v>
                </c:pt>
                <c:pt idx="6">
                  <c:v>417.93600000000004</c:v>
                </c:pt>
                <c:pt idx="7">
                  <c:v>410.35374999999999</c:v>
                </c:pt>
                <c:pt idx="8">
                  <c:v>403.07974999999999</c:v>
                </c:pt>
                <c:pt idx="9">
                  <c:v>392.9495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0E5-4E77-81C4-F487F18F744F}"/>
            </c:ext>
          </c:extLst>
        </c:ser>
        <c:ser>
          <c:idx val="5"/>
          <c:order val="5"/>
          <c:tx>
            <c:strRef>
              <c:f>'AVR +SE'!$G$15</c:f>
              <c:strCache>
                <c:ptCount val="1"/>
                <c:pt idx="0">
                  <c:v>AVR f40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+SE'!$N$16:$N$25</c:f>
                <c:numCache>
                  <c:formatCode>General</c:formatCode>
                  <c:ptCount val="10"/>
                  <c:pt idx="0">
                    <c:v>1.2941485797298022</c:v>
                  </c:pt>
                  <c:pt idx="1">
                    <c:v>14.217341857745385</c:v>
                  </c:pt>
                  <c:pt idx="2">
                    <c:v>22.294634886653046</c:v>
                  </c:pt>
                  <c:pt idx="3">
                    <c:v>19.901073703760311</c:v>
                  </c:pt>
                  <c:pt idx="4">
                    <c:v>21.676280709952675</c:v>
                  </c:pt>
                  <c:pt idx="5">
                    <c:v>21.801075116359897</c:v>
                  </c:pt>
                  <c:pt idx="6">
                    <c:v>18.879973090442505</c:v>
                  </c:pt>
                  <c:pt idx="7">
                    <c:v>19.755005620411762</c:v>
                  </c:pt>
                  <c:pt idx="8">
                    <c:v>18.751863198537546</c:v>
                  </c:pt>
                  <c:pt idx="9">
                    <c:v>19.70070230294256</c:v>
                  </c:pt>
                </c:numCache>
              </c:numRef>
            </c:plus>
            <c:minus>
              <c:numRef>
                <c:f>'AVR +SE'!$N$16:$N$25</c:f>
                <c:numCache>
                  <c:formatCode>General</c:formatCode>
                  <c:ptCount val="10"/>
                  <c:pt idx="0">
                    <c:v>1.2941485797298022</c:v>
                  </c:pt>
                  <c:pt idx="1">
                    <c:v>14.217341857745385</c:v>
                  </c:pt>
                  <c:pt idx="2">
                    <c:v>22.294634886653046</c:v>
                  </c:pt>
                  <c:pt idx="3">
                    <c:v>19.901073703760311</c:v>
                  </c:pt>
                  <c:pt idx="4">
                    <c:v>21.676280709952675</c:v>
                  </c:pt>
                  <c:pt idx="5">
                    <c:v>21.801075116359897</c:v>
                  </c:pt>
                  <c:pt idx="6">
                    <c:v>18.879973090442505</c:v>
                  </c:pt>
                  <c:pt idx="7">
                    <c:v>19.755005620411762</c:v>
                  </c:pt>
                  <c:pt idx="8">
                    <c:v>18.751863198537546</c:v>
                  </c:pt>
                  <c:pt idx="9">
                    <c:v>19.70070230294256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+SE'!$A$16:$A$25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+SE'!$G$16:$G$25</c:f>
              <c:numCache>
                <c:formatCode>General</c:formatCode>
                <c:ptCount val="10"/>
                <c:pt idx="0">
                  <c:v>7.2270700000000003</c:v>
                </c:pt>
                <c:pt idx="1">
                  <c:v>124.97900000000001</c:v>
                </c:pt>
                <c:pt idx="2">
                  <c:v>410.05574999999999</c:v>
                </c:pt>
                <c:pt idx="3">
                  <c:v>478.38175000000001</c:v>
                </c:pt>
                <c:pt idx="4">
                  <c:v>483.11350000000004</c:v>
                </c:pt>
                <c:pt idx="5">
                  <c:v>469.20574999999997</c:v>
                </c:pt>
                <c:pt idx="6">
                  <c:v>467.55625000000003</c:v>
                </c:pt>
                <c:pt idx="7">
                  <c:v>459.76875000000001</c:v>
                </c:pt>
                <c:pt idx="8">
                  <c:v>448.0025</c:v>
                </c:pt>
                <c:pt idx="9">
                  <c:v>438.35325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0E5-4E77-81C4-F487F18F7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734408"/>
        <c:axId val="424738344"/>
      </c:scatterChart>
      <c:valAx>
        <c:axId val="424734408"/>
        <c:scaling>
          <c:orientation val="minMax"/>
          <c:max val="1.100000000000000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 Flux (T)</a:t>
                </a:r>
              </a:p>
            </c:rich>
          </c:tx>
          <c:layout>
            <c:manualLayout>
              <c:xMode val="edge"/>
              <c:yMode val="edge"/>
              <c:x val="0.41392820529335672"/>
              <c:y val="0.898995777701700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738344"/>
        <c:crosses val="autoZero"/>
        <c:crossBetween val="midCat"/>
        <c:majorUnit val="0.1"/>
      </c:valAx>
      <c:valAx>
        <c:axId val="424738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MBN e</a:t>
                </a:r>
              </a:p>
            </c:rich>
          </c:tx>
          <c:layout>
            <c:manualLayout>
              <c:xMode val="edge"/>
              <c:yMode val="edge"/>
              <c:x val="1.6719947902791344E-2"/>
              <c:y val="0.34780494190144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734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Q2 (48 </a:t>
            </a:r>
            <a:r>
              <a:rPr lang="en-US" sz="1600" dirty="0" err="1"/>
              <a:t>hrs</a:t>
            </a:r>
            <a:r>
              <a:rPr lang="en-US" sz="1600" dirty="0"/>
              <a:t>) </a:t>
            </a:r>
            <a:r>
              <a:rPr lang="en-US" sz="1600" b="1" dirty="0"/>
              <a:t>TD</a:t>
            </a:r>
          </a:p>
        </c:rich>
      </c:tx>
      <c:layout>
        <c:manualLayout>
          <c:xMode val="edge"/>
          <c:yMode val="edge"/>
          <c:x val="0.16831054371071219"/>
          <c:y val="2.4314663950009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268451219238622"/>
          <c:y val="2.5428331875182269E-2"/>
          <c:w val="0.78339670682190365"/>
          <c:h val="0.75930394632229903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'AVR +SE'!$B$1</c:f>
              <c:strCache>
                <c:ptCount val="1"/>
                <c:pt idx="0">
                  <c:v>AVR f0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+SE'!$I$2:$I$11</c:f>
                <c:numCache>
                  <c:formatCode>General</c:formatCode>
                  <c:ptCount val="10"/>
                  <c:pt idx="0">
                    <c:v>0.88200310391909398</c:v>
                  </c:pt>
                  <c:pt idx="1">
                    <c:v>0.80478878043015101</c:v>
                  </c:pt>
                  <c:pt idx="2">
                    <c:v>5.6255056914171382</c:v>
                  </c:pt>
                  <c:pt idx="3">
                    <c:v>11.033388789365278</c:v>
                  </c:pt>
                  <c:pt idx="4">
                    <c:v>10.246410160667255</c:v>
                  </c:pt>
                  <c:pt idx="5">
                    <c:v>9.40467336841985</c:v>
                  </c:pt>
                  <c:pt idx="6">
                    <c:v>7.8725560691874392</c:v>
                  </c:pt>
                  <c:pt idx="7">
                    <c:v>5.8496595413750327</c:v>
                  </c:pt>
                  <c:pt idx="8">
                    <c:v>5.792746820737694</c:v>
                  </c:pt>
                  <c:pt idx="9">
                    <c:v>6.0194472112617303</c:v>
                  </c:pt>
                </c:numCache>
              </c:numRef>
            </c:plus>
            <c:minus>
              <c:numRef>
                <c:f>'AVR +SE'!$I$2:$I$11</c:f>
                <c:numCache>
                  <c:formatCode>General</c:formatCode>
                  <c:ptCount val="10"/>
                  <c:pt idx="0">
                    <c:v>0.88200310391909398</c:v>
                  </c:pt>
                  <c:pt idx="1">
                    <c:v>0.80478878043015101</c:v>
                  </c:pt>
                  <c:pt idx="2">
                    <c:v>5.6255056914171382</c:v>
                  </c:pt>
                  <c:pt idx="3">
                    <c:v>11.033388789365278</c:v>
                  </c:pt>
                  <c:pt idx="4">
                    <c:v>10.246410160667255</c:v>
                  </c:pt>
                  <c:pt idx="5">
                    <c:v>9.40467336841985</c:v>
                  </c:pt>
                  <c:pt idx="6">
                    <c:v>7.8725560691874392</c:v>
                  </c:pt>
                  <c:pt idx="7">
                    <c:v>5.8496595413750327</c:v>
                  </c:pt>
                  <c:pt idx="8">
                    <c:v>5.792746820737694</c:v>
                  </c:pt>
                  <c:pt idx="9">
                    <c:v>6.0194472112617303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+SE'!$B$2:$B$11</c:f>
              <c:numCache>
                <c:formatCode>General</c:formatCode>
                <c:ptCount val="10"/>
                <c:pt idx="0">
                  <c:v>4.4599475000000002</c:v>
                </c:pt>
                <c:pt idx="1">
                  <c:v>7.1090225</c:v>
                </c:pt>
                <c:pt idx="2">
                  <c:v>29.558350000000004</c:v>
                </c:pt>
                <c:pt idx="3">
                  <c:v>68.223425000000006</c:v>
                </c:pt>
                <c:pt idx="4">
                  <c:v>104.60657499999999</c:v>
                </c:pt>
                <c:pt idx="5">
                  <c:v>128.57400000000001</c:v>
                </c:pt>
                <c:pt idx="6">
                  <c:v>143.76075</c:v>
                </c:pt>
                <c:pt idx="7">
                  <c:v>156.69749999999999</c:v>
                </c:pt>
                <c:pt idx="8">
                  <c:v>166.23124999999999</c:v>
                </c:pt>
                <c:pt idx="9">
                  <c:v>171.36975000000001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15F-47A3-9D83-58B267EA4868}"/>
            </c:ext>
          </c:extLst>
        </c:ser>
        <c:ser>
          <c:idx val="1"/>
          <c:order val="1"/>
          <c:tx>
            <c:strRef>
              <c:f>'AVR +SE'!$C$1</c:f>
              <c:strCache>
                <c:ptCount val="1"/>
                <c:pt idx="0">
                  <c:v>AVR f8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+SE'!$J$2:$J$11</c:f>
                <c:numCache>
                  <c:formatCode>General</c:formatCode>
                  <c:ptCount val="10"/>
                  <c:pt idx="0">
                    <c:v>0.84419281722616502</c:v>
                  </c:pt>
                  <c:pt idx="1">
                    <c:v>0.80126988444385283</c:v>
                  </c:pt>
                  <c:pt idx="2">
                    <c:v>2.3991090287867838</c:v>
                  </c:pt>
                  <c:pt idx="3">
                    <c:v>6.6223413397849713</c:v>
                  </c:pt>
                  <c:pt idx="4">
                    <c:v>8.9377096869924362</c:v>
                  </c:pt>
                  <c:pt idx="5">
                    <c:v>9.2238557802016228</c:v>
                  </c:pt>
                  <c:pt idx="6">
                    <c:v>8.3155677179412919</c:v>
                  </c:pt>
                  <c:pt idx="7">
                    <c:v>7.5849154412310913</c:v>
                  </c:pt>
                  <c:pt idx="8">
                    <c:v>5.5520027467572426</c:v>
                  </c:pt>
                  <c:pt idx="9">
                    <c:v>4.8873774238678704</c:v>
                  </c:pt>
                </c:numCache>
              </c:numRef>
            </c:plus>
            <c:minus>
              <c:numRef>
                <c:f>'AVR +SE'!$J$2:$J$11</c:f>
                <c:numCache>
                  <c:formatCode>General</c:formatCode>
                  <c:ptCount val="10"/>
                  <c:pt idx="0">
                    <c:v>0.84419281722616502</c:v>
                  </c:pt>
                  <c:pt idx="1">
                    <c:v>0.80126988444385283</c:v>
                  </c:pt>
                  <c:pt idx="2">
                    <c:v>2.3991090287867838</c:v>
                  </c:pt>
                  <c:pt idx="3">
                    <c:v>6.6223413397849713</c:v>
                  </c:pt>
                  <c:pt idx="4">
                    <c:v>8.9377096869924362</c:v>
                  </c:pt>
                  <c:pt idx="5">
                    <c:v>9.2238557802016228</c:v>
                  </c:pt>
                  <c:pt idx="6">
                    <c:v>8.3155677179412919</c:v>
                  </c:pt>
                  <c:pt idx="7">
                    <c:v>7.5849154412310913</c:v>
                  </c:pt>
                  <c:pt idx="8">
                    <c:v>5.5520027467572426</c:v>
                  </c:pt>
                  <c:pt idx="9">
                    <c:v>4.8873774238678704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+SE'!$C$2:$C$11</c:f>
              <c:numCache>
                <c:formatCode>General</c:formatCode>
                <c:ptCount val="10"/>
                <c:pt idx="0">
                  <c:v>4.0726425000000006</c:v>
                </c:pt>
                <c:pt idx="1">
                  <c:v>5.4595900000000004</c:v>
                </c:pt>
                <c:pt idx="2">
                  <c:v>13.846702499999999</c:v>
                </c:pt>
                <c:pt idx="3">
                  <c:v>32.631675000000001</c:v>
                </c:pt>
                <c:pt idx="4">
                  <c:v>58.319774999999993</c:v>
                </c:pt>
                <c:pt idx="5">
                  <c:v>78.520374999999987</c:v>
                </c:pt>
                <c:pt idx="6">
                  <c:v>95.59259999999999</c:v>
                </c:pt>
                <c:pt idx="7">
                  <c:v>110.13877499999998</c:v>
                </c:pt>
                <c:pt idx="8">
                  <c:v>123.358</c:v>
                </c:pt>
                <c:pt idx="9">
                  <c:v>132.01949999999999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15F-47A3-9D83-58B267EA4868}"/>
            </c:ext>
          </c:extLst>
        </c:ser>
        <c:ser>
          <c:idx val="2"/>
          <c:order val="2"/>
          <c:tx>
            <c:strRef>
              <c:f>'AVR +SE'!$D$1</c:f>
              <c:strCache>
                <c:ptCount val="1"/>
                <c:pt idx="0">
                  <c:v>AVR f16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+SE'!$K$2:$K$11</c:f>
                <c:numCache>
                  <c:formatCode>General</c:formatCode>
                  <c:ptCount val="10"/>
                  <c:pt idx="0">
                    <c:v>1.1709497839387701</c:v>
                  </c:pt>
                  <c:pt idx="1">
                    <c:v>1.0342434406477605</c:v>
                  </c:pt>
                  <c:pt idx="2">
                    <c:v>1.1588052091594159</c:v>
                  </c:pt>
                  <c:pt idx="3">
                    <c:v>2.374350805439601</c:v>
                  </c:pt>
                  <c:pt idx="4">
                    <c:v>4.3434173435930514</c:v>
                  </c:pt>
                  <c:pt idx="5">
                    <c:v>5.3289436222544824</c:v>
                  </c:pt>
                  <c:pt idx="6">
                    <c:v>5.1215610744145623</c:v>
                  </c:pt>
                  <c:pt idx="7">
                    <c:v>4.9105692790313151</c:v>
                  </c:pt>
                  <c:pt idx="8">
                    <c:v>3.876869064372908</c:v>
                  </c:pt>
                  <c:pt idx="9">
                    <c:v>3.1310456320532927</c:v>
                  </c:pt>
                </c:numCache>
              </c:numRef>
            </c:plus>
            <c:minus>
              <c:numRef>
                <c:f>'AVR +SE'!$K$2:$K$11</c:f>
                <c:numCache>
                  <c:formatCode>General</c:formatCode>
                  <c:ptCount val="10"/>
                  <c:pt idx="0">
                    <c:v>1.1709497839387701</c:v>
                  </c:pt>
                  <c:pt idx="1">
                    <c:v>1.0342434406477605</c:v>
                  </c:pt>
                  <c:pt idx="2">
                    <c:v>1.1588052091594159</c:v>
                  </c:pt>
                  <c:pt idx="3">
                    <c:v>2.374350805439601</c:v>
                  </c:pt>
                  <c:pt idx="4">
                    <c:v>4.3434173435930514</c:v>
                  </c:pt>
                  <c:pt idx="5">
                    <c:v>5.3289436222544824</c:v>
                  </c:pt>
                  <c:pt idx="6">
                    <c:v>5.1215610744145623</c:v>
                  </c:pt>
                  <c:pt idx="7">
                    <c:v>4.9105692790313151</c:v>
                  </c:pt>
                  <c:pt idx="8">
                    <c:v>3.876869064372908</c:v>
                  </c:pt>
                  <c:pt idx="9">
                    <c:v>3.1310456320532927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+SE'!$D$2:$D$11</c:f>
              <c:numCache>
                <c:formatCode>General</c:formatCode>
                <c:ptCount val="10"/>
                <c:pt idx="0">
                  <c:v>4.2679624999999994</c:v>
                </c:pt>
                <c:pt idx="1">
                  <c:v>5.1194125000000001</c:v>
                </c:pt>
                <c:pt idx="2">
                  <c:v>8.391845</c:v>
                </c:pt>
                <c:pt idx="3">
                  <c:v>16.857475000000001</c:v>
                </c:pt>
                <c:pt idx="4">
                  <c:v>33.495975000000001</c:v>
                </c:pt>
                <c:pt idx="5">
                  <c:v>49.319749999999999</c:v>
                </c:pt>
                <c:pt idx="6">
                  <c:v>64.077825000000004</c:v>
                </c:pt>
                <c:pt idx="7">
                  <c:v>79.333449999999999</c:v>
                </c:pt>
                <c:pt idx="8">
                  <c:v>94.758475000000004</c:v>
                </c:pt>
                <c:pt idx="9">
                  <c:v>107.01649999999999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15F-47A3-9D83-58B267EA4868}"/>
            </c:ext>
          </c:extLst>
        </c:ser>
        <c:ser>
          <c:idx val="3"/>
          <c:order val="3"/>
          <c:tx>
            <c:strRef>
              <c:f>'AVR +SE'!$E$1</c:f>
              <c:strCache>
                <c:ptCount val="1"/>
                <c:pt idx="0">
                  <c:v>AVR f24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+SE'!$L$2:$L$11</c:f>
                <c:numCache>
                  <c:formatCode>General</c:formatCode>
                  <c:ptCount val="10"/>
                  <c:pt idx="0">
                    <c:v>1.0239146889379589</c:v>
                  </c:pt>
                  <c:pt idx="1">
                    <c:v>1.0711578973981069</c:v>
                  </c:pt>
                  <c:pt idx="2">
                    <c:v>1.0822296021062281</c:v>
                  </c:pt>
                  <c:pt idx="3">
                    <c:v>1.1837416274492725</c:v>
                  </c:pt>
                  <c:pt idx="4">
                    <c:v>2.1133037955513374</c:v>
                  </c:pt>
                  <c:pt idx="5">
                    <c:v>2.8493822659481771</c:v>
                  </c:pt>
                  <c:pt idx="6">
                    <c:v>3.0664235675498372</c:v>
                  </c:pt>
                  <c:pt idx="7">
                    <c:v>2.8854378085988386</c:v>
                  </c:pt>
                  <c:pt idx="8">
                    <c:v>2.3197134273439897</c:v>
                  </c:pt>
                  <c:pt idx="9">
                    <c:v>2.2491957321822094</c:v>
                  </c:pt>
                </c:numCache>
              </c:numRef>
            </c:plus>
            <c:minus>
              <c:numRef>
                <c:f>'AVR +SE'!$L$2:$L$11</c:f>
                <c:numCache>
                  <c:formatCode>General</c:formatCode>
                  <c:ptCount val="10"/>
                  <c:pt idx="0">
                    <c:v>1.0239146889379589</c:v>
                  </c:pt>
                  <c:pt idx="1">
                    <c:v>1.0711578973981069</c:v>
                  </c:pt>
                  <c:pt idx="2">
                    <c:v>1.0822296021062281</c:v>
                  </c:pt>
                  <c:pt idx="3">
                    <c:v>1.1837416274492725</c:v>
                  </c:pt>
                  <c:pt idx="4">
                    <c:v>2.1133037955513374</c:v>
                  </c:pt>
                  <c:pt idx="5">
                    <c:v>2.8493822659481771</c:v>
                  </c:pt>
                  <c:pt idx="6">
                    <c:v>3.0664235675498372</c:v>
                  </c:pt>
                  <c:pt idx="7">
                    <c:v>2.8854378085988386</c:v>
                  </c:pt>
                  <c:pt idx="8">
                    <c:v>2.3197134273439897</c:v>
                  </c:pt>
                  <c:pt idx="9">
                    <c:v>2.2491957321822094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+SE'!$E$2:$E$11</c:f>
              <c:numCache>
                <c:formatCode>General</c:formatCode>
                <c:ptCount val="10"/>
                <c:pt idx="0">
                  <c:v>4.2784825</c:v>
                </c:pt>
                <c:pt idx="1">
                  <c:v>4.8783349999999999</c:v>
                </c:pt>
                <c:pt idx="2">
                  <c:v>6.5685749999999992</c:v>
                </c:pt>
                <c:pt idx="3">
                  <c:v>10.6682925</c:v>
                </c:pt>
                <c:pt idx="4">
                  <c:v>20.896525</c:v>
                </c:pt>
                <c:pt idx="5">
                  <c:v>32.504350000000002</c:v>
                </c:pt>
                <c:pt idx="6">
                  <c:v>44.371024999999996</c:v>
                </c:pt>
                <c:pt idx="7">
                  <c:v>57.828575000000001</c:v>
                </c:pt>
                <c:pt idx="8">
                  <c:v>72.939700000000002</c:v>
                </c:pt>
                <c:pt idx="9">
                  <c:v>84.806600000000003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15F-47A3-9D83-58B267EA4868}"/>
            </c:ext>
          </c:extLst>
        </c:ser>
        <c:ser>
          <c:idx val="4"/>
          <c:order val="4"/>
          <c:tx>
            <c:strRef>
              <c:f>'AVR +SE'!$F$1</c:f>
              <c:strCache>
                <c:ptCount val="1"/>
                <c:pt idx="0">
                  <c:v>AVR f32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+SE'!$M$2:$M$11</c:f>
                <c:numCache>
                  <c:formatCode>General</c:formatCode>
                  <c:ptCount val="10"/>
                  <c:pt idx="0">
                    <c:v>1.0226005619039378</c:v>
                  </c:pt>
                  <c:pt idx="1">
                    <c:v>0.95070156037528375</c:v>
                  </c:pt>
                  <c:pt idx="2">
                    <c:v>1.0125980728582549</c:v>
                  </c:pt>
                  <c:pt idx="3">
                    <c:v>0.91078333355940244</c:v>
                  </c:pt>
                  <c:pt idx="4">
                    <c:v>1.0451126768400019</c:v>
                  </c:pt>
                  <c:pt idx="5">
                    <c:v>1.4853046597555917</c:v>
                  </c:pt>
                  <c:pt idx="6">
                    <c:v>1.6188972102947112</c:v>
                  </c:pt>
                  <c:pt idx="7">
                    <c:v>1.6544593806714216</c:v>
                  </c:pt>
                  <c:pt idx="8">
                    <c:v>1.5278957886038349</c:v>
                  </c:pt>
                  <c:pt idx="9">
                    <c:v>1.2275249770031835</c:v>
                  </c:pt>
                </c:numCache>
              </c:numRef>
            </c:plus>
            <c:minus>
              <c:numRef>
                <c:f>'AVR +SE'!$M$2:$M$11</c:f>
                <c:numCache>
                  <c:formatCode>General</c:formatCode>
                  <c:ptCount val="10"/>
                  <c:pt idx="0">
                    <c:v>1.0226005619039378</c:v>
                  </c:pt>
                  <c:pt idx="1">
                    <c:v>0.95070156037528375</c:v>
                  </c:pt>
                  <c:pt idx="2">
                    <c:v>1.0125980728582549</c:v>
                  </c:pt>
                  <c:pt idx="3">
                    <c:v>0.91078333355940244</c:v>
                  </c:pt>
                  <c:pt idx="4">
                    <c:v>1.0451126768400019</c:v>
                  </c:pt>
                  <c:pt idx="5">
                    <c:v>1.4853046597555917</c:v>
                  </c:pt>
                  <c:pt idx="6">
                    <c:v>1.6188972102947112</c:v>
                  </c:pt>
                  <c:pt idx="7">
                    <c:v>1.6544593806714216</c:v>
                  </c:pt>
                  <c:pt idx="8">
                    <c:v>1.5278957886038349</c:v>
                  </c:pt>
                  <c:pt idx="9">
                    <c:v>1.2275249770031835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+SE'!$F$2:$F$11</c:f>
              <c:numCache>
                <c:formatCode>General</c:formatCode>
                <c:ptCount val="10"/>
                <c:pt idx="0">
                  <c:v>4.1604675000000002</c:v>
                </c:pt>
                <c:pt idx="1">
                  <c:v>4.5654500000000002</c:v>
                </c:pt>
                <c:pt idx="2">
                  <c:v>5.7974724999999996</c:v>
                </c:pt>
                <c:pt idx="3">
                  <c:v>8.1311125000000004</c:v>
                </c:pt>
                <c:pt idx="4">
                  <c:v>15.003425</c:v>
                </c:pt>
                <c:pt idx="5">
                  <c:v>23.605674999999998</c:v>
                </c:pt>
                <c:pt idx="6">
                  <c:v>33.350149999999999</c:v>
                </c:pt>
                <c:pt idx="7">
                  <c:v>44.907674999999998</c:v>
                </c:pt>
                <c:pt idx="8">
                  <c:v>58.946549999999995</c:v>
                </c:pt>
                <c:pt idx="9">
                  <c:v>69.987449999999995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15F-47A3-9D83-58B267EA4868}"/>
            </c:ext>
          </c:extLst>
        </c:ser>
        <c:ser>
          <c:idx val="5"/>
          <c:order val="5"/>
          <c:tx>
            <c:strRef>
              <c:f>'AVR +SE'!$G$1</c:f>
              <c:strCache>
                <c:ptCount val="1"/>
                <c:pt idx="0">
                  <c:v>AVR f40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 +SE'!$N$2:$N$11</c:f>
                <c:numCache>
                  <c:formatCode>General</c:formatCode>
                  <c:ptCount val="10"/>
                  <c:pt idx="0">
                    <c:v>0.55205690029171739</c:v>
                  </c:pt>
                  <c:pt idx="1">
                    <c:v>0.5344488250220959</c:v>
                  </c:pt>
                  <c:pt idx="2">
                    <c:v>0.61440076465626337</c:v>
                  </c:pt>
                  <c:pt idx="3">
                    <c:v>0.56486490332264572</c:v>
                  </c:pt>
                  <c:pt idx="4">
                    <c:v>0.6052268967503015</c:v>
                  </c:pt>
                  <c:pt idx="5">
                    <c:v>0.72530611842862625</c:v>
                  </c:pt>
                  <c:pt idx="6">
                    <c:v>0.79628739163696427</c:v>
                  </c:pt>
                  <c:pt idx="7">
                    <c:v>0.86201117598903643</c:v>
                  </c:pt>
                  <c:pt idx="8">
                    <c:v>1.2386908201807261</c:v>
                  </c:pt>
                  <c:pt idx="9">
                    <c:v>1.5496643351868173</c:v>
                  </c:pt>
                </c:numCache>
              </c:numRef>
            </c:plus>
            <c:minus>
              <c:numRef>
                <c:f>'AVR +SE'!$N$2:$N$11</c:f>
                <c:numCache>
                  <c:formatCode>General</c:formatCode>
                  <c:ptCount val="10"/>
                  <c:pt idx="0">
                    <c:v>0.55205690029171739</c:v>
                  </c:pt>
                  <c:pt idx="1">
                    <c:v>0.5344488250220959</c:v>
                  </c:pt>
                  <c:pt idx="2">
                    <c:v>0.61440076465626337</c:v>
                  </c:pt>
                  <c:pt idx="3">
                    <c:v>0.56486490332264572</c:v>
                  </c:pt>
                  <c:pt idx="4">
                    <c:v>0.6052268967503015</c:v>
                  </c:pt>
                  <c:pt idx="5">
                    <c:v>0.72530611842862625</c:v>
                  </c:pt>
                  <c:pt idx="6">
                    <c:v>0.79628739163696427</c:v>
                  </c:pt>
                  <c:pt idx="7">
                    <c:v>0.86201117598903643</c:v>
                  </c:pt>
                  <c:pt idx="8">
                    <c:v>1.2386908201807261</c:v>
                  </c:pt>
                  <c:pt idx="9">
                    <c:v>1.5496643351868173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 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 +SE'!$G$2:$G$11</c:f>
              <c:numCache>
                <c:formatCode>General</c:formatCode>
                <c:ptCount val="10"/>
                <c:pt idx="0">
                  <c:v>3.7056425000000002</c:v>
                </c:pt>
                <c:pt idx="1">
                  <c:v>4.092765</c:v>
                </c:pt>
                <c:pt idx="2">
                  <c:v>4.9859024999999999</c:v>
                </c:pt>
                <c:pt idx="3">
                  <c:v>6.5914124999999997</c:v>
                </c:pt>
                <c:pt idx="4">
                  <c:v>11.357080000000002</c:v>
                </c:pt>
                <c:pt idx="5">
                  <c:v>18.00985</c:v>
                </c:pt>
                <c:pt idx="6">
                  <c:v>25.753349999999998</c:v>
                </c:pt>
                <c:pt idx="7">
                  <c:v>35.808299999999996</c:v>
                </c:pt>
                <c:pt idx="8">
                  <c:v>48.098549999999996</c:v>
                </c:pt>
                <c:pt idx="9">
                  <c:v>58.595075000000001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15F-47A3-9D83-58B267EA4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7614952"/>
        <c:axId val="427609048"/>
      </c:scatterChart>
      <c:valAx>
        <c:axId val="427614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 Flux (T)</a:t>
                </a:r>
              </a:p>
            </c:rich>
          </c:tx>
          <c:layout>
            <c:manualLayout>
              <c:xMode val="edge"/>
              <c:yMode val="edge"/>
              <c:x val="0.43935437557484802"/>
              <c:y val="0.874289858254410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609048"/>
        <c:crosses val="autoZero"/>
        <c:crossBetween val="midCat"/>
        <c:majorUnit val="0.1"/>
      </c:valAx>
      <c:valAx>
        <c:axId val="42760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MBN e</a:t>
                </a:r>
              </a:p>
            </c:rich>
          </c:tx>
          <c:layout>
            <c:manualLayout>
              <c:xMode val="edge"/>
              <c:yMode val="edge"/>
              <c:x val="2.1367521367521368E-2"/>
              <c:y val="0.33393544438123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614952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Q5 (336 </a:t>
            </a:r>
            <a:r>
              <a:rPr lang="en-US" sz="1600" dirty="0" err="1"/>
              <a:t>hrs</a:t>
            </a:r>
            <a:r>
              <a:rPr lang="en-US" sz="1600" dirty="0"/>
              <a:t>) </a:t>
            </a:r>
            <a:r>
              <a:rPr lang="en-US" sz="1600" b="1" dirty="0"/>
              <a:t>RD</a:t>
            </a:r>
          </a:p>
        </c:rich>
      </c:tx>
      <c:layout>
        <c:manualLayout>
          <c:xMode val="edge"/>
          <c:yMode val="edge"/>
          <c:x val="0.15219280954167833"/>
          <c:y val="3.1427982764953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88190595014359"/>
          <c:y val="3.146739763331631E-2"/>
          <c:w val="0.79374311588638369"/>
          <c:h val="0.75312938260993934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'AVR+SE'!$B$20</c:f>
              <c:strCache>
                <c:ptCount val="1"/>
                <c:pt idx="0">
                  <c:v>AVR f0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'AVR+SE'!$I$21:$I$30</c:f>
                <c:numCache>
                  <c:formatCode>General</c:formatCode>
                  <c:ptCount val="10"/>
                  <c:pt idx="0">
                    <c:v>5.2658166375216656E-2</c:v>
                  </c:pt>
                  <c:pt idx="1">
                    <c:v>2.8387750567101988</c:v>
                  </c:pt>
                  <c:pt idx="2">
                    <c:v>6.4616733834201519</c:v>
                  </c:pt>
                  <c:pt idx="3">
                    <c:v>3.8634142231968873</c:v>
                  </c:pt>
                  <c:pt idx="4">
                    <c:v>2.8545000017516213</c:v>
                  </c:pt>
                  <c:pt idx="5">
                    <c:v>3.0692044083117045</c:v>
                  </c:pt>
                  <c:pt idx="6">
                    <c:v>2.6206019346707317</c:v>
                  </c:pt>
                  <c:pt idx="7">
                    <c:v>3.1429655581949949</c:v>
                  </c:pt>
                  <c:pt idx="8">
                    <c:v>4.0713399219421618</c:v>
                  </c:pt>
                  <c:pt idx="9">
                    <c:v>5.4438933641282876</c:v>
                  </c:pt>
                </c:numCache>
              </c:numRef>
            </c:plus>
            <c:minus>
              <c:numRef>
                <c:f>'AVR+SE'!$I$21:$I$30</c:f>
                <c:numCache>
                  <c:formatCode>General</c:formatCode>
                  <c:ptCount val="10"/>
                  <c:pt idx="0">
                    <c:v>5.2658166375216656E-2</c:v>
                  </c:pt>
                  <c:pt idx="1">
                    <c:v>2.8387750567101988</c:v>
                  </c:pt>
                  <c:pt idx="2">
                    <c:v>6.4616733834201519</c:v>
                  </c:pt>
                  <c:pt idx="3">
                    <c:v>3.8634142231968873</c:v>
                  </c:pt>
                  <c:pt idx="4">
                    <c:v>2.8545000017516213</c:v>
                  </c:pt>
                  <c:pt idx="5">
                    <c:v>3.0692044083117045</c:v>
                  </c:pt>
                  <c:pt idx="6">
                    <c:v>2.6206019346707317</c:v>
                  </c:pt>
                  <c:pt idx="7">
                    <c:v>3.1429655581949949</c:v>
                  </c:pt>
                  <c:pt idx="8">
                    <c:v>4.0713399219421618</c:v>
                  </c:pt>
                  <c:pt idx="9">
                    <c:v>5.4438933641282876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'AVR+SE'!$A$21:$A$30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'AVR+SE'!$B$21:$B$30</c:f>
              <c:numCache>
                <c:formatCode>General</c:formatCode>
                <c:ptCount val="10"/>
                <c:pt idx="0">
                  <c:v>5.0019340000000003</c:v>
                </c:pt>
                <c:pt idx="1">
                  <c:v>20.934159999999999</c:v>
                </c:pt>
                <c:pt idx="2">
                  <c:v>89.128299999999996</c:v>
                </c:pt>
                <c:pt idx="3">
                  <c:v>137.0016</c:v>
                </c:pt>
                <c:pt idx="4">
                  <c:v>158.83240000000001</c:v>
                </c:pt>
                <c:pt idx="5">
                  <c:v>166.86999999999998</c:v>
                </c:pt>
                <c:pt idx="6">
                  <c:v>171.839</c:v>
                </c:pt>
                <c:pt idx="7">
                  <c:v>177.39899999999997</c:v>
                </c:pt>
                <c:pt idx="8">
                  <c:v>179.2886</c:v>
                </c:pt>
                <c:pt idx="9">
                  <c:v>184.58240000000001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18C-4953-B37A-3CD61D145C72}"/>
            </c:ext>
          </c:extLst>
        </c:ser>
        <c:ser>
          <c:idx val="1"/>
          <c:order val="1"/>
          <c:tx>
            <c:strRef>
              <c:f>'AVR+SE'!$C$20</c:f>
              <c:strCache>
                <c:ptCount val="1"/>
                <c:pt idx="0">
                  <c:v>AVR f8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'AVR+SE'!$J$21:$J$30</c:f>
                <c:numCache>
                  <c:formatCode>General</c:formatCode>
                  <c:ptCount val="10"/>
                  <c:pt idx="0">
                    <c:v>0.35884920669551928</c:v>
                  </c:pt>
                  <c:pt idx="1">
                    <c:v>6.5109268366800208</c:v>
                  </c:pt>
                  <c:pt idx="2">
                    <c:v>9.1106309419271998</c:v>
                  </c:pt>
                  <c:pt idx="3">
                    <c:v>2.9323493072961124</c:v>
                  </c:pt>
                  <c:pt idx="4">
                    <c:v>5.3831140188556299</c:v>
                  </c:pt>
                  <c:pt idx="5">
                    <c:v>9.1365064132851099</c:v>
                  </c:pt>
                  <c:pt idx="6">
                    <c:v>8.6525594768253402</c:v>
                  </c:pt>
                  <c:pt idx="7">
                    <c:v>9.979422823991376</c:v>
                  </c:pt>
                  <c:pt idx="8">
                    <c:v>10.146448896042397</c:v>
                  </c:pt>
                  <c:pt idx="9">
                    <c:v>10.303754275020346</c:v>
                  </c:pt>
                </c:numCache>
              </c:numRef>
            </c:plus>
            <c:minus>
              <c:numRef>
                <c:f>'AVR+SE'!$J$21:$J$30</c:f>
                <c:numCache>
                  <c:formatCode>General</c:formatCode>
                  <c:ptCount val="10"/>
                  <c:pt idx="0">
                    <c:v>0.35884920669551928</c:v>
                  </c:pt>
                  <c:pt idx="1">
                    <c:v>6.5109268366800208</c:v>
                  </c:pt>
                  <c:pt idx="2">
                    <c:v>9.1106309419271998</c:v>
                  </c:pt>
                  <c:pt idx="3">
                    <c:v>2.9323493072961124</c:v>
                  </c:pt>
                  <c:pt idx="4">
                    <c:v>5.3831140188556299</c:v>
                  </c:pt>
                  <c:pt idx="5">
                    <c:v>9.1365064132851099</c:v>
                  </c:pt>
                  <c:pt idx="6">
                    <c:v>8.6525594768253402</c:v>
                  </c:pt>
                  <c:pt idx="7">
                    <c:v>9.979422823991376</c:v>
                  </c:pt>
                  <c:pt idx="8">
                    <c:v>10.146448896042397</c:v>
                  </c:pt>
                  <c:pt idx="9">
                    <c:v>10.303754275020346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'AVR+SE'!$A$21:$A$30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'AVR+SE'!$C$21:$C$30</c:f>
              <c:numCache>
                <c:formatCode>General</c:formatCode>
                <c:ptCount val="10"/>
                <c:pt idx="0">
                  <c:v>5.5882359999999993</c:v>
                </c:pt>
                <c:pt idx="1">
                  <c:v>39.69256</c:v>
                </c:pt>
                <c:pt idx="2">
                  <c:v>156.0016</c:v>
                </c:pt>
                <c:pt idx="3">
                  <c:v>213.10039999999998</c:v>
                </c:pt>
                <c:pt idx="4">
                  <c:v>231.2518</c:v>
                </c:pt>
                <c:pt idx="5">
                  <c:v>235.34020000000001</c:v>
                </c:pt>
                <c:pt idx="6">
                  <c:v>235.78899999999999</c:v>
                </c:pt>
                <c:pt idx="7">
                  <c:v>236.32499999999999</c:v>
                </c:pt>
                <c:pt idx="8">
                  <c:v>235.47499999999999</c:v>
                </c:pt>
                <c:pt idx="9">
                  <c:v>235.4076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18C-4953-B37A-3CD61D145C72}"/>
            </c:ext>
          </c:extLst>
        </c:ser>
        <c:ser>
          <c:idx val="2"/>
          <c:order val="2"/>
          <c:tx>
            <c:strRef>
              <c:f>'AVR+SE'!$D$20</c:f>
              <c:strCache>
                <c:ptCount val="1"/>
                <c:pt idx="0">
                  <c:v>AVR f16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'AVR+SE'!$K$21:$K$30</c:f>
                <c:numCache>
                  <c:formatCode>General</c:formatCode>
                  <c:ptCount val="10"/>
                  <c:pt idx="0">
                    <c:v>0.24138860717937793</c:v>
                  </c:pt>
                  <c:pt idx="1">
                    <c:v>11.133297090484939</c:v>
                  </c:pt>
                  <c:pt idx="2">
                    <c:v>10.041590187813883</c:v>
                  </c:pt>
                  <c:pt idx="3">
                    <c:v>4.7745794621097293</c:v>
                  </c:pt>
                  <c:pt idx="4">
                    <c:v>9.3325355697152332</c:v>
                  </c:pt>
                  <c:pt idx="5">
                    <c:v>11.065302648368904</c:v>
                  </c:pt>
                  <c:pt idx="6">
                    <c:v>12.149529350555106</c:v>
                  </c:pt>
                  <c:pt idx="7">
                    <c:v>10.817350071066386</c:v>
                  </c:pt>
                  <c:pt idx="8">
                    <c:v>10.973438318959104</c:v>
                  </c:pt>
                  <c:pt idx="9">
                    <c:v>11.039585841869245</c:v>
                  </c:pt>
                </c:numCache>
              </c:numRef>
            </c:plus>
            <c:minus>
              <c:numRef>
                <c:f>'AVR+SE'!$K$21:$K$30</c:f>
                <c:numCache>
                  <c:formatCode>General</c:formatCode>
                  <c:ptCount val="10"/>
                  <c:pt idx="0">
                    <c:v>0.24138860717937793</c:v>
                  </c:pt>
                  <c:pt idx="1">
                    <c:v>11.133297090484939</c:v>
                  </c:pt>
                  <c:pt idx="2">
                    <c:v>10.041590187813883</c:v>
                  </c:pt>
                  <c:pt idx="3">
                    <c:v>4.7745794621097293</c:v>
                  </c:pt>
                  <c:pt idx="4">
                    <c:v>9.3325355697152332</c:v>
                  </c:pt>
                  <c:pt idx="5">
                    <c:v>11.065302648368904</c:v>
                  </c:pt>
                  <c:pt idx="6">
                    <c:v>12.149529350555106</c:v>
                  </c:pt>
                  <c:pt idx="7">
                    <c:v>10.817350071066386</c:v>
                  </c:pt>
                  <c:pt idx="8">
                    <c:v>10.973438318959104</c:v>
                  </c:pt>
                  <c:pt idx="9">
                    <c:v>11.039585841869245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'AVR+SE'!$A$21:$A$30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'AVR+SE'!$D$21:$D$30</c:f>
              <c:numCache>
                <c:formatCode>General</c:formatCode>
                <c:ptCount val="10"/>
                <c:pt idx="0">
                  <c:v>5.6781760000000006</c:v>
                </c:pt>
                <c:pt idx="1">
                  <c:v>69.910899999999998</c:v>
                </c:pt>
                <c:pt idx="2">
                  <c:v>223.25900000000001</c:v>
                </c:pt>
                <c:pt idx="3">
                  <c:v>275.41279999999995</c:v>
                </c:pt>
                <c:pt idx="4">
                  <c:v>287.57840000000004</c:v>
                </c:pt>
                <c:pt idx="5">
                  <c:v>284.02300000000002</c:v>
                </c:pt>
                <c:pt idx="6">
                  <c:v>282.64579999999995</c:v>
                </c:pt>
                <c:pt idx="7">
                  <c:v>281.13639999999998</c:v>
                </c:pt>
                <c:pt idx="8">
                  <c:v>276.90880000000004</c:v>
                </c:pt>
                <c:pt idx="9">
                  <c:v>274.56139999999994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18C-4953-B37A-3CD61D145C72}"/>
            </c:ext>
          </c:extLst>
        </c:ser>
        <c:ser>
          <c:idx val="3"/>
          <c:order val="3"/>
          <c:tx>
            <c:strRef>
              <c:f>'AVR+SE'!$E$20</c:f>
              <c:strCache>
                <c:ptCount val="1"/>
                <c:pt idx="0">
                  <c:v>AVR f24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'AVR+SE'!$L$21:$L$30</c:f>
                <c:numCache>
                  <c:formatCode>General</c:formatCode>
                  <c:ptCount val="10"/>
                  <c:pt idx="0">
                    <c:v>0.26895604544980944</c:v>
                  </c:pt>
                  <c:pt idx="1">
                    <c:v>12.698716801732383</c:v>
                  </c:pt>
                  <c:pt idx="2">
                    <c:v>10.763233801232788</c:v>
                  </c:pt>
                  <c:pt idx="3">
                    <c:v>7.0107280178309628</c:v>
                  </c:pt>
                  <c:pt idx="4">
                    <c:v>9.7376040502784829</c:v>
                  </c:pt>
                  <c:pt idx="5">
                    <c:v>11.259795073623675</c:v>
                  </c:pt>
                  <c:pt idx="6">
                    <c:v>9.9813214475839871</c:v>
                  </c:pt>
                  <c:pt idx="7">
                    <c:v>10.660399424974656</c:v>
                  </c:pt>
                  <c:pt idx="8">
                    <c:v>9.9536971894869328</c:v>
                  </c:pt>
                  <c:pt idx="9">
                    <c:v>8.585533743454743</c:v>
                  </c:pt>
                </c:numCache>
              </c:numRef>
            </c:plus>
            <c:minus>
              <c:numRef>
                <c:f>'AVR+SE'!$L$21:$L$30</c:f>
                <c:numCache>
                  <c:formatCode>General</c:formatCode>
                  <c:ptCount val="10"/>
                  <c:pt idx="0">
                    <c:v>0.26895604544980944</c:v>
                  </c:pt>
                  <c:pt idx="1">
                    <c:v>12.698716801732383</c:v>
                  </c:pt>
                  <c:pt idx="2">
                    <c:v>10.763233801232788</c:v>
                  </c:pt>
                  <c:pt idx="3">
                    <c:v>7.0107280178309628</c:v>
                  </c:pt>
                  <c:pt idx="4">
                    <c:v>9.7376040502784829</c:v>
                  </c:pt>
                  <c:pt idx="5">
                    <c:v>11.259795073623675</c:v>
                  </c:pt>
                  <c:pt idx="6">
                    <c:v>9.9813214475839871</c:v>
                  </c:pt>
                  <c:pt idx="7">
                    <c:v>10.660399424974656</c:v>
                  </c:pt>
                  <c:pt idx="8">
                    <c:v>9.9536971894869328</c:v>
                  </c:pt>
                  <c:pt idx="9">
                    <c:v>8.585533743454743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'AVR+SE'!$A$21:$A$30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'AVR+SE'!$E$21:$E$30</c:f>
              <c:numCache>
                <c:formatCode>General</c:formatCode>
                <c:ptCount val="10"/>
                <c:pt idx="0">
                  <c:v>5.9073180000000001</c:v>
                </c:pt>
                <c:pt idx="1">
                  <c:v>87.078759999999988</c:v>
                </c:pt>
                <c:pt idx="2">
                  <c:v>273.94040000000001</c:v>
                </c:pt>
                <c:pt idx="3">
                  <c:v>326.33879999999999</c:v>
                </c:pt>
                <c:pt idx="4">
                  <c:v>334.19720000000001</c:v>
                </c:pt>
                <c:pt idx="5">
                  <c:v>331.27199999999999</c:v>
                </c:pt>
                <c:pt idx="6">
                  <c:v>327.58479999999997</c:v>
                </c:pt>
                <c:pt idx="7">
                  <c:v>322.71600000000001</c:v>
                </c:pt>
                <c:pt idx="8">
                  <c:v>320.98519999999996</c:v>
                </c:pt>
                <c:pt idx="9">
                  <c:v>316.9554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18C-4953-B37A-3CD61D145C72}"/>
            </c:ext>
          </c:extLst>
        </c:ser>
        <c:ser>
          <c:idx val="4"/>
          <c:order val="4"/>
          <c:tx>
            <c:strRef>
              <c:f>'AVR+SE'!$F$20</c:f>
              <c:strCache>
                <c:ptCount val="1"/>
                <c:pt idx="0">
                  <c:v>AVR f32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'AVR+SE'!$M$21:$M$30</c:f>
                <c:numCache>
                  <c:formatCode>General</c:formatCode>
                  <c:ptCount val="10"/>
                  <c:pt idx="0">
                    <c:v>0.2553408247225657</c:v>
                  </c:pt>
                  <c:pt idx="1">
                    <c:v>11.377142530248934</c:v>
                  </c:pt>
                  <c:pt idx="2">
                    <c:v>8.460978787350788</c:v>
                  </c:pt>
                  <c:pt idx="3">
                    <c:v>6.4947372802908649</c:v>
                  </c:pt>
                  <c:pt idx="4">
                    <c:v>8.59197108700908</c:v>
                  </c:pt>
                  <c:pt idx="5">
                    <c:v>9.14123179664535</c:v>
                  </c:pt>
                  <c:pt idx="6">
                    <c:v>8.1400717011584138</c:v>
                  </c:pt>
                  <c:pt idx="7">
                    <c:v>9.4980371898619165</c:v>
                  </c:pt>
                  <c:pt idx="8">
                    <c:v>8.5109616260443772</c:v>
                  </c:pt>
                  <c:pt idx="9">
                    <c:v>7.5084096545140664</c:v>
                  </c:pt>
                </c:numCache>
              </c:numRef>
            </c:plus>
            <c:minus>
              <c:numRef>
                <c:f>'AVR+SE'!$M$21:$M$30</c:f>
                <c:numCache>
                  <c:formatCode>General</c:formatCode>
                  <c:ptCount val="10"/>
                  <c:pt idx="0">
                    <c:v>0.2553408247225657</c:v>
                  </c:pt>
                  <c:pt idx="1">
                    <c:v>11.377142530248934</c:v>
                  </c:pt>
                  <c:pt idx="2">
                    <c:v>8.460978787350788</c:v>
                  </c:pt>
                  <c:pt idx="3">
                    <c:v>6.4947372802908649</c:v>
                  </c:pt>
                  <c:pt idx="4">
                    <c:v>8.59197108700908</c:v>
                  </c:pt>
                  <c:pt idx="5">
                    <c:v>9.14123179664535</c:v>
                  </c:pt>
                  <c:pt idx="6">
                    <c:v>8.1400717011584138</c:v>
                  </c:pt>
                  <c:pt idx="7">
                    <c:v>9.4980371898619165</c:v>
                  </c:pt>
                  <c:pt idx="8">
                    <c:v>8.5109616260443772</c:v>
                  </c:pt>
                  <c:pt idx="9">
                    <c:v>7.5084096545140664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'AVR+SE'!$A$21:$A$30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'AVR+SE'!$F$21:$F$30</c:f>
              <c:numCache>
                <c:formatCode>General</c:formatCode>
                <c:ptCount val="10"/>
                <c:pt idx="0">
                  <c:v>5.8763300000000003</c:v>
                </c:pt>
                <c:pt idx="1">
                  <c:v>105.90214</c:v>
                </c:pt>
                <c:pt idx="2">
                  <c:v>324.7002</c:v>
                </c:pt>
                <c:pt idx="3">
                  <c:v>376.50580000000002</c:v>
                </c:pt>
                <c:pt idx="4">
                  <c:v>385.48660000000007</c:v>
                </c:pt>
                <c:pt idx="5">
                  <c:v>381.40559999999994</c:v>
                </c:pt>
                <c:pt idx="6">
                  <c:v>375.95300000000003</c:v>
                </c:pt>
                <c:pt idx="7">
                  <c:v>368.93559999999997</c:v>
                </c:pt>
                <c:pt idx="8">
                  <c:v>361.142</c:v>
                </c:pt>
                <c:pt idx="9">
                  <c:v>359.52519999999998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18C-4953-B37A-3CD61D145C72}"/>
            </c:ext>
          </c:extLst>
        </c:ser>
        <c:ser>
          <c:idx val="5"/>
          <c:order val="5"/>
          <c:tx>
            <c:strRef>
              <c:f>'AVR+SE'!$G$20</c:f>
              <c:strCache>
                <c:ptCount val="1"/>
                <c:pt idx="0">
                  <c:v>AVR f40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'AVR+SE'!$N$21:$N$30</c:f>
                <c:numCache>
                  <c:formatCode>General</c:formatCode>
                  <c:ptCount val="10"/>
                  <c:pt idx="0">
                    <c:v>8.1626497376771051E-2</c:v>
                  </c:pt>
                  <c:pt idx="1">
                    <c:v>12.78947284918336</c:v>
                  </c:pt>
                  <c:pt idx="2">
                    <c:v>10.267637301735968</c:v>
                  </c:pt>
                  <c:pt idx="3">
                    <c:v>7.840314798526907</c:v>
                  </c:pt>
                  <c:pt idx="4">
                    <c:v>8.7142921709109515</c:v>
                  </c:pt>
                  <c:pt idx="5">
                    <c:v>10.996263189829534</c:v>
                  </c:pt>
                  <c:pt idx="6">
                    <c:v>9.5683050714324551</c:v>
                  </c:pt>
                  <c:pt idx="7">
                    <c:v>10.045655795417243</c:v>
                  </c:pt>
                  <c:pt idx="8">
                    <c:v>8.9358887045441584</c:v>
                  </c:pt>
                  <c:pt idx="9">
                    <c:v>8.7671505211214455</c:v>
                  </c:pt>
                </c:numCache>
              </c:numRef>
            </c:plus>
            <c:minus>
              <c:numRef>
                <c:f>'AVR+SE'!$N$21:$N$30</c:f>
                <c:numCache>
                  <c:formatCode>General</c:formatCode>
                  <c:ptCount val="10"/>
                  <c:pt idx="0">
                    <c:v>8.1626497376771051E-2</c:v>
                  </c:pt>
                  <c:pt idx="1">
                    <c:v>12.78947284918336</c:v>
                  </c:pt>
                  <c:pt idx="2">
                    <c:v>10.267637301735968</c:v>
                  </c:pt>
                  <c:pt idx="3">
                    <c:v>7.840314798526907</c:v>
                  </c:pt>
                  <c:pt idx="4">
                    <c:v>8.7142921709109515</c:v>
                  </c:pt>
                  <c:pt idx="5">
                    <c:v>10.996263189829534</c:v>
                  </c:pt>
                  <c:pt idx="6">
                    <c:v>9.5683050714324551</c:v>
                  </c:pt>
                  <c:pt idx="7">
                    <c:v>10.045655795417243</c:v>
                  </c:pt>
                  <c:pt idx="8">
                    <c:v>8.9358887045441584</c:v>
                  </c:pt>
                  <c:pt idx="9">
                    <c:v>8.7671505211214455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'AVR+SE'!$A$21:$A$30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'AVR+SE'!$G$21:$G$30</c:f>
              <c:numCache>
                <c:formatCode>General</c:formatCode>
                <c:ptCount val="10"/>
                <c:pt idx="0">
                  <c:v>6.0206820000000008</c:v>
                </c:pt>
                <c:pt idx="1">
                  <c:v>126.25010000000002</c:v>
                </c:pt>
                <c:pt idx="2">
                  <c:v>380.65860000000004</c:v>
                </c:pt>
                <c:pt idx="3">
                  <c:v>432.03480000000002</c:v>
                </c:pt>
                <c:pt idx="4">
                  <c:v>437.22820000000002</c:v>
                </c:pt>
                <c:pt idx="5">
                  <c:v>427.5188</c:v>
                </c:pt>
                <c:pt idx="6">
                  <c:v>421.04919999999993</c:v>
                </c:pt>
                <c:pt idx="7">
                  <c:v>410.28739999999999</c:v>
                </c:pt>
                <c:pt idx="8">
                  <c:v>402.63119999999998</c:v>
                </c:pt>
                <c:pt idx="9">
                  <c:v>394.95440000000002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18C-4953-B37A-3CD61D145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103568"/>
        <c:axId val="340105864"/>
      </c:scatterChart>
      <c:valAx>
        <c:axId val="34010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 Flux (T)</a:t>
                </a:r>
              </a:p>
            </c:rich>
          </c:tx>
          <c:layout>
            <c:manualLayout>
              <c:xMode val="edge"/>
              <c:yMode val="edge"/>
              <c:x val="0.41414517498960896"/>
              <c:y val="0.875411034371556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105864"/>
        <c:crosses val="autoZero"/>
        <c:crossBetween val="midCat"/>
        <c:majorUnit val="0.1"/>
      </c:valAx>
      <c:valAx>
        <c:axId val="340105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MBN 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103568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Q5 (336 </a:t>
            </a:r>
            <a:r>
              <a:rPr lang="en-US" sz="1600" dirty="0" err="1"/>
              <a:t>hrs</a:t>
            </a:r>
            <a:r>
              <a:rPr lang="en-US" sz="1600" dirty="0"/>
              <a:t>) </a:t>
            </a:r>
            <a:r>
              <a:rPr lang="en-US" sz="1600" b="1" dirty="0"/>
              <a:t>TD</a:t>
            </a:r>
          </a:p>
        </c:rich>
      </c:tx>
      <c:layout>
        <c:manualLayout>
          <c:xMode val="edge"/>
          <c:yMode val="edge"/>
          <c:x val="0.13956233595800524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25957580044762"/>
          <c:y val="2.5428331875182269E-2"/>
          <c:w val="0.82136560249556423"/>
          <c:h val="0.78115492217465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'AVR+SE'!$B$1</c:f>
              <c:strCache>
                <c:ptCount val="1"/>
                <c:pt idx="0">
                  <c:v>AVR f0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'AVR+SE'!$I$2:$I$11</c:f>
                <c:numCache>
                  <c:formatCode>General</c:formatCode>
                  <c:ptCount val="10"/>
                  <c:pt idx="0">
                    <c:v>0.16585053588698467</c:v>
                  </c:pt>
                  <c:pt idx="1">
                    <c:v>0.62596867017766877</c:v>
                  </c:pt>
                  <c:pt idx="2">
                    <c:v>3.7691580334870469</c:v>
                  </c:pt>
                  <c:pt idx="3">
                    <c:v>3.1075999574269542</c:v>
                  </c:pt>
                  <c:pt idx="4">
                    <c:v>3.8121826123101719</c:v>
                  </c:pt>
                  <c:pt idx="5">
                    <c:v>4.3227122781883143</c:v>
                  </c:pt>
                  <c:pt idx="6">
                    <c:v>5.3234402936447012</c:v>
                  </c:pt>
                  <c:pt idx="7">
                    <c:v>5.7837162153757173</c:v>
                  </c:pt>
                  <c:pt idx="8">
                    <c:v>5.444205356156214</c:v>
                  </c:pt>
                  <c:pt idx="9">
                    <c:v>6.038121573800912</c:v>
                  </c:pt>
                </c:numCache>
              </c:numRef>
            </c:plus>
            <c:minus>
              <c:numRef>
                <c:f>'AVR+SE'!$I$2:$I$11</c:f>
                <c:numCache>
                  <c:formatCode>General</c:formatCode>
                  <c:ptCount val="10"/>
                  <c:pt idx="0">
                    <c:v>0.16585053588698467</c:v>
                  </c:pt>
                  <c:pt idx="1">
                    <c:v>0.62596867017766877</c:v>
                  </c:pt>
                  <c:pt idx="2">
                    <c:v>3.7691580334870469</c:v>
                  </c:pt>
                  <c:pt idx="3">
                    <c:v>3.1075999574269542</c:v>
                  </c:pt>
                  <c:pt idx="4">
                    <c:v>3.8121826123101719</c:v>
                  </c:pt>
                  <c:pt idx="5">
                    <c:v>4.3227122781883143</c:v>
                  </c:pt>
                  <c:pt idx="6">
                    <c:v>5.3234402936447012</c:v>
                  </c:pt>
                  <c:pt idx="7">
                    <c:v>5.7837162153757173</c:v>
                  </c:pt>
                  <c:pt idx="8">
                    <c:v>5.444205356156214</c:v>
                  </c:pt>
                  <c:pt idx="9">
                    <c:v>6.038121573800912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'AVR+SE'!$B$2:$B$11</c:f>
              <c:numCache>
                <c:formatCode>General</c:formatCode>
                <c:ptCount val="10"/>
                <c:pt idx="0">
                  <c:v>3.5000580000000001</c:v>
                </c:pt>
                <c:pt idx="1">
                  <c:v>7.8566680000000009</c:v>
                </c:pt>
                <c:pt idx="2">
                  <c:v>39.908679999999997</c:v>
                </c:pt>
                <c:pt idx="3">
                  <c:v>71.158580000000001</c:v>
                </c:pt>
                <c:pt idx="4">
                  <c:v>96.373360000000005</c:v>
                </c:pt>
                <c:pt idx="5">
                  <c:v>111.85980000000002</c:v>
                </c:pt>
                <c:pt idx="6">
                  <c:v>121.37039999999999</c:v>
                </c:pt>
                <c:pt idx="7">
                  <c:v>128.22840000000002</c:v>
                </c:pt>
                <c:pt idx="8">
                  <c:v>133.8674</c:v>
                </c:pt>
                <c:pt idx="9">
                  <c:v>138.32319999999999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7A-44B2-8677-EEF81B9F0401}"/>
            </c:ext>
          </c:extLst>
        </c:ser>
        <c:ser>
          <c:idx val="1"/>
          <c:order val="1"/>
          <c:tx>
            <c:strRef>
              <c:f>'AVR+SE'!$C$1</c:f>
              <c:strCache>
                <c:ptCount val="1"/>
                <c:pt idx="0">
                  <c:v>AVR f8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'AVR+SE'!$J$2:$J$11</c:f>
                <c:numCache>
                  <c:formatCode>General</c:formatCode>
                  <c:ptCount val="10"/>
                  <c:pt idx="0">
                    <c:v>0.37636687182853873</c:v>
                  </c:pt>
                  <c:pt idx="1">
                    <c:v>0.380286897531322</c:v>
                  </c:pt>
                  <c:pt idx="2">
                    <c:v>2.2522890499667203</c:v>
                  </c:pt>
                  <c:pt idx="3">
                    <c:v>5.1479383013979447</c:v>
                  </c:pt>
                  <c:pt idx="4">
                    <c:v>8.1208659513995123</c:v>
                  </c:pt>
                  <c:pt idx="5">
                    <c:v>10.312211769596258</c:v>
                  </c:pt>
                  <c:pt idx="6">
                    <c:v>11.433376219105188</c:v>
                  </c:pt>
                  <c:pt idx="7">
                    <c:v>12.485956574343826</c:v>
                  </c:pt>
                  <c:pt idx="8">
                    <c:v>13.732825860557579</c:v>
                  </c:pt>
                  <c:pt idx="9">
                    <c:v>14.440870213584752</c:v>
                  </c:pt>
                </c:numCache>
              </c:numRef>
            </c:plus>
            <c:minus>
              <c:numRef>
                <c:f>'AVR+SE'!$J$2:$J$11</c:f>
                <c:numCache>
                  <c:formatCode>General</c:formatCode>
                  <c:ptCount val="10"/>
                  <c:pt idx="0">
                    <c:v>0.37636687182853873</c:v>
                  </c:pt>
                  <c:pt idx="1">
                    <c:v>0.380286897531322</c:v>
                  </c:pt>
                  <c:pt idx="2">
                    <c:v>2.2522890499667203</c:v>
                  </c:pt>
                  <c:pt idx="3">
                    <c:v>5.1479383013979447</c:v>
                  </c:pt>
                  <c:pt idx="4">
                    <c:v>8.1208659513995123</c:v>
                  </c:pt>
                  <c:pt idx="5">
                    <c:v>10.312211769596258</c:v>
                  </c:pt>
                  <c:pt idx="6">
                    <c:v>11.433376219105188</c:v>
                  </c:pt>
                  <c:pt idx="7">
                    <c:v>12.485956574343826</c:v>
                  </c:pt>
                  <c:pt idx="8">
                    <c:v>13.732825860557579</c:v>
                  </c:pt>
                  <c:pt idx="9">
                    <c:v>14.440870213584752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'AVR+SE'!$C$2:$C$11</c:f>
              <c:numCache>
                <c:formatCode>General</c:formatCode>
                <c:ptCount val="10"/>
                <c:pt idx="0">
                  <c:v>3.61911</c:v>
                </c:pt>
                <c:pt idx="1">
                  <c:v>5.3143780000000005</c:v>
                </c:pt>
                <c:pt idx="2">
                  <c:v>16.668960000000002</c:v>
                </c:pt>
                <c:pt idx="3">
                  <c:v>38.181799999999996</c:v>
                </c:pt>
                <c:pt idx="4">
                  <c:v>64.78734</c:v>
                </c:pt>
                <c:pt idx="5">
                  <c:v>84.954000000000008</c:v>
                </c:pt>
                <c:pt idx="6">
                  <c:v>99.311260000000004</c:v>
                </c:pt>
                <c:pt idx="7">
                  <c:v>111.67162</c:v>
                </c:pt>
                <c:pt idx="8">
                  <c:v>122.72242000000001</c:v>
                </c:pt>
                <c:pt idx="9">
                  <c:v>130.60384000000002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7A-44B2-8677-EEF81B9F0401}"/>
            </c:ext>
          </c:extLst>
        </c:ser>
        <c:ser>
          <c:idx val="2"/>
          <c:order val="2"/>
          <c:tx>
            <c:strRef>
              <c:f>'AVR+SE'!$D$1</c:f>
              <c:strCache>
                <c:ptCount val="1"/>
                <c:pt idx="0">
                  <c:v>AVR f16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'AVR+SE'!$K$2:$K$11</c:f>
                <c:numCache>
                  <c:formatCode>General</c:formatCode>
                  <c:ptCount val="10"/>
                  <c:pt idx="0">
                    <c:v>0.79233786899655367</c:v>
                  </c:pt>
                  <c:pt idx="1">
                    <c:v>1.0494123292633832</c:v>
                  </c:pt>
                  <c:pt idx="2">
                    <c:v>1.1708056047337654</c:v>
                  </c:pt>
                  <c:pt idx="3">
                    <c:v>3.1632704108248508</c:v>
                  </c:pt>
                  <c:pt idx="4">
                    <c:v>6.3270806028056823</c:v>
                  </c:pt>
                  <c:pt idx="5">
                    <c:v>8.9020086987488369</c:v>
                  </c:pt>
                  <c:pt idx="6">
                    <c:v>11.067852046399972</c:v>
                  </c:pt>
                  <c:pt idx="7">
                    <c:v>12.858586726798556</c:v>
                  </c:pt>
                  <c:pt idx="8">
                    <c:v>14.426748543819564</c:v>
                  </c:pt>
                  <c:pt idx="9">
                    <c:v>15.663142860358533</c:v>
                  </c:pt>
                </c:numCache>
              </c:numRef>
            </c:plus>
            <c:minus>
              <c:numRef>
                <c:f>'AVR+SE'!$K$2:$K$11</c:f>
                <c:numCache>
                  <c:formatCode>General</c:formatCode>
                  <c:ptCount val="10"/>
                  <c:pt idx="0">
                    <c:v>0.79233786899655367</c:v>
                  </c:pt>
                  <c:pt idx="1">
                    <c:v>1.0494123292633832</c:v>
                  </c:pt>
                  <c:pt idx="2">
                    <c:v>1.1708056047337654</c:v>
                  </c:pt>
                  <c:pt idx="3">
                    <c:v>3.1632704108248508</c:v>
                  </c:pt>
                  <c:pt idx="4">
                    <c:v>6.3270806028056823</c:v>
                  </c:pt>
                  <c:pt idx="5">
                    <c:v>8.9020086987488369</c:v>
                  </c:pt>
                  <c:pt idx="6">
                    <c:v>11.067852046399972</c:v>
                  </c:pt>
                  <c:pt idx="7">
                    <c:v>12.858586726798556</c:v>
                  </c:pt>
                  <c:pt idx="8">
                    <c:v>14.426748543819564</c:v>
                  </c:pt>
                  <c:pt idx="9">
                    <c:v>15.663142860358533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'AVR+SE'!$D$2:$D$11</c:f>
              <c:numCache>
                <c:formatCode>General</c:formatCode>
                <c:ptCount val="10"/>
                <c:pt idx="0">
                  <c:v>4.5065739999999996</c:v>
                </c:pt>
                <c:pt idx="1">
                  <c:v>5.7046100000000006</c:v>
                </c:pt>
                <c:pt idx="2">
                  <c:v>9.4181860000000004</c:v>
                </c:pt>
                <c:pt idx="3">
                  <c:v>18.794899999999998</c:v>
                </c:pt>
                <c:pt idx="4">
                  <c:v>36.71772</c:v>
                </c:pt>
                <c:pt idx="5">
                  <c:v>53.973860000000002</c:v>
                </c:pt>
                <c:pt idx="6">
                  <c:v>69.230899999999991</c:v>
                </c:pt>
                <c:pt idx="7">
                  <c:v>82.986159999999998</c:v>
                </c:pt>
                <c:pt idx="8">
                  <c:v>96.71444000000001</c:v>
                </c:pt>
                <c:pt idx="9">
                  <c:v>106.30389999999997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7A-44B2-8677-EEF81B9F0401}"/>
            </c:ext>
          </c:extLst>
        </c:ser>
        <c:ser>
          <c:idx val="3"/>
          <c:order val="3"/>
          <c:tx>
            <c:strRef>
              <c:f>'AVR+SE'!$E$1</c:f>
              <c:strCache>
                <c:ptCount val="1"/>
                <c:pt idx="0">
                  <c:v>AVR f24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'AVR+SE'!$L$2:$L$11</c:f>
                <c:numCache>
                  <c:formatCode>General</c:formatCode>
                  <c:ptCount val="10"/>
                  <c:pt idx="0">
                    <c:v>0.13237573176379425</c:v>
                  </c:pt>
                  <c:pt idx="1">
                    <c:v>0.21209445269973154</c:v>
                  </c:pt>
                  <c:pt idx="2">
                    <c:v>0.59205886483017733</c:v>
                  </c:pt>
                  <c:pt idx="3">
                    <c:v>1.765760943246848</c:v>
                  </c:pt>
                  <c:pt idx="4">
                    <c:v>4.0287680661710938</c:v>
                  </c:pt>
                  <c:pt idx="5">
                    <c:v>6.6642984561317427</c:v>
                  </c:pt>
                  <c:pt idx="6">
                    <c:v>9.2199483977080821</c:v>
                  </c:pt>
                  <c:pt idx="7">
                    <c:v>11.246560114070432</c:v>
                  </c:pt>
                  <c:pt idx="8">
                    <c:v>13.164872400847662</c:v>
                  </c:pt>
                  <c:pt idx="9">
                    <c:v>14.846931361443012</c:v>
                  </c:pt>
                </c:numCache>
              </c:numRef>
            </c:plus>
            <c:minus>
              <c:numRef>
                <c:f>'AVR+SE'!$L$2:$L$11</c:f>
                <c:numCache>
                  <c:formatCode>General</c:formatCode>
                  <c:ptCount val="10"/>
                  <c:pt idx="0">
                    <c:v>0.13237573176379425</c:v>
                  </c:pt>
                  <c:pt idx="1">
                    <c:v>0.21209445269973154</c:v>
                  </c:pt>
                  <c:pt idx="2">
                    <c:v>0.59205886483017733</c:v>
                  </c:pt>
                  <c:pt idx="3">
                    <c:v>1.765760943246848</c:v>
                  </c:pt>
                  <c:pt idx="4">
                    <c:v>4.0287680661710938</c:v>
                  </c:pt>
                  <c:pt idx="5">
                    <c:v>6.6642984561317427</c:v>
                  </c:pt>
                  <c:pt idx="6">
                    <c:v>9.2199483977080821</c:v>
                  </c:pt>
                  <c:pt idx="7">
                    <c:v>11.246560114070432</c:v>
                  </c:pt>
                  <c:pt idx="8">
                    <c:v>13.164872400847662</c:v>
                  </c:pt>
                  <c:pt idx="9">
                    <c:v>14.846931361443012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'AVR+SE'!$E$2:$E$11</c:f>
              <c:numCache>
                <c:formatCode>General</c:formatCode>
                <c:ptCount val="10"/>
                <c:pt idx="0">
                  <c:v>3.4026899999999998</c:v>
                </c:pt>
                <c:pt idx="1">
                  <c:v>4.1426640000000008</c:v>
                </c:pt>
                <c:pt idx="2">
                  <c:v>5.8532380000000002</c:v>
                </c:pt>
                <c:pt idx="3">
                  <c:v>10.834264000000001</c:v>
                </c:pt>
                <c:pt idx="4">
                  <c:v>23.022100000000002</c:v>
                </c:pt>
                <c:pt idx="5">
                  <c:v>36.582080000000005</c:v>
                </c:pt>
                <c:pt idx="6">
                  <c:v>49.703919999999997</c:v>
                </c:pt>
                <c:pt idx="7">
                  <c:v>63.61748</c:v>
                </c:pt>
                <c:pt idx="8">
                  <c:v>77.771839999999997</c:v>
                </c:pt>
                <c:pt idx="9">
                  <c:v>89.34648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A7A-44B2-8677-EEF81B9F0401}"/>
            </c:ext>
          </c:extLst>
        </c:ser>
        <c:ser>
          <c:idx val="4"/>
          <c:order val="4"/>
          <c:tx>
            <c:strRef>
              <c:f>'AVR+SE'!$F$1</c:f>
              <c:strCache>
                <c:ptCount val="1"/>
                <c:pt idx="0">
                  <c:v>AVR f32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'AVR+SE'!$M$2:$M$11</c:f>
                <c:numCache>
                  <c:formatCode>General</c:formatCode>
                  <c:ptCount val="10"/>
                  <c:pt idx="0">
                    <c:v>9.1141810240964585E-2</c:v>
                  </c:pt>
                  <c:pt idx="1">
                    <c:v>0.22300188659291797</c:v>
                  </c:pt>
                  <c:pt idx="2">
                    <c:v>0.13925531305483457</c:v>
                  </c:pt>
                  <c:pt idx="3">
                    <c:v>0.56141473741788994</c:v>
                  </c:pt>
                  <c:pt idx="4">
                    <c:v>2.2570132613487228</c:v>
                  </c:pt>
                  <c:pt idx="5">
                    <c:v>4.4059381542867806</c:v>
                  </c:pt>
                  <c:pt idx="6">
                    <c:v>6.5694579692239445</c:v>
                  </c:pt>
                  <c:pt idx="7">
                    <c:v>8.7479136683783185</c:v>
                  </c:pt>
                  <c:pt idx="8">
                    <c:v>11.14227635066552</c:v>
                  </c:pt>
                  <c:pt idx="9">
                    <c:v>12.798068827233275</c:v>
                  </c:pt>
                </c:numCache>
              </c:numRef>
            </c:plus>
            <c:minus>
              <c:numRef>
                <c:f>'AVR+SE'!$M$2:$M$11</c:f>
                <c:numCache>
                  <c:formatCode>General</c:formatCode>
                  <c:ptCount val="10"/>
                  <c:pt idx="0">
                    <c:v>9.1141810240964585E-2</c:v>
                  </c:pt>
                  <c:pt idx="1">
                    <c:v>0.22300188659291797</c:v>
                  </c:pt>
                  <c:pt idx="2">
                    <c:v>0.13925531305483457</c:v>
                  </c:pt>
                  <c:pt idx="3">
                    <c:v>0.56141473741788994</c:v>
                  </c:pt>
                  <c:pt idx="4">
                    <c:v>2.2570132613487228</c:v>
                  </c:pt>
                  <c:pt idx="5">
                    <c:v>4.4059381542867806</c:v>
                  </c:pt>
                  <c:pt idx="6">
                    <c:v>6.5694579692239445</c:v>
                  </c:pt>
                  <c:pt idx="7">
                    <c:v>8.7479136683783185</c:v>
                  </c:pt>
                  <c:pt idx="8">
                    <c:v>11.14227635066552</c:v>
                  </c:pt>
                  <c:pt idx="9">
                    <c:v>12.798068827233275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'AVR+SE'!$F$2:$F$11</c:f>
              <c:numCache>
                <c:formatCode>General</c:formatCode>
                <c:ptCount val="10"/>
                <c:pt idx="0">
                  <c:v>3.2303380000000006</c:v>
                </c:pt>
                <c:pt idx="1">
                  <c:v>3.7440579999999999</c:v>
                </c:pt>
                <c:pt idx="2">
                  <c:v>4.7504420000000005</c:v>
                </c:pt>
                <c:pt idx="3">
                  <c:v>7.5941600000000005</c:v>
                </c:pt>
                <c:pt idx="4">
                  <c:v>15.875752</c:v>
                </c:pt>
                <c:pt idx="5">
                  <c:v>26.412279999999999</c:v>
                </c:pt>
                <c:pt idx="6">
                  <c:v>37.221919999999997</c:v>
                </c:pt>
                <c:pt idx="7">
                  <c:v>49.820719999999994</c:v>
                </c:pt>
                <c:pt idx="8">
                  <c:v>63.998839999999994</c:v>
                </c:pt>
                <c:pt idx="9">
                  <c:v>75.214860000000002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A7A-44B2-8677-EEF81B9F0401}"/>
            </c:ext>
          </c:extLst>
        </c:ser>
        <c:ser>
          <c:idx val="5"/>
          <c:order val="5"/>
          <c:tx>
            <c:strRef>
              <c:f>'AVR+SE'!$G$1</c:f>
              <c:strCache>
                <c:ptCount val="1"/>
                <c:pt idx="0">
                  <c:v>AVR f40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'AVR+SE'!$N$2:$N$11</c:f>
                <c:numCache>
                  <c:formatCode>General</c:formatCode>
                  <c:ptCount val="10"/>
                  <c:pt idx="0">
                    <c:v>7.3110519790246298E-2</c:v>
                  </c:pt>
                  <c:pt idx="1">
                    <c:v>4.1671229211531588E-2</c:v>
                  </c:pt>
                  <c:pt idx="2">
                    <c:v>0.2036378782397813</c:v>
                  </c:pt>
                  <c:pt idx="3">
                    <c:v>0.36677675765239032</c:v>
                  </c:pt>
                  <c:pt idx="4">
                    <c:v>1.3995300338385004</c:v>
                  </c:pt>
                  <c:pt idx="5">
                    <c:v>2.8979214663272002</c:v>
                  </c:pt>
                  <c:pt idx="6">
                    <c:v>4.4089763480200199</c:v>
                  </c:pt>
                  <c:pt idx="7">
                    <c:v>6.4526067130579197</c:v>
                  </c:pt>
                  <c:pt idx="8">
                    <c:v>8.3918560257311317</c:v>
                  </c:pt>
                  <c:pt idx="9">
                    <c:v>10.056084324348118</c:v>
                  </c:pt>
                </c:numCache>
              </c:numRef>
            </c:plus>
            <c:minus>
              <c:numRef>
                <c:f>'AVR+SE'!$N$2:$N$11</c:f>
                <c:numCache>
                  <c:formatCode>General</c:formatCode>
                  <c:ptCount val="10"/>
                  <c:pt idx="0">
                    <c:v>7.3110519790246298E-2</c:v>
                  </c:pt>
                  <c:pt idx="1">
                    <c:v>4.1671229211531588E-2</c:v>
                  </c:pt>
                  <c:pt idx="2">
                    <c:v>0.2036378782397813</c:v>
                  </c:pt>
                  <c:pt idx="3">
                    <c:v>0.36677675765239032</c:v>
                  </c:pt>
                  <c:pt idx="4">
                    <c:v>1.3995300338385004</c:v>
                  </c:pt>
                  <c:pt idx="5">
                    <c:v>2.8979214663272002</c:v>
                  </c:pt>
                  <c:pt idx="6">
                    <c:v>4.4089763480200199</c:v>
                  </c:pt>
                  <c:pt idx="7">
                    <c:v>6.4526067130579197</c:v>
                  </c:pt>
                  <c:pt idx="8">
                    <c:v>8.3918560257311317</c:v>
                  </c:pt>
                  <c:pt idx="9">
                    <c:v>10.056084324348118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'AVR+SE'!$A$2:$A$11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'AVR+SE'!$G$2:$G$11</c:f>
              <c:numCache>
                <c:formatCode>General</c:formatCode>
                <c:ptCount val="10"/>
                <c:pt idx="0">
                  <c:v>3.2368779999999999</c:v>
                </c:pt>
                <c:pt idx="1">
                  <c:v>3.602932</c:v>
                </c:pt>
                <c:pt idx="2">
                  <c:v>4.4886179999999998</c:v>
                </c:pt>
                <c:pt idx="3">
                  <c:v>6.3383419999999999</c:v>
                </c:pt>
                <c:pt idx="4">
                  <c:v>11.941006000000002</c:v>
                </c:pt>
                <c:pt idx="5">
                  <c:v>19.732800000000001</c:v>
                </c:pt>
                <c:pt idx="6">
                  <c:v>28.640280000000001</c:v>
                </c:pt>
                <c:pt idx="7">
                  <c:v>39.766579999999998</c:v>
                </c:pt>
                <c:pt idx="8">
                  <c:v>52.758560000000003</c:v>
                </c:pt>
                <c:pt idx="9">
                  <c:v>64.227519999999998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A7A-44B2-8677-EEF81B9F0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818128"/>
        <c:axId val="445811240"/>
      </c:scatterChart>
      <c:valAx>
        <c:axId val="44581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 Flux 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811240"/>
        <c:crosses val="autoZero"/>
        <c:crossBetween val="midCat"/>
        <c:majorUnit val="0.1"/>
      </c:valAx>
      <c:valAx>
        <c:axId val="445811240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MBN 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818128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21659593286953E-2"/>
          <c:y val="1.2015620047680075E-2"/>
          <c:w val="0.85295161430506383"/>
          <c:h val="0.748640566648752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Sheet1!$F$7</c:f>
              <c:strCache>
                <c:ptCount val="1"/>
                <c:pt idx="0">
                  <c:v>Q1f0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Sheet1!$F$8:$F$17</c:f>
              <c:numCache>
                <c:formatCode>General</c:formatCode>
                <c:ptCount val="10"/>
                <c:pt idx="0">
                  <c:v>5.1196799999999998</c:v>
                </c:pt>
                <c:pt idx="1">
                  <c:v>16.593800000000002</c:v>
                </c:pt>
                <c:pt idx="2">
                  <c:v>75.149199999999993</c:v>
                </c:pt>
                <c:pt idx="3">
                  <c:v>142.54900000000001</c:v>
                </c:pt>
                <c:pt idx="4">
                  <c:v>199.249</c:v>
                </c:pt>
                <c:pt idx="5">
                  <c:v>243.61199999999999</c:v>
                </c:pt>
                <c:pt idx="6">
                  <c:v>284.476</c:v>
                </c:pt>
                <c:pt idx="7">
                  <c:v>339.12299999999999</c:v>
                </c:pt>
                <c:pt idx="8">
                  <c:v>376.07400000000001</c:v>
                </c:pt>
                <c:pt idx="9">
                  <c:v>398.83100000000002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69-4FDB-83A8-E3B11E94F43A}"/>
            </c:ext>
          </c:extLst>
        </c:ser>
        <c:ser>
          <c:idx val="2"/>
          <c:order val="2"/>
          <c:tx>
            <c:strRef>
              <c:f>Sheet1!$H$7</c:f>
              <c:strCache>
                <c:ptCount val="1"/>
                <c:pt idx="0">
                  <c:v>Q1f16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Sheet1!$H$8:$H$17</c:f>
              <c:numCache>
                <c:formatCode>General</c:formatCode>
                <c:ptCount val="10"/>
                <c:pt idx="0">
                  <c:v>5.2277199999999997</c:v>
                </c:pt>
                <c:pt idx="1">
                  <c:v>39.773800000000001</c:v>
                </c:pt>
                <c:pt idx="2">
                  <c:v>182.78200000000001</c:v>
                </c:pt>
                <c:pt idx="3">
                  <c:v>292.49799999999999</c:v>
                </c:pt>
                <c:pt idx="4">
                  <c:v>361.99799999999999</c:v>
                </c:pt>
                <c:pt idx="5">
                  <c:v>403.54599999999999</c:v>
                </c:pt>
                <c:pt idx="6">
                  <c:v>456.53100000000001</c:v>
                </c:pt>
                <c:pt idx="7">
                  <c:v>516.846</c:v>
                </c:pt>
                <c:pt idx="8">
                  <c:v>564.30100000000004</c:v>
                </c:pt>
                <c:pt idx="9">
                  <c:v>573.471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E69-4FDB-83A8-E3B11E94F43A}"/>
            </c:ext>
          </c:extLst>
        </c:ser>
        <c:ser>
          <c:idx val="5"/>
          <c:order val="5"/>
          <c:tx>
            <c:strRef>
              <c:f>Sheet1!$K$7</c:f>
              <c:strCache>
                <c:ptCount val="1"/>
                <c:pt idx="0">
                  <c:v>Q1f40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Sheet1!$K$8:$K$17</c:f>
              <c:numCache>
                <c:formatCode>General</c:formatCode>
                <c:ptCount val="10"/>
                <c:pt idx="0">
                  <c:v>4.9455200000000001</c:v>
                </c:pt>
                <c:pt idx="1">
                  <c:v>69.1785</c:v>
                </c:pt>
                <c:pt idx="2">
                  <c:v>317.786</c:v>
                </c:pt>
                <c:pt idx="3">
                  <c:v>422.471</c:v>
                </c:pt>
                <c:pt idx="4">
                  <c:v>485.87200000000001</c:v>
                </c:pt>
                <c:pt idx="5">
                  <c:v>541.81100000000004</c:v>
                </c:pt>
                <c:pt idx="6">
                  <c:v>612.72400000000005</c:v>
                </c:pt>
                <c:pt idx="7">
                  <c:v>668.779</c:v>
                </c:pt>
                <c:pt idx="8">
                  <c:v>675.38599999999997</c:v>
                </c:pt>
                <c:pt idx="9">
                  <c:v>677.97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E69-4FDB-83A8-E3B11E94F43A}"/>
            </c:ext>
          </c:extLst>
        </c:ser>
        <c:ser>
          <c:idx val="6"/>
          <c:order val="6"/>
          <c:tx>
            <c:strRef>
              <c:f>Sheet1!$L$7</c:f>
              <c:strCache>
                <c:ptCount val="1"/>
                <c:pt idx="0">
                  <c:v>Q2f0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Sheet1!$L$8:$L$17</c:f>
              <c:numCache>
                <c:formatCode>General</c:formatCode>
                <c:ptCount val="10"/>
                <c:pt idx="0">
                  <c:v>6.2730525000000004</c:v>
                </c:pt>
                <c:pt idx="1">
                  <c:v>18.515152500000003</c:v>
                </c:pt>
                <c:pt idx="2">
                  <c:v>93.654349999999994</c:v>
                </c:pt>
                <c:pt idx="3">
                  <c:v>166.45275000000001</c:v>
                </c:pt>
                <c:pt idx="4">
                  <c:v>202.18600000000001</c:v>
                </c:pt>
                <c:pt idx="5">
                  <c:v>216.46750000000003</c:v>
                </c:pt>
                <c:pt idx="6">
                  <c:v>226.64825000000002</c:v>
                </c:pt>
                <c:pt idx="7">
                  <c:v>234.71499999999997</c:v>
                </c:pt>
                <c:pt idx="8">
                  <c:v>236.86224999999999</c:v>
                </c:pt>
                <c:pt idx="9">
                  <c:v>243.31050000000002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E69-4FDB-83A8-E3B11E94F43A}"/>
            </c:ext>
          </c:extLst>
        </c:ser>
        <c:ser>
          <c:idx val="8"/>
          <c:order val="8"/>
          <c:tx>
            <c:strRef>
              <c:f>Sheet1!$N$7</c:f>
              <c:strCache>
                <c:ptCount val="1"/>
                <c:pt idx="0">
                  <c:v>Q2f16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Sheet1!$N$8:$N$17</c:f>
              <c:numCache>
                <c:formatCode>General</c:formatCode>
                <c:ptCount val="10"/>
                <c:pt idx="0">
                  <c:v>7.4934800000000008</c:v>
                </c:pt>
                <c:pt idx="1">
                  <c:v>61.739574999999995</c:v>
                </c:pt>
                <c:pt idx="2">
                  <c:v>244.32999999999998</c:v>
                </c:pt>
                <c:pt idx="3">
                  <c:v>317.65575000000001</c:v>
                </c:pt>
                <c:pt idx="4">
                  <c:v>333.59550000000002</c:v>
                </c:pt>
                <c:pt idx="5">
                  <c:v>334.70625000000001</c:v>
                </c:pt>
                <c:pt idx="6">
                  <c:v>332.71849999999995</c:v>
                </c:pt>
                <c:pt idx="7">
                  <c:v>330.233</c:v>
                </c:pt>
                <c:pt idx="8">
                  <c:v>332.19525000000004</c:v>
                </c:pt>
                <c:pt idx="9">
                  <c:v>334.30425000000002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E69-4FDB-83A8-E3B11E94F43A}"/>
            </c:ext>
          </c:extLst>
        </c:ser>
        <c:ser>
          <c:idx val="11"/>
          <c:order val="11"/>
          <c:tx>
            <c:strRef>
              <c:f>Sheet1!$Q$7</c:f>
              <c:strCache>
                <c:ptCount val="1"/>
                <c:pt idx="0">
                  <c:v>Q2f40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Sheet1!$Q$8:$Q$17</c:f>
              <c:numCache>
                <c:formatCode>General</c:formatCode>
                <c:ptCount val="10"/>
                <c:pt idx="0">
                  <c:v>7.2270700000000003</c:v>
                </c:pt>
                <c:pt idx="1">
                  <c:v>124.97900000000001</c:v>
                </c:pt>
                <c:pt idx="2">
                  <c:v>410.05574999999999</c:v>
                </c:pt>
                <c:pt idx="3">
                  <c:v>478.38175000000001</c:v>
                </c:pt>
                <c:pt idx="4">
                  <c:v>483.11350000000004</c:v>
                </c:pt>
                <c:pt idx="5">
                  <c:v>469.20574999999997</c:v>
                </c:pt>
                <c:pt idx="6">
                  <c:v>467.55625000000003</c:v>
                </c:pt>
                <c:pt idx="7">
                  <c:v>459.76875000000001</c:v>
                </c:pt>
                <c:pt idx="8">
                  <c:v>448.0025</c:v>
                </c:pt>
                <c:pt idx="9">
                  <c:v>438.35325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E69-4FDB-83A8-E3B11E94F43A}"/>
            </c:ext>
          </c:extLst>
        </c:ser>
        <c:ser>
          <c:idx val="12"/>
          <c:order val="12"/>
          <c:tx>
            <c:strRef>
              <c:f>Sheet1!$R$7</c:f>
              <c:strCache>
                <c:ptCount val="1"/>
                <c:pt idx="0">
                  <c:v>Q3f0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Sheet1!$R$8:$R$17</c:f>
              <c:numCache>
                <c:formatCode>General</c:formatCode>
                <c:ptCount val="10"/>
                <c:pt idx="0">
                  <c:v>6.6059520000000003</c:v>
                </c:pt>
                <c:pt idx="1">
                  <c:v>25.114380000000004</c:v>
                </c:pt>
                <c:pt idx="2">
                  <c:v>103.04411999999999</c:v>
                </c:pt>
                <c:pt idx="3">
                  <c:v>165.34459999999999</c:v>
                </c:pt>
                <c:pt idx="4">
                  <c:v>195.7714</c:v>
                </c:pt>
                <c:pt idx="5">
                  <c:v>210.63040000000001</c:v>
                </c:pt>
                <c:pt idx="6">
                  <c:v>221.88079999999999</c:v>
                </c:pt>
                <c:pt idx="7">
                  <c:v>226.91260000000003</c:v>
                </c:pt>
                <c:pt idx="8">
                  <c:v>231.70100000000002</c:v>
                </c:pt>
                <c:pt idx="9">
                  <c:v>236.62539999999998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E69-4FDB-83A8-E3B11E94F43A}"/>
            </c:ext>
          </c:extLst>
        </c:ser>
        <c:ser>
          <c:idx val="14"/>
          <c:order val="14"/>
          <c:tx>
            <c:strRef>
              <c:f>Sheet1!$T$7</c:f>
              <c:strCache>
                <c:ptCount val="1"/>
                <c:pt idx="0">
                  <c:v>Q3f16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Sheet1!$T$8:$T$17</c:f>
              <c:numCache>
                <c:formatCode>General</c:formatCode>
                <c:ptCount val="10"/>
                <c:pt idx="0">
                  <c:v>6.5922475</c:v>
                </c:pt>
                <c:pt idx="1">
                  <c:v>51.167924999999997</c:v>
                </c:pt>
                <c:pt idx="2">
                  <c:v>212.898</c:v>
                </c:pt>
                <c:pt idx="3">
                  <c:v>301.72550000000001</c:v>
                </c:pt>
                <c:pt idx="4">
                  <c:v>331.08099999999996</c:v>
                </c:pt>
                <c:pt idx="5">
                  <c:v>339.81675000000001</c:v>
                </c:pt>
                <c:pt idx="6">
                  <c:v>337.32125000000002</c:v>
                </c:pt>
                <c:pt idx="7">
                  <c:v>340.47975000000002</c:v>
                </c:pt>
                <c:pt idx="8">
                  <c:v>336.50624999999997</c:v>
                </c:pt>
                <c:pt idx="9">
                  <c:v>334.30199999999996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E69-4FDB-83A8-E3B11E94F43A}"/>
            </c:ext>
          </c:extLst>
        </c:ser>
        <c:ser>
          <c:idx val="17"/>
          <c:order val="17"/>
          <c:tx>
            <c:strRef>
              <c:f>Sheet1!$W$7</c:f>
              <c:strCache>
                <c:ptCount val="1"/>
                <c:pt idx="0">
                  <c:v>Q3f40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Sheet1!$W$8:$W$17</c:f>
              <c:numCache>
                <c:formatCode>General</c:formatCode>
                <c:ptCount val="10"/>
                <c:pt idx="0">
                  <c:v>5.7329099999999995</c:v>
                </c:pt>
                <c:pt idx="1">
                  <c:v>84.314025000000001</c:v>
                </c:pt>
                <c:pt idx="2">
                  <c:v>358.62675000000002</c:v>
                </c:pt>
                <c:pt idx="3">
                  <c:v>450.62299999999999</c:v>
                </c:pt>
                <c:pt idx="4">
                  <c:v>468.12349999999998</c:v>
                </c:pt>
                <c:pt idx="5">
                  <c:v>457.8535</c:v>
                </c:pt>
                <c:pt idx="6">
                  <c:v>450.37849999999997</c:v>
                </c:pt>
                <c:pt idx="7">
                  <c:v>438.83074999999997</c:v>
                </c:pt>
                <c:pt idx="8">
                  <c:v>427.62475000000001</c:v>
                </c:pt>
                <c:pt idx="9">
                  <c:v>419.45899999999995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E69-4FDB-83A8-E3B11E94F43A}"/>
            </c:ext>
          </c:extLst>
        </c:ser>
        <c:ser>
          <c:idx val="18"/>
          <c:order val="18"/>
          <c:tx>
            <c:strRef>
              <c:f>Sheet1!$X$7</c:f>
              <c:strCache>
                <c:ptCount val="1"/>
                <c:pt idx="0">
                  <c:v>Q4f0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Sheet1!$X$8:$X$17</c:f>
              <c:numCache>
                <c:formatCode>General</c:formatCode>
                <c:ptCount val="10"/>
                <c:pt idx="0">
                  <c:v>4.8865420000000004</c:v>
                </c:pt>
                <c:pt idx="1">
                  <c:v>24.257939999999998</c:v>
                </c:pt>
                <c:pt idx="2">
                  <c:v>112.43902</c:v>
                </c:pt>
                <c:pt idx="3">
                  <c:v>169.38800000000001</c:v>
                </c:pt>
                <c:pt idx="4">
                  <c:v>194.41159999999999</c:v>
                </c:pt>
                <c:pt idx="5">
                  <c:v>203.40300000000002</c:v>
                </c:pt>
                <c:pt idx="6">
                  <c:v>206.99880000000002</c:v>
                </c:pt>
                <c:pt idx="7">
                  <c:v>209.94940000000003</c:v>
                </c:pt>
                <c:pt idx="8">
                  <c:v>211.7578</c:v>
                </c:pt>
                <c:pt idx="9">
                  <c:v>215.03539999999998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E69-4FDB-83A8-E3B11E94F43A}"/>
            </c:ext>
          </c:extLst>
        </c:ser>
        <c:ser>
          <c:idx val="20"/>
          <c:order val="20"/>
          <c:tx>
            <c:strRef>
              <c:f>Sheet1!$Z$7</c:f>
              <c:strCache>
                <c:ptCount val="1"/>
                <c:pt idx="0">
                  <c:v>Q4f16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Sheet1!$Z$8:$Z$17</c:f>
              <c:numCache>
                <c:formatCode>General</c:formatCode>
                <c:ptCount val="10"/>
                <c:pt idx="0">
                  <c:v>5.8629020000000001</c:v>
                </c:pt>
                <c:pt idx="1">
                  <c:v>86.465240000000009</c:v>
                </c:pt>
                <c:pt idx="2">
                  <c:v>278.35479999999995</c:v>
                </c:pt>
                <c:pt idx="3">
                  <c:v>343.30419999999992</c:v>
                </c:pt>
                <c:pt idx="4">
                  <c:v>356.26900000000001</c:v>
                </c:pt>
                <c:pt idx="5">
                  <c:v>354.81220000000002</c:v>
                </c:pt>
                <c:pt idx="6">
                  <c:v>350.6934</c:v>
                </c:pt>
                <c:pt idx="7">
                  <c:v>344.83019999999999</c:v>
                </c:pt>
                <c:pt idx="8">
                  <c:v>339.89160000000004</c:v>
                </c:pt>
                <c:pt idx="9">
                  <c:v>333.58980000000008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EE69-4FDB-83A8-E3B11E94F43A}"/>
            </c:ext>
          </c:extLst>
        </c:ser>
        <c:ser>
          <c:idx val="23"/>
          <c:order val="23"/>
          <c:tx>
            <c:strRef>
              <c:f>Sheet1!$AC$7</c:f>
              <c:strCache>
                <c:ptCount val="1"/>
                <c:pt idx="0">
                  <c:v>Q4f40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Sheet1!$AC$8:$AC$17</c:f>
              <c:numCache>
                <c:formatCode>General</c:formatCode>
                <c:ptCount val="10"/>
                <c:pt idx="0">
                  <c:v>6.5276960000000006</c:v>
                </c:pt>
                <c:pt idx="1">
                  <c:v>144.1378</c:v>
                </c:pt>
                <c:pt idx="2">
                  <c:v>425.67480000000006</c:v>
                </c:pt>
                <c:pt idx="3">
                  <c:v>505.80840000000001</c:v>
                </c:pt>
                <c:pt idx="4">
                  <c:v>513.34440000000006</c:v>
                </c:pt>
                <c:pt idx="5">
                  <c:v>499.19580000000008</c:v>
                </c:pt>
                <c:pt idx="6">
                  <c:v>493.69740000000002</c:v>
                </c:pt>
                <c:pt idx="7">
                  <c:v>480.7362</c:v>
                </c:pt>
                <c:pt idx="8">
                  <c:v>461.17299999999994</c:v>
                </c:pt>
                <c:pt idx="9">
                  <c:v>455.68939999999992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E69-4FDB-83A8-E3B11E94F43A}"/>
            </c:ext>
          </c:extLst>
        </c:ser>
        <c:ser>
          <c:idx val="24"/>
          <c:order val="24"/>
          <c:tx>
            <c:strRef>
              <c:f>Sheet1!$AD$7</c:f>
              <c:strCache>
                <c:ptCount val="1"/>
                <c:pt idx="0">
                  <c:v>Q5f0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Sheet1!$AD$8:$AD$17</c:f>
              <c:numCache>
                <c:formatCode>General</c:formatCode>
                <c:ptCount val="10"/>
                <c:pt idx="0">
                  <c:v>5.0019340000000003</c:v>
                </c:pt>
                <c:pt idx="1">
                  <c:v>20.934159999999999</c:v>
                </c:pt>
                <c:pt idx="2">
                  <c:v>89.128299999999996</c:v>
                </c:pt>
                <c:pt idx="3">
                  <c:v>137.0016</c:v>
                </c:pt>
                <c:pt idx="4">
                  <c:v>158.83240000000001</c:v>
                </c:pt>
                <c:pt idx="5">
                  <c:v>166.86999999999998</c:v>
                </c:pt>
                <c:pt idx="6">
                  <c:v>171.839</c:v>
                </c:pt>
                <c:pt idx="7">
                  <c:v>177.39899999999997</c:v>
                </c:pt>
                <c:pt idx="8">
                  <c:v>179.2886</c:v>
                </c:pt>
                <c:pt idx="9">
                  <c:v>184.58240000000001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E69-4FDB-83A8-E3B11E94F43A}"/>
            </c:ext>
          </c:extLst>
        </c:ser>
        <c:ser>
          <c:idx val="26"/>
          <c:order val="26"/>
          <c:tx>
            <c:strRef>
              <c:f>Sheet1!$AF$7</c:f>
              <c:strCache>
                <c:ptCount val="1"/>
                <c:pt idx="0">
                  <c:v>Q5f16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Sheet1!$AF$8:$AF$17</c:f>
              <c:numCache>
                <c:formatCode>General</c:formatCode>
                <c:ptCount val="10"/>
                <c:pt idx="0">
                  <c:v>5.6781760000000006</c:v>
                </c:pt>
                <c:pt idx="1">
                  <c:v>69.910899999999998</c:v>
                </c:pt>
                <c:pt idx="2">
                  <c:v>223.25900000000001</c:v>
                </c:pt>
                <c:pt idx="3">
                  <c:v>275.41279999999995</c:v>
                </c:pt>
                <c:pt idx="4">
                  <c:v>287.57840000000004</c:v>
                </c:pt>
                <c:pt idx="5">
                  <c:v>284.02300000000002</c:v>
                </c:pt>
                <c:pt idx="6">
                  <c:v>282.64579999999995</c:v>
                </c:pt>
                <c:pt idx="7">
                  <c:v>281.13639999999998</c:v>
                </c:pt>
                <c:pt idx="8">
                  <c:v>276.90880000000004</c:v>
                </c:pt>
                <c:pt idx="9">
                  <c:v>274.56139999999994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EE69-4FDB-83A8-E3B11E94F43A}"/>
            </c:ext>
          </c:extLst>
        </c:ser>
        <c:ser>
          <c:idx val="29"/>
          <c:order val="29"/>
          <c:tx>
            <c:strRef>
              <c:f>Sheet1!$AI$7</c:f>
              <c:strCache>
                <c:ptCount val="1"/>
                <c:pt idx="0">
                  <c:v>Q5f40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Sheet1!$E$8:$E$17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Sheet1!$AI$8:$AI$17</c:f>
              <c:numCache>
                <c:formatCode>General</c:formatCode>
                <c:ptCount val="10"/>
                <c:pt idx="0">
                  <c:v>6.0206820000000008</c:v>
                </c:pt>
                <c:pt idx="1">
                  <c:v>126.25010000000002</c:v>
                </c:pt>
                <c:pt idx="2">
                  <c:v>380.65860000000004</c:v>
                </c:pt>
                <c:pt idx="3">
                  <c:v>432.03480000000002</c:v>
                </c:pt>
                <c:pt idx="4">
                  <c:v>437.22820000000002</c:v>
                </c:pt>
                <c:pt idx="5">
                  <c:v>427.5188</c:v>
                </c:pt>
                <c:pt idx="6">
                  <c:v>421.04919999999993</c:v>
                </c:pt>
                <c:pt idx="7">
                  <c:v>410.28739999999999</c:v>
                </c:pt>
                <c:pt idx="8">
                  <c:v>402.63119999999998</c:v>
                </c:pt>
                <c:pt idx="9">
                  <c:v>394.95440000000002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EE69-4FDB-83A8-E3B11E94F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9484496"/>
        <c:axId val="62948580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Sheet1!$G$7</c15:sqref>
                        </c15:formulaRef>
                      </c:ext>
                    </c:extLst>
                    <c:strCache>
                      <c:ptCount val="1"/>
                      <c:pt idx="0">
                        <c:v>Q1f8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Sheet1!$G$8:$G$17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5.1750100000000003</c:v>
                      </c:pt>
                      <c:pt idx="1">
                        <c:v>27.9894</c:v>
                      </c:pt>
                      <c:pt idx="2">
                        <c:v>127.172</c:v>
                      </c:pt>
                      <c:pt idx="3">
                        <c:v>210.33699999999999</c:v>
                      </c:pt>
                      <c:pt idx="4">
                        <c:v>281.85300000000001</c:v>
                      </c:pt>
                      <c:pt idx="5">
                        <c:v>336.12</c:v>
                      </c:pt>
                      <c:pt idx="6">
                        <c:v>382.52100000000002</c:v>
                      </c:pt>
                      <c:pt idx="7">
                        <c:v>433.98200000000003</c:v>
                      </c:pt>
                      <c:pt idx="8">
                        <c:v>478.14100000000002</c:v>
                      </c:pt>
                      <c:pt idx="9">
                        <c:v>501.27100000000002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F-EE69-4FDB-83A8-E3B11E94F43A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Sheet1!$I$7</c15:sqref>
                        </c15:formulaRef>
                      </c:ext>
                    </c:extLst>
                    <c:strCache>
                      <c:ptCount val="1"/>
                      <c:pt idx="0">
                        <c:v>Q1f24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Sheet1!$I$8:$I$17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5.2378900000000002</c:v>
                      </c:pt>
                      <c:pt idx="1">
                        <c:v>54.794600000000003</c:v>
                      </c:pt>
                      <c:pt idx="2">
                        <c:v>241.02600000000001</c:v>
                      </c:pt>
                      <c:pt idx="3">
                        <c:v>356.06700000000001</c:v>
                      </c:pt>
                      <c:pt idx="4">
                        <c:v>411.88799999999998</c:v>
                      </c:pt>
                      <c:pt idx="5">
                        <c:v>466.702</c:v>
                      </c:pt>
                      <c:pt idx="6">
                        <c:v>514.88099999999997</c:v>
                      </c:pt>
                      <c:pt idx="7">
                        <c:v>576.32799999999997</c:v>
                      </c:pt>
                      <c:pt idx="8">
                        <c:v>599.88900000000001</c:v>
                      </c:pt>
                      <c:pt idx="9">
                        <c:v>615.09199999999998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EE69-4FDB-83A8-E3B11E94F43A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Sheet1!$J$7</c15:sqref>
                        </c15:formulaRef>
                      </c:ext>
                    </c:extLst>
                    <c:strCache>
                      <c:ptCount val="1"/>
                      <c:pt idx="0">
                        <c:v>Q1f32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Sheet1!$J$8:$J$17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5.3240999999999996</c:v>
                      </c:pt>
                      <c:pt idx="1">
                        <c:v>55.951900000000002</c:v>
                      </c:pt>
                      <c:pt idx="2">
                        <c:v>270.05500000000001</c:v>
                      </c:pt>
                      <c:pt idx="3">
                        <c:v>399.07499999999999</c:v>
                      </c:pt>
                      <c:pt idx="4">
                        <c:v>456.00200000000001</c:v>
                      </c:pt>
                      <c:pt idx="5">
                        <c:v>505.45600000000002</c:v>
                      </c:pt>
                      <c:pt idx="6">
                        <c:v>574.351</c:v>
                      </c:pt>
                      <c:pt idx="7">
                        <c:v>611.41</c:v>
                      </c:pt>
                      <c:pt idx="8">
                        <c:v>649.346</c:v>
                      </c:pt>
                      <c:pt idx="9">
                        <c:v>645.83699999999999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E69-4FDB-83A8-E3B11E94F43A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Sheet1!$M$7</c15:sqref>
                        </c15:formulaRef>
                      </c:ext>
                    </c:extLst>
                    <c:strCache>
                      <c:ptCount val="1"/>
                      <c:pt idx="0">
                        <c:v>Q2f8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Sheet1!$M$8:$M$17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6.9962400000000002</c:v>
                      </c:pt>
                      <c:pt idx="1">
                        <c:v>37.842500000000001</c:v>
                      </c:pt>
                      <c:pt idx="2">
                        <c:v>172.2715</c:v>
                      </c:pt>
                      <c:pt idx="3">
                        <c:v>247.65600000000001</c:v>
                      </c:pt>
                      <c:pt idx="4">
                        <c:v>273.06900000000002</c:v>
                      </c:pt>
                      <c:pt idx="5">
                        <c:v>278.09649999999999</c:v>
                      </c:pt>
                      <c:pt idx="6">
                        <c:v>279.726</c:v>
                      </c:pt>
                      <c:pt idx="7">
                        <c:v>283.23675000000003</c:v>
                      </c:pt>
                      <c:pt idx="8">
                        <c:v>281.43525</c:v>
                      </c:pt>
                      <c:pt idx="9">
                        <c:v>288.63149999999996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EE69-4FDB-83A8-E3B11E94F43A}"/>
                  </c:ext>
                </c:extLst>
              </c15:ser>
            </c15:filteredScatterSeries>
            <c15:filteredScatte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Sheet1!$O$7</c15:sqref>
                        </c15:formulaRef>
                      </c:ext>
                    </c:extLst>
                    <c:strCache>
                      <c:ptCount val="1"/>
                      <c:pt idx="0">
                        <c:v>Q2f24</c:v>
                      </c:pt>
                    </c:strCache>
                  </c:strRef>
                </c:tx>
                <c:spPr>
                  <a:ln w="19050" cap="rnd">
                    <a:solidFill>
                      <a:srgbClr val="FFC000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Sheet1!$O$8:$O$17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7.5033799999999999</c:v>
                      </c:pt>
                      <c:pt idx="1">
                        <c:v>88.050300000000007</c:v>
                      </c:pt>
                      <c:pt idx="2">
                        <c:v>305.49300000000005</c:v>
                      </c:pt>
                      <c:pt idx="3">
                        <c:v>376.97425000000004</c:v>
                      </c:pt>
                      <c:pt idx="4">
                        <c:v>391.10450000000003</c:v>
                      </c:pt>
                      <c:pt idx="5">
                        <c:v>384.50324999999998</c:v>
                      </c:pt>
                      <c:pt idx="6">
                        <c:v>382.03625</c:v>
                      </c:pt>
                      <c:pt idx="7">
                        <c:v>379.54199999999997</c:v>
                      </c:pt>
                      <c:pt idx="8">
                        <c:v>378.77674999999999</c:v>
                      </c:pt>
                      <c:pt idx="9">
                        <c:v>374.72875000000005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E69-4FDB-83A8-E3B11E94F43A}"/>
                  </c:ext>
                </c:extLst>
              </c15:ser>
            </c15:filteredScatterSeries>
            <c15:filteredScatte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Sheet1!$P$7</c15:sqref>
                        </c15:formulaRef>
                      </c:ext>
                    </c:extLst>
                    <c:strCache>
                      <c:ptCount val="1"/>
                      <c:pt idx="0">
                        <c:v>Q2f32</c:v>
                      </c:pt>
                    </c:strCache>
                  </c:strRef>
                </c:tx>
                <c:spPr>
                  <a:ln w="19050" cap="rnd">
                    <a:solidFill>
                      <a:srgbClr val="0070C0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Sheet1!$P$8:$P$17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5.5984800000000003</c:v>
                      </c:pt>
                      <c:pt idx="1">
                        <c:v>108.07067499999999</c:v>
                      </c:pt>
                      <c:pt idx="2">
                        <c:v>366.03399999999999</c:v>
                      </c:pt>
                      <c:pt idx="3">
                        <c:v>430.68275</c:v>
                      </c:pt>
                      <c:pt idx="4">
                        <c:v>435.02325000000002</c:v>
                      </c:pt>
                      <c:pt idx="5">
                        <c:v>427.78750000000002</c:v>
                      </c:pt>
                      <c:pt idx="6">
                        <c:v>417.93600000000004</c:v>
                      </c:pt>
                      <c:pt idx="7">
                        <c:v>410.35374999999999</c:v>
                      </c:pt>
                      <c:pt idx="8">
                        <c:v>403.07974999999999</c:v>
                      </c:pt>
                      <c:pt idx="9">
                        <c:v>392.9495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EE69-4FDB-83A8-E3B11E94F43A}"/>
                  </c:ext>
                </c:extLst>
              </c15:ser>
            </c15:filteredScatterSeries>
            <c15:filteredScatte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Sheet1!$S$7</c15:sqref>
                        </c15:formulaRef>
                      </c:ext>
                    </c:extLst>
                    <c:strCache>
                      <c:ptCount val="1"/>
                      <c:pt idx="0">
                        <c:v>Q3f8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Sheet1!$S$8:$S$17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6.3247125000000004</c:v>
                      </c:pt>
                      <c:pt idx="1">
                        <c:v>35.442249999999994</c:v>
                      </c:pt>
                      <c:pt idx="2">
                        <c:v>153.33449999999999</c:v>
                      </c:pt>
                      <c:pt idx="3">
                        <c:v>235.81375</c:v>
                      </c:pt>
                      <c:pt idx="4">
                        <c:v>272.27024999999998</c:v>
                      </c:pt>
                      <c:pt idx="5">
                        <c:v>282.99900000000002</c:v>
                      </c:pt>
                      <c:pt idx="6">
                        <c:v>289.98325</c:v>
                      </c:pt>
                      <c:pt idx="7">
                        <c:v>291.14474999999999</c:v>
                      </c:pt>
                      <c:pt idx="8">
                        <c:v>291.97550000000001</c:v>
                      </c:pt>
                      <c:pt idx="9">
                        <c:v>290.56875000000002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E69-4FDB-83A8-E3B11E94F43A}"/>
                  </c:ext>
                </c:extLst>
              </c15:ser>
            </c15:filteredScatterSeries>
            <c15:filteredScatte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Sheet1!$U$7</c15:sqref>
                        </c15:formulaRef>
                      </c:ext>
                    </c:extLst>
                    <c:strCache>
                      <c:ptCount val="1"/>
                      <c:pt idx="0">
                        <c:v>Q3f24</c:v>
                      </c:pt>
                    </c:strCache>
                  </c:strRef>
                </c:tx>
                <c:spPr>
                  <a:ln w="19050" cap="rnd">
                    <a:solidFill>
                      <a:srgbClr val="FFC00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Sheet1!$U$8:$U$17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6.4898324999999994</c:v>
                      </c:pt>
                      <c:pt idx="1">
                        <c:v>68.919374999999988</c:v>
                      </c:pt>
                      <c:pt idx="2">
                        <c:v>272.79300000000001</c:v>
                      </c:pt>
                      <c:pt idx="3">
                        <c:v>361.35074999999995</c:v>
                      </c:pt>
                      <c:pt idx="4">
                        <c:v>380.80925000000002</c:v>
                      </c:pt>
                      <c:pt idx="5">
                        <c:v>381.73450000000003</c:v>
                      </c:pt>
                      <c:pt idx="6">
                        <c:v>378.59499999999997</c:v>
                      </c:pt>
                      <c:pt idx="7">
                        <c:v>374.70225000000005</c:v>
                      </c:pt>
                      <c:pt idx="8">
                        <c:v>365.75675000000001</c:v>
                      </c:pt>
                      <c:pt idx="9">
                        <c:v>357.75599999999997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EE69-4FDB-83A8-E3B11E94F43A}"/>
                  </c:ext>
                </c:extLst>
              </c15:ser>
            </c15:filteredScatterSeries>
            <c15:filteredScatte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Sheet1!$V$7</c15:sqref>
                        </c15:formulaRef>
                      </c:ext>
                    </c:extLst>
                    <c:strCache>
                      <c:ptCount val="1"/>
                      <c:pt idx="0">
                        <c:v>Q3f32</c:v>
                      </c:pt>
                    </c:strCache>
                  </c:strRef>
                </c:tx>
                <c:spPr>
                  <a:ln w="19050" cap="rnd">
                    <a:solidFill>
                      <a:srgbClr val="0070C0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Sheet1!$V$8:$V$17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5.5776900000000005</c:v>
                      </c:pt>
                      <c:pt idx="1">
                        <c:v>82.097925000000004</c:v>
                      </c:pt>
                      <c:pt idx="2">
                        <c:v>320.08474999999999</c:v>
                      </c:pt>
                      <c:pt idx="3">
                        <c:v>406.84875</c:v>
                      </c:pt>
                      <c:pt idx="4">
                        <c:v>426.2645</c:v>
                      </c:pt>
                      <c:pt idx="5">
                        <c:v>421.26049999999998</c:v>
                      </c:pt>
                      <c:pt idx="6">
                        <c:v>413.11475000000002</c:v>
                      </c:pt>
                      <c:pt idx="7">
                        <c:v>406.98325</c:v>
                      </c:pt>
                      <c:pt idx="8">
                        <c:v>397.92874999999998</c:v>
                      </c:pt>
                      <c:pt idx="9">
                        <c:v>388.13724999999999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E69-4FDB-83A8-E3B11E94F43A}"/>
                  </c:ext>
                </c:extLst>
              </c15:ser>
            </c15:filteredScatterSeries>
            <c15:filteredScatte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Sheet1!$Y$7</c15:sqref>
                        </c15:formulaRef>
                      </c:ext>
                    </c:extLst>
                    <c:strCache>
                      <c:ptCount val="1"/>
                      <c:pt idx="0">
                        <c:v>Q4f8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Sheet1!$Y$8:$Y$17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6.8261659999999988</c:v>
                      </c:pt>
                      <c:pt idx="1">
                        <c:v>53.803980000000003</c:v>
                      </c:pt>
                      <c:pt idx="2">
                        <c:v>198.2176</c:v>
                      </c:pt>
                      <c:pt idx="3">
                        <c:v>268.03539999999998</c:v>
                      </c:pt>
                      <c:pt idx="4">
                        <c:v>289.72719999999998</c:v>
                      </c:pt>
                      <c:pt idx="5">
                        <c:v>293.45719999999994</c:v>
                      </c:pt>
                      <c:pt idx="6">
                        <c:v>298.12279999999998</c:v>
                      </c:pt>
                      <c:pt idx="7">
                        <c:v>296.06540000000001</c:v>
                      </c:pt>
                      <c:pt idx="8">
                        <c:v>290.96420000000001</c:v>
                      </c:pt>
                      <c:pt idx="9">
                        <c:v>289.09379999999999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EE69-4FDB-83A8-E3B11E94F43A}"/>
                  </c:ext>
                </c:extLst>
              </c15:ser>
            </c15:filteredScatterSeries>
            <c15:filteredScatte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Sheet1!$AA$7</c15:sqref>
                        </c15:formulaRef>
                      </c:ext>
                    </c:extLst>
                    <c:strCache>
                      <c:ptCount val="1"/>
                      <c:pt idx="0">
                        <c:v>Q4f24</c:v>
                      </c:pt>
                    </c:strCache>
                  </c:strRef>
                </c:tx>
                <c:spPr>
                  <a:ln w="19050" cap="rnd">
                    <a:solidFill>
                      <a:srgbClr val="FFC00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Sheet1!$AA$8:$AA$17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6.2477559999999999</c:v>
                      </c:pt>
                      <c:pt idx="1">
                        <c:v>115.1902</c:v>
                      </c:pt>
                      <c:pt idx="2">
                        <c:v>340.76820000000004</c:v>
                      </c:pt>
                      <c:pt idx="3">
                        <c:v>404.37080000000003</c:v>
                      </c:pt>
                      <c:pt idx="4">
                        <c:v>415.92680000000001</c:v>
                      </c:pt>
                      <c:pt idx="5">
                        <c:v>409.31460000000004</c:v>
                      </c:pt>
                      <c:pt idx="6">
                        <c:v>403.15819999999997</c:v>
                      </c:pt>
                      <c:pt idx="7">
                        <c:v>395.97320000000002</c:v>
                      </c:pt>
                      <c:pt idx="8">
                        <c:v>384.26679999999999</c:v>
                      </c:pt>
                      <c:pt idx="9">
                        <c:v>377.22039999999998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E69-4FDB-83A8-E3B11E94F43A}"/>
                  </c:ext>
                </c:extLst>
              </c15:ser>
            </c15:filteredScatterSeries>
            <c15:filteredScatte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Sheet1!$AB$7</c15:sqref>
                        </c15:formulaRef>
                      </c:ext>
                    </c:extLst>
                    <c:strCache>
                      <c:ptCount val="1"/>
                      <c:pt idx="0">
                        <c:v>Q4f32</c:v>
                      </c:pt>
                    </c:strCache>
                  </c:strRef>
                </c:tx>
                <c:spPr>
                  <a:ln w="19050" cap="rnd">
                    <a:solidFill>
                      <a:srgbClr val="0070C0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Sheet1!$AB$8:$AB$17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6.0681940000000001</c:v>
                      </c:pt>
                      <c:pt idx="1">
                        <c:v>136.91540000000001</c:v>
                      </c:pt>
                      <c:pt idx="2">
                        <c:v>391.97539999999998</c:v>
                      </c:pt>
                      <c:pt idx="3">
                        <c:v>459.73660000000001</c:v>
                      </c:pt>
                      <c:pt idx="4">
                        <c:v>467.471</c:v>
                      </c:pt>
                      <c:pt idx="5">
                        <c:v>461.04640000000001</c:v>
                      </c:pt>
                      <c:pt idx="6">
                        <c:v>446.66819999999996</c:v>
                      </c:pt>
                      <c:pt idx="7">
                        <c:v>441.8218</c:v>
                      </c:pt>
                      <c:pt idx="8">
                        <c:v>435.18019999999996</c:v>
                      </c:pt>
                      <c:pt idx="9">
                        <c:v>415.84080000000006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EE69-4FDB-83A8-E3B11E94F43A}"/>
                  </c:ext>
                </c:extLst>
              </c15:ser>
            </c15:filteredScatterSeries>
            <c15:filteredScatte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Sheet1!$AE$7</c15:sqref>
                        </c15:formulaRef>
                      </c:ext>
                    </c:extLst>
                    <c:strCache>
                      <c:ptCount val="1"/>
                      <c:pt idx="0">
                        <c:v>Q5f8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prstDash val="dash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Sheet1!$AE$8:$AE$17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5.5882359999999993</c:v>
                      </c:pt>
                      <c:pt idx="1">
                        <c:v>39.69256</c:v>
                      </c:pt>
                      <c:pt idx="2">
                        <c:v>156.0016</c:v>
                      </c:pt>
                      <c:pt idx="3">
                        <c:v>213.10039999999998</c:v>
                      </c:pt>
                      <c:pt idx="4">
                        <c:v>231.2518</c:v>
                      </c:pt>
                      <c:pt idx="5">
                        <c:v>235.34020000000001</c:v>
                      </c:pt>
                      <c:pt idx="6">
                        <c:v>235.78899999999999</c:v>
                      </c:pt>
                      <c:pt idx="7">
                        <c:v>236.32499999999999</c:v>
                      </c:pt>
                      <c:pt idx="8">
                        <c:v>235.47499999999999</c:v>
                      </c:pt>
                      <c:pt idx="9">
                        <c:v>235.4076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E69-4FDB-83A8-E3B11E94F43A}"/>
                  </c:ext>
                </c:extLst>
              </c15:ser>
            </c15:filteredScatterSeries>
            <c15:filteredScatte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Sheet1!$AG$7</c15:sqref>
                        </c15:formulaRef>
                      </c:ext>
                    </c:extLst>
                    <c:strCache>
                      <c:ptCount val="1"/>
                      <c:pt idx="0">
                        <c:v>Q5f24</c:v>
                      </c:pt>
                    </c:strCache>
                  </c:strRef>
                </c:tx>
                <c:spPr>
                  <a:ln w="19050" cap="rnd">
                    <a:solidFill>
                      <a:srgbClr val="FFC000"/>
                    </a:solidFill>
                    <a:prstDash val="dash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Sheet1!$AG$8:$AG$17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5.9073180000000001</c:v>
                      </c:pt>
                      <c:pt idx="1">
                        <c:v>87.078759999999988</c:v>
                      </c:pt>
                      <c:pt idx="2">
                        <c:v>273.94040000000001</c:v>
                      </c:pt>
                      <c:pt idx="3">
                        <c:v>326.33879999999999</c:v>
                      </c:pt>
                      <c:pt idx="4">
                        <c:v>334.19720000000001</c:v>
                      </c:pt>
                      <c:pt idx="5">
                        <c:v>331.27199999999999</c:v>
                      </c:pt>
                      <c:pt idx="6">
                        <c:v>327.58479999999997</c:v>
                      </c:pt>
                      <c:pt idx="7">
                        <c:v>322.71600000000001</c:v>
                      </c:pt>
                      <c:pt idx="8">
                        <c:v>320.98519999999996</c:v>
                      </c:pt>
                      <c:pt idx="9">
                        <c:v>316.9554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EE69-4FDB-83A8-E3B11E94F43A}"/>
                  </c:ext>
                </c:extLst>
              </c15:ser>
            </c15:filteredScatterSeries>
            <c15:filteredScatte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Sheet1!$AH$7</c15:sqref>
                        </c15:formulaRef>
                      </c:ext>
                    </c:extLst>
                    <c:strCache>
                      <c:ptCount val="1"/>
                      <c:pt idx="0">
                        <c:v>Q5f32</c:v>
                      </c:pt>
                    </c:strCache>
                  </c:strRef>
                </c:tx>
                <c:spPr>
                  <a:ln w="19050" cap="rnd">
                    <a:solidFill>
                      <a:srgbClr val="0070C0"/>
                    </a:solidFill>
                    <a:prstDash val="dash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Sheet1!$E$8:$E$17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0.1</c:v>
                      </c:pt>
                      <c:pt idx="1">
                        <c:v>0.2</c:v>
                      </c:pt>
                      <c:pt idx="2">
                        <c:v>0.3</c:v>
                      </c:pt>
                      <c:pt idx="3">
                        <c:v>0.4</c:v>
                      </c:pt>
                      <c:pt idx="4">
                        <c:v>0.5</c:v>
                      </c:pt>
                      <c:pt idx="5">
                        <c:v>0.6</c:v>
                      </c:pt>
                      <c:pt idx="6">
                        <c:v>0.7</c:v>
                      </c:pt>
                      <c:pt idx="7">
                        <c:v>0.8</c:v>
                      </c:pt>
                      <c:pt idx="8">
                        <c:v>0.9</c:v>
                      </c:pt>
                      <c:pt idx="9">
                        <c:v>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Sheet1!$AH$8:$AH$17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5.8763300000000003</c:v>
                      </c:pt>
                      <c:pt idx="1">
                        <c:v>105.90214</c:v>
                      </c:pt>
                      <c:pt idx="2">
                        <c:v>324.7002</c:v>
                      </c:pt>
                      <c:pt idx="3">
                        <c:v>376.50580000000002</c:v>
                      </c:pt>
                      <c:pt idx="4">
                        <c:v>385.48660000000007</c:v>
                      </c:pt>
                      <c:pt idx="5">
                        <c:v>381.40559999999994</c:v>
                      </c:pt>
                      <c:pt idx="6">
                        <c:v>375.95300000000003</c:v>
                      </c:pt>
                      <c:pt idx="7">
                        <c:v>368.93559999999997</c:v>
                      </c:pt>
                      <c:pt idx="8">
                        <c:v>361.142</c:v>
                      </c:pt>
                      <c:pt idx="9">
                        <c:v>359.52519999999998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E69-4FDB-83A8-E3B11E94F43A}"/>
                  </c:ext>
                </c:extLst>
              </c15:ser>
            </c15:filteredScatterSeries>
          </c:ext>
        </c:extLst>
      </c:scatterChart>
      <c:valAx>
        <c:axId val="629484496"/>
        <c:scaling>
          <c:orientation val="minMax"/>
          <c:max val="1.100000000000000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Flux (T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0.43398928726049879"/>
              <c:y val="0.807734231813358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485808"/>
        <c:crosses val="autoZero"/>
        <c:crossBetween val="midCat"/>
        <c:majorUnit val="0.1"/>
      </c:valAx>
      <c:valAx>
        <c:axId val="629485808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MBN 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94844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168535606769929E-2"/>
          <c:y val="0.86675451651577151"/>
          <c:w val="0.84045434122693086"/>
          <c:h val="0.13324548348422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680945184882197E-2"/>
          <c:y val="3.6623598845724394E-2"/>
          <c:w val="0.87680888904204257"/>
          <c:h val="0.723720124948712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Sheet4!$I$28</c:f>
              <c:strCache>
                <c:ptCount val="1"/>
                <c:pt idx="0">
                  <c:v>Q2f0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Sheet4!$I$29:$I$38</c:f>
              <c:numCache>
                <c:formatCode>General</c:formatCode>
                <c:ptCount val="10"/>
                <c:pt idx="0">
                  <c:v>1.406530570146846</c:v>
                </c:pt>
                <c:pt idx="1">
                  <c:v>2.6044582781950685</c:v>
                </c:pt>
                <c:pt idx="2">
                  <c:v>3.1684566290066929</c:v>
                </c:pt>
                <c:pt idx="3">
                  <c:v>2.4398181416426983</c:v>
                </c:pt>
                <c:pt idx="4">
                  <c:v>1.9328230562945017</c:v>
                </c:pt>
                <c:pt idx="5">
                  <c:v>1.6836024390623299</c:v>
                </c:pt>
                <c:pt idx="6">
                  <c:v>1.5765655785741242</c:v>
                </c:pt>
                <c:pt idx="7">
                  <c:v>1.4978860543403691</c:v>
                </c:pt>
                <c:pt idx="8">
                  <c:v>1.4248960409068692</c:v>
                </c:pt>
                <c:pt idx="9">
                  <c:v>1.4197984183322903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2F1-4909-A169-A0A9501CDE9A}"/>
            </c:ext>
          </c:extLst>
        </c:ser>
        <c:ser>
          <c:idx val="1"/>
          <c:order val="1"/>
          <c:tx>
            <c:strRef>
              <c:f>Sheet4!$J$28</c:f>
              <c:strCache>
                <c:ptCount val="1"/>
                <c:pt idx="0">
                  <c:v>Q2f8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Sheet4!$J$29:$J$38</c:f>
              <c:numCache>
                <c:formatCode>General</c:formatCode>
                <c:ptCount val="10"/>
                <c:pt idx="0">
                  <c:v>1.7178625425629672</c:v>
                </c:pt>
                <c:pt idx="1">
                  <c:v>6.9313812941997472</c:v>
                </c:pt>
                <c:pt idx="2">
                  <c:v>12.441337567554442</c:v>
                </c:pt>
                <c:pt idx="3">
                  <c:v>7.5894357246448427</c:v>
                </c:pt>
                <c:pt idx="4">
                  <c:v>4.6822711507374652</c:v>
                </c:pt>
                <c:pt idx="5">
                  <c:v>3.5417113074154325</c:v>
                </c:pt>
                <c:pt idx="6">
                  <c:v>2.9262306914970408</c:v>
                </c:pt>
                <c:pt idx="7">
                  <c:v>2.5716351938724586</c:v>
                </c:pt>
                <c:pt idx="8">
                  <c:v>2.2814511422039914</c:v>
                </c:pt>
                <c:pt idx="9">
                  <c:v>2.1862792996489153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2F1-4909-A169-A0A9501CDE9A}"/>
            </c:ext>
          </c:extLst>
        </c:ser>
        <c:ser>
          <c:idx val="2"/>
          <c:order val="2"/>
          <c:tx>
            <c:strRef>
              <c:f>Sheet4!$K$28</c:f>
              <c:strCache>
                <c:ptCount val="1"/>
                <c:pt idx="0">
                  <c:v>Q2f16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Sheet4!$K$29:$K$38</c:f>
              <c:numCache>
                <c:formatCode>General</c:formatCode>
                <c:ptCount val="10"/>
                <c:pt idx="0">
                  <c:v>1.7557511341770229</c:v>
                </c:pt>
                <c:pt idx="1">
                  <c:v>12.059894567980212</c:v>
                </c:pt>
                <c:pt idx="2">
                  <c:v>29.115170740165002</c:v>
                </c:pt>
                <c:pt idx="3">
                  <c:v>18.843613886421306</c:v>
                </c:pt>
                <c:pt idx="4">
                  <c:v>9.9592712258711682</c:v>
                </c:pt>
                <c:pt idx="5">
                  <c:v>6.7864547164168521</c:v>
                </c:pt>
                <c:pt idx="6">
                  <c:v>5.1924125077591183</c:v>
                </c:pt>
                <c:pt idx="7">
                  <c:v>4.1625947188733123</c:v>
                </c:pt>
                <c:pt idx="8">
                  <c:v>3.5057048986911199</c:v>
                </c:pt>
                <c:pt idx="9">
                  <c:v>3.1238570687697695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2F1-4909-A169-A0A9501CDE9A}"/>
            </c:ext>
          </c:extLst>
        </c:ser>
        <c:ser>
          <c:idx val="3"/>
          <c:order val="3"/>
          <c:tx>
            <c:strRef>
              <c:f>Sheet4!$L$28</c:f>
              <c:strCache>
                <c:ptCount val="1"/>
                <c:pt idx="0">
                  <c:v>Q2f24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Sheet4!$L$29:$L$38</c:f>
              <c:numCache>
                <c:formatCode>General</c:formatCode>
                <c:ptCount val="10"/>
                <c:pt idx="0">
                  <c:v>1.7537479702207499</c:v>
                </c:pt>
                <c:pt idx="1">
                  <c:v>18.049252460111905</c:v>
                </c:pt>
                <c:pt idx="2">
                  <c:v>46.508260924173065</c:v>
                </c:pt>
                <c:pt idx="3">
                  <c:v>35.335949965751318</c:v>
                </c:pt>
                <c:pt idx="4">
                  <c:v>18.716245882987721</c:v>
                </c:pt>
                <c:pt idx="5">
                  <c:v>11.829285926345241</c:v>
                </c:pt>
                <c:pt idx="6">
                  <c:v>8.6100388710876086</c:v>
                </c:pt>
                <c:pt idx="7">
                  <c:v>6.5632258792474127</c:v>
                </c:pt>
                <c:pt idx="8">
                  <c:v>5.1930121730689871</c:v>
                </c:pt>
                <c:pt idx="9">
                  <c:v>4.4186272059014282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2F1-4909-A169-A0A9501CDE9A}"/>
            </c:ext>
          </c:extLst>
        </c:ser>
        <c:ser>
          <c:idx val="4"/>
          <c:order val="4"/>
          <c:tx>
            <c:strRef>
              <c:f>Sheet4!$M$28</c:f>
              <c:strCache>
                <c:ptCount val="1"/>
                <c:pt idx="0">
                  <c:v>Q2f32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Sheet4!$M$29:$M$38</c:f>
              <c:numCache>
                <c:formatCode>General</c:formatCode>
                <c:ptCount val="10"/>
                <c:pt idx="0">
                  <c:v>1.3456372390843097</c:v>
                </c:pt>
                <c:pt idx="1">
                  <c:v>23.671417932514863</c:v>
                </c:pt>
                <c:pt idx="2">
                  <c:v>63.136823848668541</c:v>
                </c:pt>
                <c:pt idx="3">
                  <c:v>52.967260015157827</c:v>
                </c:pt>
                <c:pt idx="4">
                  <c:v>28.994929491099533</c:v>
                </c:pt>
                <c:pt idx="5">
                  <c:v>18.122231200759988</c:v>
                </c:pt>
                <c:pt idx="6">
                  <c:v>12.531757728226111</c:v>
                </c:pt>
                <c:pt idx="7">
                  <c:v>9.1377197772986474</c:v>
                </c:pt>
                <c:pt idx="8">
                  <c:v>6.838054983709819</c:v>
                </c:pt>
                <c:pt idx="9">
                  <c:v>5.6145708980681537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72F1-4909-A169-A0A9501CDE9A}"/>
            </c:ext>
          </c:extLst>
        </c:ser>
        <c:ser>
          <c:idx val="5"/>
          <c:order val="5"/>
          <c:tx>
            <c:strRef>
              <c:f>Sheet4!$N$28</c:f>
              <c:strCache>
                <c:ptCount val="1"/>
                <c:pt idx="0">
                  <c:v>Q2f40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Sheet4!$N$29:$N$38</c:f>
              <c:numCache>
                <c:formatCode>General</c:formatCode>
                <c:ptCount val="10"/>
                <c:pt idx="0">
                  <c:v>1.950287973003332</c:v>
                </c:pt>
                <c:pt idx="1">
                  <c:v>30.536568798843817</c:v>
                </c:pt>
                <c:pt idx="2">
                  <c:v>82.243034235025661</c:v>
                </c:pt>
                <c:pt idx="3">
                  <c:v>72.576515276505603</c:v>
                </c:pt>
                <c:pt idx="4">
                  <c:v>42.538531030863567</c:v>
                </c:pt>
                <c:pt idx="5">
                  <c:v>26.05272947859088</c:v>
                </c:pt>
                <c:pt idx="6">
                  <c:v>18.15516233810359</c:v>
                </c:pt>
                <c:pt idx="7">
                  <c:v>12.839725706051393</c:v>
                </c:pt>
                <c:pt idx="8">
                  <c:v>9.3142620723493756</c:v>
                </c:pt>
                <c:pt idx="9">
                  <c:v>7.4810596283049389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72F1-4909-A169-A0A9501CDE9A}"/>
            </c:ext>
          </c:extLst>
        </c:ser>
        <c:ser>
          <c:idx val="6"/>
          <c:order val="6"/>
          <c:tx>
            <c:strRef>
              <c:f>Sheet4!$O$28</c:f>
              <c:strCache>
                <c:ptCount val="1"/>
                <c:pt idx="0">
                  <c:v>Q3f0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Sheet4!$O$29:$O$38</c:f>
              <c:numCache>
                <c:formatCode>General</c:formatCode>
                <c:ptCount val="10"/>
                <c:pt idx="0">
                  <c:v>1.6157618888750831</c:v>
                </c:pt>
                <c:pt idx="1">
                  <c:v>2.6803579078540327</c:v>
                </c:pt>
                <c:pt idx="2">
                  <c:v>2.1692539908761925</c:v>
                </c:pt>
                <c:pt idx="3">
                  <c:v>1.7923972988389743</c:v>
                </c:pt>
                <c:pt idx="4">
                  <c:v>1.5063085693779514</c:v>
                </c:pt>
                <c:pt idx="5">
                  <c:v>1.3750910719461849</c:v>
                </c:pt>
                <c:pt idx="6">
                  <c:v>1.3252944690001196</c:v>
                </c:pt>
                <c:pt idx="7">
                  <c:v>1.2612057101822394</c:v>
                </c:pt>
                <c:pt idx="8">
                  <c:v>1.2267087815451276</c:v>
                </c:pt>
                <c:pt idx="9">
                  <c:v>1.2159841065428956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72F1-4909-A169-A0A9501CDE9A}"/>
            </c:ext>
          </c:extLst>
        </c:ser>
        <c:ser>
          <c:idx val="7"/>
          <c:order val="7"/>
          <c:tx>
            <c:strRef>
              <c:f>Sheet4!$P$28</c:f>
              <c:strCache>
                <c:ptCount val="1"/>
                <c:pt idx="0">
                  <c:v>Q3f8</c:v>
                </c:pt>
              </c:strCache>
            </c:strRef>
          </c:tx>
          <c:spPr>
            <a:ln w="2540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Sheet4!$P$29:$P$38</c:f>
              <c:numCache>
                <c:formatCode>General</c:formatCode>
                <c:ptCount val="10"/>
                <c:pt idx="0">
                  <c:v>1.4835285659666597</c:v>
                </c:pt>
                <c:pt idx="1">
                  <c:v>6.119622037183321</c:v>
                </c:pt>
                <c:pt idx="2">
                  <c:v>9.8829523591609441</c:v>
                </c:pt>
                <c:pt idx="3">
                  <c:v>6.1411949761287339</c:v>
                </c:pt>
                <c:pt idx="4">
                  <c:v>3.7042198095376735</c:v>
                </c:pt>
                <c:pt idx="5">
                  <c:v>2.7701492361996158</c:v>
                </c:pt>
                <c:pt idx="6">
                  <c:v>2.2951290985755528</c:v>
                </c:pt>
                <c:pt idx="7">
                  <c:v>1.999541570301997</c:v>
                </c:pt>
                <c:pt idx="8">
                  <c:v>1.7467585786054969</c:v>
                </c:pt>
                <c:pt idx="9">
                  <c:v>1.6146161817944396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72F1-4909-A169-A0A9501CDE9A}"/>
            </c:ext>
          </c:extLst>
        </c:ser>
        <c:ser>
          <c:idx val="8"/>
          <c:order val="8"/>
          <c:tx>
            <c:strRef>
              <c:f>Sheet4!$Q$28</c:f>
              <c:strCache>
                <c:ptCount val="1"/>
                <c:pt idx="0">
                  <c:v>Q3f16</c:v>
                </c:pt>
              </c:strCache>
            </c:strRef>
          </c:tx>
          <c:spPr>
            <a:ln w="25400" cap="rnd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Sheet4!$Q$29:$Q$38</c:f>
              <c:numCache>
                <c:formatCode>General</c:formatCode>
                <c:ptCount val="10"/>
                <c:pt idx="0">
                  <c:v>1.7454549907560817</c:v>
                </c:pt>
                <c:pt idx="1">
                  <c:v>10.479577359139768</c:v>
                </c:pt>
                <c:pt idx="2">
                  <c:v>25.562202644494135</c:v>
                </c:pt>
                <c:pt idx="3">
                  <c:v>16.399283645040143</c:v>
                </c:pt>
                <c:pt idx="4">
                  <c:v>7.9446601429209016</c:v>
                </c:pt>
                <c:pt idx="5">
                  <c:v>5.0766388272018546</c:v>
                </c:pt>
                <c:pt idx="6">
                  <c:v>3.7357481823568173</c:v>
                </c:pt>
                <c:pt idx="7">
                  <c:v>3.0309050526990458</c:v>
                </c:pt>
                <c:pt idx="8">
                  <c:v>2.4830103266223196</c:v>
                </c:pt>
                <c:pt idx="9">
                  <c:v>2.1763850935114095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72F1-4909-A169-A0A9501CDE9A}"/>
            </c:ext>
          </c:extLst>
        </c:ser>
        <c:ser>
          <c:idx val="9"/>
          <c:order val="9"/>
          <c:tx>
            <c:strRef>
              <c:f>Sheet4!$R$28</c:f>
              <c:strCache>
                <c:ptCount val="1"/>
                <c:pt idx="0">
                  <c:v>Q3f24</c:v>
                </c:pt>
              </c:strCache>
            </c:strRef>
          </c:tx>
          <c:spPr>
            <a:ln w="25400" cap="rnd">
              <a:solidFill>
                <a:srgbClr val="FFC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Sheet4!$R$29:$R$38</c:f>
              <c:numCache>
                <c:formatCode>General</c:formatCode>
                <c:ptCount val="10"/>
                <c:pt idx="0">
                  <c:v>1.8450888522767817</c:v>
                </c:pt>
                <c:pt idx="1">
                  <c:v>16.807164570019712</c:v>
                </c:pt>
                <c:pt idx="2">
                  <c:v>45.655904143572094</c:v>
                </c:pt>
                <c:pt idx="3">
                  <c:v>32.165083487957141</c:v>
                </c:pt>
                <c:pt idx="4">
                  <c:v>14.479067552448749</c:v>
                </c:pt>
                <c:pt idx="5">
                  <c:v>8.4984749988868611</c:v>
                </c:pt>
                <c:pt idx="6">
                  <c:v>5.9032054860307657</c:v>
                </c:pt>
                <c:pt idx="7">
                  <c:v>4.3946100378764559</c:v>
                </c:pt>
                <c:pt idx="8">
                  <c:v>3.3961331686753704</c:v>
                </c:pt>
                <c:pt idx="9">
                  <c:v>2.8388601899683379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72F1-4909-A169-A0A9501CDE9A}"/>
            </c:ext>
          </c:extLst>
        </c:ser>
        <c:ser>
          <c:idx val="10"/>
          <c:order val="10"/>
          <c:tx>
            <c:strRef>
              <c:f>Sheet4!$S$28</c:f>
              <c:strCache>
                <c:ptCount val="1"/>
                <c:pt idx="0">
                  <c:v>Q3f32</c:v>
                </c:pt>
              </c:strCache>
            </c:strRef>
          </c:tx>
          <c:spPr>
            <a:ln w="25400" cap="rnd">
              <a:solidFill>
                <a:schemeClr val="accent5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Sheet4!$S$29:$S$38</c:f>
              <c:numCache>
                <c:formatCode>General</c:formatCode>
                <c:ptCount val="10"/>
                <c:pt idx="0">
                  <c:v>1.9218436666597756</c:v>
                </c:pt>
                <c:pt idx="1">
                  <c:v>23.470884004159682</c:v>
                </c:pt>
                <c:pt idx="2">
                  <c:v>68.179586472491494</c:v>
                </c:pt>
                <c:pt idx="3">
                  <c:v>51.678590822052229</c:v>
                </c:pt>
                <c:pt idx="4">
                  <c:v>23.597328402743564</c:v>
                </c:pt>
                <c:pt idx="5">
                  <c:v>12.834288708697088</c:v>
                </c:pt>
                <c:pt idx="6">
                  <c:v>8.5496973513130659</c:v>
                </c:pt>
                <c:pt idx="7">
                  <c:v>6.0799849712122533</c:v>
                </c:pt>
                <c:pt idx="8">
                  <c:v>4.5334870209970504</c:v>
                </c:pt>
                <c:pt idx="9">
                  <c:v>3.6881800943859235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72F1-4909-A169-A0A9501CDE9A}"/>
            </c:ext>
          </c:extLst>
        </c:ser>
        <c:ser>
          <c:idx val="11"/>
          <c:order val="11"/>
          <c:tx>
            <c:strRef>
              <c:f>Sheet4!$T$28</c:f>
              <c:strCache>
                <c:ptCount val="1"/>
                <c:pt idx="0">
                  <c:v>Q3f40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Sheet4!$T$29:$T$38</c:f>
              <c:numCache>
                <c:formatCode>General</c:formatCode>
                <c:ptCount val="10"/>
                <c:pt idx="0">
                  <c:v>1.8511993993921263</c:v>
                </c:pt>
                <c:pt idx="1">
                  <c:v>23.170370767318726</c:v>
                </c:pt>
                <c:pt idx="2">
                  <c:v>77.890669074596033</c:v>
                </c:pt>
                <c:pt idx="3">
                  <c:v>61.315278950890075</c:v>
                </c:pt>
                <c:pt idx="4">
                  <c:v>32.315134403777385</c:v>
                </c:pt>
                <c:pt idx="5">
                  <c:v>17.62527379884591</c:v>
                </c:pt>
                <c:pt idx="6">
                  <c:v>11.817344565244484</c:v>
                </c:pt>
                <c:pt idx="7">
                  <c:v>8.0245244686959403</c:v>
                </c:pt>
                <c:pt idx="8">
                  <c:v>5.8206945976231959</c:v>
                </c:pt>
                <c:pt idx="9">
                  <c:v>4.6663770523080244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72F1-4909-A169-A0A9501CDE9A}"/>
            </c:ext>
          </c:extLst>
        </c:ser>
        <c:ser>
          <c:idx val="12"/>
          <c:order val="12"/>
          <c:tx>
            <c:strRef>
              <c:f>Sheet4!$U$28</c:f>
              <c:strCache>
                <c:ptCount val="1"/>
                <c:pt idx="0">
                  <c:v>Q4f0 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Sheet4!$U$29:$U$38</c:f>
              <c:numCache>
                <c:formatCode>General</c:formatCode>
                <c:ptCount val="10"/>
                <c:pt idx="0">
                  <c:v>1.2695528686997699</c:v>
                </c:pt>
                <c:pt idx="1">
                  <c:v>1.796820557491289</c:v>
                </c:pt>
                <c:pt idx="2">
                  <c:v>1.8978363059722274</c:v>
                </c:pt>
                <c:pt idx="3">
                  <c:v>1.7319606181103933</c:v>
                </c:pt>
                <c:pt idx="4">
                  <c:v>1.5564149128956011</c:v>
                </c:pt>
                <c:pt idx="5">
                  <c:v>1.449720252307473</c:v>
                </c:pt>
                <c:pt idx="6">
                  <c:v>1.3859256095095134</c:v>
                </c:pt>
                <c:pt idx="7">
                  <c:v>1.3442525755043766</c:v>
                </c:pt>
                <c:pt idx="8">
                  <c:v>1.3264342501208939</c:v>
                </c:pt>
                <c:pt idx="9">
                  <c:v>1.3081635434080627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72F1-4909-A169-A0A9501CDE9A}"/>
            </c:ext>
          </c:extLst>
        </c:ser>
        <c:ser>
          <c:idx val="13"/>
          <c:order val="13"/>
          <c:tx>
            <c:strRef>
              <c:f>Sheet4!$V$28</c:f>
              <c:strCache>
                <c:ptCount val="1"/>
                <c:pt idx="0">
                  <c:v>Q4f8 </c:v>
                </c:pt>
              </c:strCache>
            </c:strRef>
          </c:tx>
          <c:spPr>
            <a:ln w="2222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Sheet4!$V$29:$V$38</c:f>
              <c:numCache>
                <c:formatCode>General</c:formatCode>
                <c:ptCount val="10"/>
                <c:pt idx="0">
                  <c:v>1.213691119921092</c:v>
                </c:pt>
                <c:pt idx="1">
                  <c:v>7.0773292293121823</c:v>
                </c:pt>
                <c:pt idx="2">
                  <c:v>7.5669146755333978</c:v>
                </c:pt>
                <c:pt idx="3">
                  <c:v>4.7660354578212658</c:v>
                </c:pt>
                <c:pt idx="4">
                  <c:v>3.2744844188392324</c:v>
                </c:pt>
                <c:pt idx="5">
                  <c:v>2.7075881190128541</c:v>
                </c:pt>
                <c:pt idx="6">
                  <c:v>2.3620937119313847</c:v>
                </c:pt>
                <c:pt idx="7">
                  <c:v>2.0996205915934443</c:v>
                </c:pt>
                <c:pt idx="8">
                  <c:v>1.9163436143657835</c:v>
                </c:pt>
                <c:pt idx="9">
                  <c:v>1.7936556833146426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72F1-4909-A169-A0A9501CDE9A}"/>
            </c:ext>
          </c:extLst>
        </c:ser>
        <c:ser>
          <c:idx val="14"/>
          <c:order val="14"/>
          <c:tx>
            <c:strRef>
              <c:f>Sheet4!$W$28</c:f>
              <c:strCache>
                <c:ptCount val="1"/>
                <c:pt idx="0">
                  <c:v>Q4f16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Sheet4!$W$29:$W$38</c:f>
              <c:numCache>
                <c:formatCode>General</c:formatCode>
                <c:ptCount val="10"/>
                <c:pt idx="0">
                  <c:v>1.7679653674432014</c:v>
                </c:pt>
                <c:pt idx="1">
                  <c:v>18.81919432785638</c:v>
                </c:pt>
                <c:pt idx="2">
                  <c:v>25.168809406995642</c:v>
                </c:pt>
                <c:pt idx="3">
                  <c:v>13.812712690239321</c:v>
                </c:pt>
                <c:pt idx="4">
                  <c:v>7.6331198673354184</c:v>
                </c:pt>
                <c:pt idx="5">
                  <c:v>5.3326974796205677</c:v>
                </c:pt>
                <c:pt idx="6">
                  <c:v>4.2184366109931615</c:v>
                </c:pt>
                <c:pt idx="7">
                  <c:v>3.4868082178732616</c:v>
                </c:pt>
                <c:pt idx="8">
                  <c:v>2.9516147268633803</c:v>
                </c:pt>
                <c:pt idx="9">
                  <c:v>2.6156860967798954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72F1-4909-A169-A0A9501CDE9A}"/>
            </c:ext>
          </c:extLst>
        </c:ser>
        <c:ser>
          <c:idx val="15"/>
          <c:order val="15"/>
          <c:tx>
            <c:strRef>
              <c:f>Sheet4!$X$28</c:f>
              <c:strCache>
                <c:ptCount val="1"/>
                <c:pt idx="0">
                  <c:v>Q4f24</c:v>
                </c:pt>
              </c:strCache>
            </c:strRef>
          </c:tx>
          <c:spPr>
            <a:ln w="2222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Sheet4!$X$29:$X$38</c:f>
              <c:numCache>
                <c:formatCode>General</c:formatCode>
                <c:ptCount val="10"/>
                <c:pt idx="0">
                  <c:v>1.7529700015221246</c:v>
                </c:pt>
                <c:pt idx="1">
                  <c:v>27.924947742329227</c:v>
                </c:pt>
                <c:pt idx="2">
                  <c:v>47.185917123384421</c:v>
                </c:pt>
                <c:pt idx="3">
                  <c:v>27.781735487649669</c:v>
                </c:pt>
                <c:pt idx="4">
                  <c:v>13.820817781484655</c:v>
                </c:pt>
                <c:pt idx="5">
                  <c:v>8.7466458675014849</c:v>
                </c:pt>
                <c:pt idx="6">
                  <c:v>6.3915601098029136</c:v>
                </c:pt>
                <c:pt idx="7">
                  <c:v>4.931225299396071</c:v>
                </c:pt>
                <c:pt idx="8">
                  <c:v>3.9108557249931173</c:v>
                </c:pt>
                <c:pt idx="9">
                  <c:v>3.3571196545522017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72F1-4909-A169-A0A9501CDE9A}"/>
            </c:ext>
          </c:extLst>
        </c:ser>
        <c:ser>
          <c:idx val="16"/>
          <c:order val="16"/>
          <c:tx>
            <c:strRef>
              <c:f>Sheet4!$Y$28</c:f>
              <c:strCache>
                <c:ptCount val="1"/>
                <c:pt idx="0">
                  <c:v>Q4f32</c:v>
                </c:pt>
              </c:strCache>
            </c:strRef>
          </c:tx>
          <c:spPr>
            <a:ln w="22225" cap="rnd">
              <a:solidFill>
                <a:schemeClr val="accent5">
                  <a:lumMod val="80000"/>
                  <a:lumOff val="2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Sheet4!$Y$29:$Y$38</c:f>
              <c:numCache>
                <c:formatCode>General</c:formatCode>
                <c:ptCount val="10"/>
                <c:pt idx="0">
                  <c:v>1.9170495061891426</c:v>
                </c:pt>
                <c:pt idx="1">
                  <c:v>36.396730245231609</c:v>
                </c:pt>
                <c:pt idx="2">
                  <c:v>69.201568573171826</c:v>
                </c:pt>
                <c:pt idx="3">
                  <c:v>47.956458126402623</c:v>
                </c:pt>
                <c:pt idx="4">
                  <c:v>23.675123726022072</c:v>
                </c:pt>
                <c:pt idx="5">
                  <c:v>14.539830711591589</c:v>
                </c:pt>
                <c:pt idx="6">
                  <c:v>9.9136758540972316</c:v>
                </c:pt>
                <c:pt idx="7">
                  <c:v>7.3477593765788667</c:v>
                </c:pt>
                <c:pt idx="8">
                  <c:v>5.6774354984237618</c:v>
                </c:pt>
                <c:pt idx="9">
                  <c:v>4.6179134809188289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72F1-4909-A169-A0A9501CDE9A}"/>
            </c:ext>
          </c:extLst>
        </c:ser>
        <c:ser>
          <c:idx val="17"/>
          <c:order val="17"/>
          <c:tx>
            <c:strRef>
              <c:f>Sheet4!$Z$28</c:f>
              <c:strCache>
                <c:ptCount val="1"/>
                <c:pt idx="0">
                  <c:v>Q4f40</c:v>
                </c:pt>
              </c:strCache>
            </c:strRef>
          </c:tx>
          <c:spPr>
            <a:ln w="22225" cap="rnd">
              <a:solidFill>
                <a:schemeClr val="accent6">
                  <a:lumMod val="80000"/>
                  <a:lumOff val="2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Sheet4!$Z$29:$Z$38</c:f>
              <c:numCache>
                <c:formatCode>General</c:formatCode>
                <c:ptCount val="10"/>
                <c:pt idx="0">
                  <c:v>2.149429163000701</c:v>
                </c:pt>
                <c:pt idx="1">
                  <c:v>40.68949046743662</c:v>
                </c:pt>
                <c:pt idx="2">
                  <c:v>88.603724948764182</c:v>
                </c:pt>
                <c:pt idx="3">
                  <c:v>64.796340720095984</c:v>
                </c:pt>
                <c:pt idx="4">
                  <c:v>33.594122813102473</c:v>
                </c:pt>
                <c:pt idx="5">
                  <c:v>19.773968017555884</c:v>
                </c:pt>
                <c:pt idx="6">
                  <c:v>13.544309631626856</c:v>
                </c:pt>
                <c:pt idx="7">
                  <c:v>9.5045397713388233</c:v>
                </c:pt>
                <c:pt idx="8">
                  <c:v>6.9847583407774136</c:v>
                </c:pt>
                <c:pt idx="9">
                  <c:v>5.7309285930060661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72F1-4909-A169-A0A9501CDE9A}"/>
            </c:ext>
          </c:extLst>
        </c:ser>
        <c:ser>
          <c:idx val="18"/>
          <c:order val="18"/>
          <c:tx>
            <c:strRef>
              <c:f>Sheet4!$AA$28</c:f>
              <c:strCache>
                <c:ptCount val="1"/>
                <c:pt idx="0">
                  <c:v>Q5f0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Sheet4!$AA$29:$AA$38</c:f>
              <c:numCache>
                <c:formatCode>General</c:formatCode>
                <c:ptCount val="10"/>
                <c:pt idx="0">
                  <c:v>1.4291003177661628</c:v>
                </c:pt>
                <c:pt idx="1">
                  <c:v>2.664508669578503</c:v>
                </c:pt>
                <c:pt idx="2">
                  <c:v>2.2333061379128551</c:v>
                </c:pt>
                <c:pt idx="3">
                  <c:v>1.9252998022164016</c:v>
                </c:pt>
                <c:pt idx="4">
                  <c:v>1.6480944526578714</c:v>
                </c:pt>
                <c:pt idx="5">
                  <c:v>1.491778100801181</c:v>
                </c:pt>
                <c:pt idx="6">
                  <c:v>1.4158229683679053</c:v>
                </c:pt>
                <c:pt idx="7">
                  <c:v>1.3834610741458206</c:v>
                </c:pt>
                <c:pt idx="8">
                  <c:v>1.3392999341139067</c:v>
                </c:pt>
                <c:pt idx="9">
                  <c:v>1.3344283533058809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2-72F1-4909-A169-A0A9501CDE9A}"/>
            </c:ext>
          </c:extLst>
        </c:ser>
        <c:ser>
          <c:idx val="19"/>
          <c:order val="19"/>
          <c:tx>
            <c:strRef>
              <c:f>Sheet4!$AB$28</c:f>
              <c:strCache>
                <c:ptCount val="1"/>
                <c:pt idx="0">
                  <c:v>S5f8</c:v>
                </c:pt>
              </c:strCache>
            </c:strRef>
          </c:tx>
          <c:spPr>
            <a:ln w="19050" cap="rnd">
              <a:solidFill>
                <a:schemeClr val="accent2">
                  <a:lumMod val="8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Sheet4!$AB$29:$AB$38</c:f>
              <c:numCache>
                <c:formatCode>General</c:formatCode>
                <c:ptCount val="10"/>
                <c:pt idx="0">
                  <c:v>1.5440912268485896</c:v>
                </c:pt>
                <c:pt idx="1">
                  <c:v>7.468900405654245</c:v>
                </c:pt>
                <c:pt idx="2">
                  <c:v>9.3588082279878275</c:v>
                </c:pt>
                <c:pt idx="3">
                  <c:v>5.5812036100969573</c:v>
                </c:pt>
                <c:pt idx="4">
                  <c:v>3.5693979718877178</c:v>
                </c:pt>
                <c:pt idx="5">
                  <c:v>2.7702074063610893</c:v>
                </c:pt>
                <c:pt idx="6">
                  <c:v>2.3742423568082813</c:v>
                </c:pt>
                <c:pt idx="7">
                  <c:v>2.116249410548535</c:v>
                </c:pt>
                <c:pt idx="8">
                  <c:v>1.9187610544185811</c:v>
                </c:pt>
                <c:pt idx="9">
                  <c:v>1.8024554255066312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72F1-4909-A169-A0A9501CDE9A}"/>
            </c:ext>
          </c:extLst>
        </c:ser>
        <c:ser>
          <c:idx val="20"/>
          <c:order val="20"/>
          <c:tx>
            <c:strRef>
              <c:f>Sheet4!$AC$28</c:f>
              <c:strCache>
                <c:ptCount val="1"/>
                <c:pt idx="0">
                  <c:v>Q5f16</c:v>
                </c:pt>
              </c:strCache>
            </c:strRef>
          </c:tx>
          <c:spPr>
            <a:ln w="19050" cap="rnd">
              <a:solidFill>
                <a:schemeClr val="accent3">
                  <a:lumMod val="8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Sheet4!$AC$29:$AC$38</c:f>
              <c:numCache>
                <c:formatCode>General</c:formatCode>
                <c:ptCount val="10"/>
                <c:pt idx="0">
                  <c:v>1.2599762036527085</c:v>
                </c:pt>
                <c:pt idx="1">
                  <c:v>12.255158547210062</c:v>
                </c:pt>
                <c:pt idx="2">
                  <c:v>23.705095652177608</c:v>
                </c:pt>
                <c:pt idx="3">
                  <c:v>14.653592197883468</c:v>
                </c:pt>
                <c:pt idx="4">
                  <c:v>7.8321420828962163</c:v>
                </c:pt>
                <c:pt idx="5">
                  <c:v>5.2622324955080106</c:v>
                </c:pt>
                <c:pt idx="6">
                  <c:v>4.0826538438760727</c:v>
                </c:pt>
                <c:pt idx="7">
                  <c:v>3.3877504393503686</c:v>
                </c:pt>
                <c:pt idx="8">
                  <c:v>2.8631588002784278</c:v>
                </c:pt>
                <c:pt idx="9">
                  <c:v>2.5827970563638778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72F1-4909-A169-A0A9501CDE9A}"/>
            </c:ext>
          </c:extLst>
        </c:ser>
        <c:ser>
          <c:idx val="21"/>
          <c:order val="21"/>
          <c:tx>
            <c:strRef>
              <c:f>Sheet4!$AD$28</c:f>
              <c:strCache>
                <c:ptCount val="1"/>
                <c:pt idx="0">
                  <c:v>Q5f24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Sheet4!$AD$29:$AD$38</c:f>
              <c:numCache>
                <c:formatCode>General</c:formatCode>
                <c:ptCount val="10"/>
                <c:pt idx="0">
                  <c:v>1.7360729305343714</c:v>
                </c:pt>
                <c:pt idx="1">
                  <c:v>21.019991000959763</c:v>
                </c:pt>
                <c:pt idx="2">
                  <c:v>46.80151396543247</c:v>
                </c:pt>
                <c:pt idx="3">
                  <c:v>30.120993913384421</c:v>
                </c:pt>
                <c:pt idx="4">
                  <c:v>14.516364710430413</c:v>
                </c:pt>
                <c:pt idx="5">
                  <c:v>9.0555813119428947</c:v>
                </c:pt>
                <c:pt idx="6">
                  <c:v>6.590723629041733</c:v>
                </c:pt>
                <c:pt idx="7">
                  <c:v>5.0727567328979397</c:v>
                </c:pt>
                <c:pt idx="8">
                  <c:v>4.1272676588338397</c:v>
                </c:pt>
                <c:pt idx="9">
                  <c:v>3.5474861460686533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5-72F1-4909-A169-A0A9501CDE9A}"/>
            </c:ext>
          </c:extLst>
        </c:ser>
        <c:ser>
          <c:idx val="22"/>
          <c:order val="22"/>
          <c:tx>
            <c:strRef>
              <c:f>Sheet4!$AE$28</c:f>
              <c:strCache>
                <c:ptCount val="1"/>
                <c:pt idx="0">
                  <c:v>Q5f32</c:v>
                </c:pt>
              </c:strCache>
            </c:strRef>
          </c:tx>
          <c:spPr>
            <a:ln w="19050" cap="rnd">
              <a:solidFill>
                <a:schemeClr val="accent5">
                  <a:lumMod val="8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Sheet4!$AE$29:$AE$38</c:f>
              <c:numCache>
                <c:formatCode>General</c:formatCode>
                <c:ptCount val="10"/>
                <c:pt idx="0">
                  <c:v>1.8191068550721314</c:v>
                </c:pt>
                <c:pt idx="1">
                  <c:v>28.285389809666412</c:v>
                </c:pt>
                <c:pt idx="2">
                  <c:v>68.351576548034885</c:v>
                </c:pt>
                <c:pt idx="3">
                  <c:v>49.578333877611215</c:v>
                </c:pt>
                <c:pt idx="4">
                  <c:v>24.281470257282933</c:v>
                </c:pt>
                <c:pt idx="5">
                  <c:v>14.440464814094048</c:v>
                </c:pt>
                <c:pt idx="6">
                  <c:v>10.10031185924853</c:v>
                </c:pt>
                <c:pt idx="7">
                  <c:v>7.4052643157304834</c:v>
                </c:pt>
                <c:pt idx="8">
                  <c:v>5.6429460283967652</c:v>
                </c:pt>
                <c:pt idx="9">
                  <c:v>4.7799756590652427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6-72F1-4909-A169-A0A9501CDE9A}"/>
            </c:ext>
          </c:extLst>
        </c:ser>
        <c:ser>
          <c:idx val="23"/>
          <c:order val="23"/>
          <c:tx>
            <c:strRef>
              <c:f>Sheet4!$AF$28</c:f>
              <c:strCache>
                <c:ptCount val="1"/>
                <c:pt idx="0">
                  <c:v>Q5f40</c:v>
                </c:pt>
              </c:strCache>
            </c:strRef>
          </c:tx>
          <c:spPr>
            <a:ln w="19050" cap="rnd">
              <a:solidFill>
                <a:schemeClr val="accent6">
                  <a:lumMod val="80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Sheet4!$H$29:$H$38</c:f>
              <c:numCache>
                <c:formatCode>General</c:formatCode>
                <c:ptCount val="10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</c:numCache>
            </c:numRef>
          </c:xVal>
          <c:yVal>
            <c:numRef>
              <c:f>Sheet4!$AF$29:$AF$38</c:f>
              <c:numCache>
                <c:formatCode>General</c:formatCode>
                <c:ptCount val="10"/>
                <c:pt idx="0">
                  <c:v>1.8600274709148756</c:v>
                </c:pt>
                <c:pt idx="1">
                  <c:v>35.04093332874448</c:v>
                </c:pt>
                <c:pt idx="2">
                  <c:v>84.805300874344852</c:v>
                </c:pt>
                <c:pt idx="3">
                  <c:v>68.162115581645807</c:v>
                </c:pt>
                <c:pt idx="4">
                  <c:v>36.615692178699177</c:v>
                </c:pt>
                <c:pt idx="5">
                  <c:v>21.66538960512446</c:v>
                </c:pt>
                <c:pt idx="6">
                  <c:v>14.70129481974338</c:v>
                </c:pt>
                <c:pt idx="7">
                  <c:v>10.31739214184373</c:v>
                </c:pt>
                <c:pt idx="8">
                  <c:v>7.6315805435174875</c:v>
                </c:pt>
                <c:pt idx="9">
                  <c:v>6.1493017323415264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7-72F1-4909-A169-A0A9501CD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023376"/>
        <c:axId val="645025344"/>
      </c:scatterChart>
      <c:valAx>
        <c:axId val="64502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Peak Flux 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025344"/>
        <c:crosses val="autoZero"/>
        <c:crossBetween val="midCat"/>
        <c:majorUnit val="0.1"/>
      </c:valAx>
      <c:valAx>
        <c:axId val="6450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2000" dirty="0"/>
                  <a:t>θ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023376"/>
        <c:crosses val="autoZero"/>
        <c:crossBetween val="midCat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3729484580291793"/>
          <c:y val="0.84207686343908728"/>
          <c:w val="0.81361220472440932"/>
          <c:h val="0.14366292542992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9866748680649E-2"/>
          <c:y val="0.11878973171961288"/>
          <c:w val="0.79277355136775507"/>
          <c:h val="0.68276991341501336"/>
        </c:manualLayout>
      </c:layout>
      <c:scatterChart>
        <c:scatterStyle val="lineMarker"/>
        <c:varyColors val="0"/>
        <c:ser>
          <c:idx val="0"/>
          <c:order val="0"/>
          <c:tx>
            <c:strRef>
              <c:f>RDTD!$C$133</c:f>
              <c:strCache>
                <c:ptCount val="1"/>
                <c:pt idx="0">
                  <c:v>Q2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RDTD!$B$134:$B$139</c:f>
              <c:numCache>
                <c:formatCode>General</c:formatCode>
                <c:ptCount val="6"/>
                <c:pt idx="0">
                  <c:v>0</c:v>
                </c:pt>
                <c:pt idx="1">
                  <c:v>80</c:v>
                </c:pt>
                <c:pt idx="2">
                  <c:v>160</c:v>
                </c:pt>
                <c:pt idx="3">
                  <c:v>240</c:v>
                </c:pt>
                <c:pt idx="4">
                  <c:v>320</c:v>
                </c:pt>
                <c:pt idx="5">
                  <c:v>400</c:v>
                </c:pt>
              </c:numCache>
            </c:numRef>
          </c:xVal>
          <c:yVal>
            <c:numRef>
              <c:f>RDTD!$C$134:$C$139</c:f>
              <c:numCache>
                <c:formatCode>General</c:formatCode>
                <c:ptCount val="6"/>
                <c:pt idx="0">
                  <c:v>3.2703578614494218</c:v>
                </c:pt>
                <c:pt idx="1">
                  <c:v>13.392801612564169</c:v>
                </c:pt>
                <c:pt idx="2">
                  <c:v>27.797953375256096</c:v>
                </c:pt>
                <c:pt idx="3">
                  <c:v>48.743801178175055</c:v>
                </c:pt>
                <c:pt idx="4">
                  <c:v>59.555490473633689</c:v>
                </c:pt>
                <c:pt idx="5">
                  <c:v>87.059966395175593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18-4620-9F56-5FD8DB04C2B9}"/>
            </c:ext>
          </c:extLst>
        </c:ser>
        <c:ser>
          <c:idx val="1"/>
          <c:order val="1"/>
          <c:tx>
            <c:strRef>
              <c:f>RDTD!$D$133</c:f>
              <c:strCache>
                <c:ptCount val="1"/>
                <c:pt idx="0">
                  <c:v>Q3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RDTD!$B$134:$B$139</c:f>
              <c:numCache>
                <c:formatCode>General</c:formatCode>
                <c:ptCount val="6"/>
                <c:pt idx="0">
                  <c:v>0</c:v>
                </c:pt>
                <c:pt idx="1">
                  <c:v>80</c:v>
                </c:pt>
                <c:pt idx="2">
                  <c:v>160</c:v>
                </c:pt>
                <c:pt idx="3">
                  <c:v>240</c:v>
                </c:pt>
                <c:pt idx="4">
                  <c:v>320</c:v>
                </c:pt>
                <c:pt idx="5">
                  <c:v>400</c:v>
                </c:pt>
              </c:numCache>
            </c:numRef>
          </c:xVal>
          <c:yVal>
            <c:numRef>
              <c:f>RDTD!$D$134:$D$139</c:f>
              <c:numCache>
                <c:formatCode>General</c:formatCode>
                <c:ptCount val="6"/>
                <c:pt idx="0">
                  <c:v>2.1692539908761925</c:v>
                </c:pt>
                <c:pt idx="1">
                  <c:v>9.8829523591609441</c:v>
                </c:pt>
                <c:pt idx="2">
                  <c:v>25.562202644494135</c:v>
                </c:pt>
                <c:pt idx="3">
                  <c:v>45.655904143572094</c:v>
                </c:pt>
                <c:pt idx="4">
                  <c:v>68.179586472491494</c:v>
                </c:pt>
                <c:pt idx="5">
                  <c:v>77.890669074596033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18-4620-9F56-5FD8DB04C2B9}"/>
            </c:ext>
          </c:extLst>
        </c:ser>
        <c:ser>
          <c:idx val="2"/>
          <c:order val="2"/>
          <c:tx>
            <c:strRef>
              <c:f>RDTD!$E$133</c:f>
              <c:strCache>
                <c:ptCount val="1"/>
                <c:pt idx="0">
                  <c:v>Q4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RDTD!$B$134:$B$139</c:f>
              <c:numCache>
                <c:formatCode>General</c:formatCode>
                <c:ptCount val="6"/>
                <c:pt idx="0">
                  <c:v>0</c:v>
                </c:pt>
                <c:pt idx="1">
                  <c:v>80</c:v>
                </c:pt>
                <c:pt idx="2">
                  <c:v>160</c:v>
                </c:pt>
                <c:pt idx="3">
                  <c:v>240</c:v>
                </c:pt>
                <c:pt idx="4">
                  <c:v>320</c:v>
                </c:pt>
                <c:pt idx="5">
                  <c:v>400</c:v>
                </c:pt>
              </c:numCache>
            </c:numRef>
          </c:xVal>
          <c:yVal>
            <c:numRef>
              <c:f>RDTD!$E$134:$E$139</c:f>
              <c:numCache>
                <c:formatCode>General</c:formatCode>
                <c:ptCount val="6"/>
                <c:pt idx="0">
                  <c:v>1.8978363059722274</c:v>
                </c:pt>
                <c:pt idx="1">
                  <c:v>7.5669146755333978</c:v>
                </c:pt>
                <c:pt idx="2">
                  <c:v>25.168809406995642</c:v>
                </c:pt>
                <c:pt idx="3">
                  <c:v>47.185917123384421</c:v>
                </c:pt>
                <c:pt idx="4">
                  <c:v>69.201568573171826</c:v>
                </c:pt>
                <c:pt idx="5">
                  <c:v>88.603724948764182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218-4620-9F56-5FD8DB04C2B9}"/>
            </c:ext>
          </c:extLst>
        </c:ser>
        <c:ser>
          <c:idx val="3"/>
          <c:order val="3"/>
          <c:tx>
            <c:strRef>
              <c:f>RDTD!$F$133</c:f>
              <c:strCache>
                <c:ptCount val="1"/>
                <c:pt idx="0">
                  <c:v>Q5 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RDTD!$B$134:$B$139</c:f>
              <c:numCache>
                <c:formatCode>General</c:formatCode>
                <c:ptCount val="6"/>
                <c:pt idx="0">
                  <c:v>0</c:v>
                </c:pt>
                <c:pt idx="1">
                  <c:v>80</c:v>
                </c:pt>
                <c:pt idx="2">
                  <c:v>160</c:v>
                </c:pt>
                <c:pt idx="3">
                  <c:v>240</c:v>
                </c:pt>
                <c:pt idx="4">
                  <c:v>320</c:v>
                </c:pt>
                <c:pt idx="5">
                  <c:v>400</c:v>
                </c:pt>
              </c:numCache>
            </c:numRef>
          </c:xVal>
          <c:yVal>
            <c:numRef>
              <c:f>RDTD!$F$134:$F$139</c:f>
              <c:numCache>
                <c:formatCode>General</c:formatCode>
                <c:ptCount val="6"/>
                <c:pt idx="0">
                  <c:v>2.2333061379128551</c:v>
                </c:pt>
                <c:pt idx="1">
                  <c:v>9.3588082279878275</c:v>
                </c:pt>
                <c:pt idx="2">
                  <c:v>23.705095652177608</c:v>
                </c:pt>
                <c:pt idx="3">
                  <c:v>46.80151396543247</c:v>
                </c:pt>
                <c:pt idx="4">
                  <c:v>68.351576548034885</c:v>
                </c:pt>
                <c:pt idx="5">
                  <c:v>84.805300874344852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18-4620-9F56-5FD8DB04C2B9}"/>
            </c:ext>
          </c:extLst>
        </c:ser>
        <c:ser>
          <c:idx val="4"/>
          <c:order val="4"/>
          <c:tx>
            <c:strRef>
              <c:f>RDTD!$G$133</c:f>
              <c:strCache>
                <c:ptCount val="1"/>
                <c:pt idx="0">
                  <c:v>Q4 (surface2)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RDTD!$B$134:$B$139</c:f>
              <c:numCache>
                <c:formatCode>General</c:formatCode>
                <c:ptCount val="6"/>
                <c:pt idx="0">
                  <c:v>0</c:v>
                </c:pt>
                <c:pt idx="1">
                  <c:v>80</c:v>
                </c:pt>
                <c:pt idx="2">
                  <c:v>160</c:v>
                </c:pt>
                <c:pt idx="3">
                  <c:v>240</c:v>
                </c:pt>
                <c:pt idx="4">
                  <c:v>320</c:v>
                </c:pt>
                <c:pt idx="5">
                  <c:v>400</c:v>
                </c:pt>
              </c:numCache>
            </c:numRef>
          </c:xVal>
          <c:yVal>
            <c:numRef>
              <c:f>RDTD!$G$134:$G$139</c:f>
              <c:numCache>
                <c:formatCode>General</c:formatCode>
                <c:ptCount val="6"/>
                <c:pt idx="0">
                  <c:v>3.1684566290066929</c:v>
                </c:pt>
                <c:pt idx="1">
                  <c:v>12.441337567554442</c:v>
                </c:pt>
                <c:pt idx="2">
                  <c:v>29.115170740165002</c:v>
                </c:pt>
                <c:pt idx="3">
                  <c:v>46.508260924173065</c:v>
                </c:pt>
                <c:pt idx="4">
                  <c:v>63.136823848668541</c:v>
                </c:pt>
                <c:pt idx="5">
                  <c:v>82.243034235025661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218-4620-9F56-5FD8DB04C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401584"/>
        <c:axId val="523400272"/>
      </c:scatterChart>
      <c:valAx>
        <c:axId val="523401584"/>
        <c:scaling>
          <c:orientation val="minMax"/>
          <c:max val="4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Stress (MPa)</a:t>
                </a:r>
              </a:p>
            </c:rich>
          </c:tx>
          <c:layout>
            <c:manualLayout>
              <c:xMode val="edge"/>
              <c:yMode val="edge"/>
              <c:x val="0.41474494679922325"/>
              <c:y val="0.868873522751680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00272"/>
        <c:crosses val="autoZero"/>
        <c:crossBetween val="midCat"/>
        <c:majorUnit val="80"/>
      </c:valAx>
      <c:valAx>
        <c:axId val="52340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Ɵ</a:t>
                </a:r>
                <a:endParaRPr lang="en-CA" sz="1600" dirty="0"/>
              </a:p>
            </c:rich>
          </c:tx>
          <c:layout>
            <c:manualLayout>
              <c:xMode val="edge"/>
              <c:yMode val="edge"/>
              <c:x val="7.1012666493681471E-3"/>
              <c:y val="0.446337848754288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01584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89236150314215"/>
          <c:y val="0.91504161403630202"/>
          <c:w val="0.5104626550074437"/>
          <c:h val="8.4958308784999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0.25049</cdr:x>
      <cdr:y>0.69892</cdr:y>
    </cdr:from>
    <cdr:to>
      <cdr:x>0.34791</cdr:x>
      <cdr:y>0.96191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97F675-64AF-4FFA-99E1-D783C87EDEEE}"/>
            </a:ext>
          </a:extLst>
        </cdr:cNvPr>
        <cdr:cNvSpPr txBox="1"/>
      </cdr:nvSpPr>
      <cdr:spPr>
        <a:xfrm xmlns:a="http://schemas.openxmlformats.org/drawingml/2006/main">
          <a:off x="1301523" y="2430107"/>
          <a:ext cx="50618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0 </a:t>
          </a:r>
          <a:r>
            <a:rPr lang="en-US" sz="1400" dirty="0" err="1"/>
            <a:t>hr</a:t>
          </a:r>
          <a:endParaRPr lang="en-CA" sz="1400" dirty="0"/>
        </a:p>
      </cdr:txBody>
    </cdr:sp>
  </cdr:relSizeAnchor>
  <cdr:relSizeAnchor xmlns:cdr="http://schemas.openxmlformats.org/drawingml/2006/chartDrawing">
    <cdr:from>
      <cdr:x>0.3734</cdr:x>
      <cdr:y>0.69892</cdr:y>
    </cdr:from>
    <cdr:to>
      <cdr:x>0.47082</cdr:x>
      <cdr:y>0.96191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2CEB975-C939-4D13-AF2C-0C979C21DF23}"/>
            </a:ext>
          </a:extLst>
        </cdr:cNvPr>
        <cdr:cNvSpPr txBox="1"/>
      </cdr:nvSpPr>
      <cdr:spPr>
        <a:xfrm xmlns:a="http://schemas.openxmlformats.org/drawingml/2006/main">
          <a:off x="1940152" y="2430107"/>
          <a:ext cx="50618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48 </a:t>
          </a:r>
          <a:r>
            <a:rPr lang="en-US" sz="1400" dirty="0" err="1"/>
            <a:t>hrs</a:t>
          </a:r>
          <a:endParaRPr lang="en-CA" sz="1400" dirty="0"/>
        </a:p>
      </cdr:txBody>
    </cdr:sp>
  </cdr:relSizeAnchor>
  <cdr:relSizeAnchor xmlns:cdr="http://schemas.openxmlformats.org/drawingml/2006/chartDrawing">
    <cdr:from>
      <cdr:x>0.522</cdr:x>
      <cdr:y>0.69892</cdr:y>
    </cdr:from>
    <cdr:to>
      <cdr:x>0.61942</cdr:x>
      <cdr:y>0.96191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4965025-06E0-4AAD-915E-EF6E42C15E63}"/>
            </a:ext>
          </a:extLst>
        </cdr:cNvPr>
        <cdr:cNvSpPr txBox="1"/>
      </cdr:nvSpPr>
      <cdr:spPr>
        <a:xfrm xmlns:a="http://schemas.openxmlformats.org/drawingml/2006/main">
          <a:off x="2712244" y="2430107"/>
          <a:ext cx="50618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96 </a:t>
          </a:r>
          <a:r>
            <a:rPr lang="en-US" sz="1400" dirty="0" err="1"/>
            <a:t>hrs</a:t>
          </a:r>
          <a:endParaRPr lang="en-CA" sz="1400" dirty="0"/>
        </a:p>
      </cdr:txBody>
    </cdr:sp>
  </cdr:relSizeAnchor>
  <cdr:relSizeAnchor xmlns:cdr="http://schemas.openxmlformats.org/drawingml/2006/chartDrawing">
    <cdr:from>
      <cdr:x>0.65381</cdr:x>
      <cdr:y>0.69892</cdr:y>
    </cdr:from>
    <cdr:to>
      <cdr:x>0.75123</cdr:x>
      <cdr:y>0.96191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60AA206-AD67-4D87-8894-ABD45924F968}"/>
            </a:ext>
          </a:extLst>
        </cdr:cNvPr>
        <cdr:cNvSpPr txBox="1"/>
      </cdr:nvSpPr>
      <cdr:spPr>
        <a:xfrm xmlns:a="http://schemas.openxmlformats.org/drawingml/2006/main">
          <a:off x="3397132" y="2430107"/>
          <a:ext cx="50618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 168 </a:t>
          </a:r>
          <a:r>
            <a:rPr lang="en-US" sz="1400" dirty="0" err="1"/>
            <a:t>hrs</a:t>
          </a:r>
          <a:endParaRPr lang="en-CA" sz="1400" dirty="0"/>
        </a:p>
      </cdr:txBody>
    </cdr:sp>
  </cdr:relSizeAnchor>
  <cdr:relSizeAnchor xmlns:cdr="http://schemas.openxmlformats.org/drawingml/2006/chartDrawing">
    <cdr:from>
      <cdr:x>0.77377</cdr:x>
      <cdr:y>0.69892</cdr:y>
    </cdr:from>
    <cdr:to>
      <cdr:x>0.8712</cdr:x>
      <cdr:y>0.96191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543FB2B-AE8C-464A-BE0F-34B8F9F6DEF9}"/>
            </a:ext>
          </a:extLst>
        </cdr:cNvPr>
        <cdr:cNvSpPr txBox="1"/>
      </cdr:nvSpPr>
      <cdr:spPr>
        <a:xfrm xmlns:a="http://schemas.openxmlformats.org/drawingml/2006/main">
          <a:off x="4020448" y="2430107"/>
          <a:ext cx="50618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    336 </a:t>
          </a:r>
          <a:r>
            <a:rPr lang="en-US" sz="1400" dirty="0" err="1"/>
            <a:t>hrs</a:t>
          </a:r>
          <a:endParaRPr lang="en-CA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0.50862</cdr:x>
      <cdr:y>0.11611</cdr:y>
    </cdr:from>
    <cdr:to>
      <cdr:x>0.70251</cdr:x>
      <cdr:y>0.63934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31837A18-E89B-4045-8244-B1630CE576BD}"/>
            </a:ext>
          </a:extLst>
        </cdr:cNvPr>
        <cdr:cNvCxnSpPr/>
      </cdr:nvCxnSpPr>
      <cdr:spPr>
        <a:xfrm xmlns:a="http://schemas.openxmlformats.org/drawingml/2006/main" flipV="1">
          <a:off x="2339224" y="425802"/>
          <a:ext cx="891704" cy="191880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0.20162</cdr:x>
      <cdr:y>0.17864</cdr:y>
    </cdr:from>
    <cdr:to>
      <cdr:x>0.63367</cdr:x>
      <cdr:y>0.27078</cdr:y>
    </cdr:to>
    <cdr:sp macro="" textlink="">
      <cdr:nvSpPr>
        <cdr:cNvPr id="3" name="TextBox 13">
          <a:extLst xmlns:a="http://schemas.openxmlformats.org/drawingml/2006/main">
            <a:ext uri="{FF2B5EF4-FFF2-40B4-BE49-F238E27FC236}">
              <a16:creationId xmlns:a16="http://schemas.microsoft.com/office/drawing/2014/main" id="{24B1E915-9142-4FFF-B698-064FB20C5565}"/>
            </a:ext>
          </a:extLst>
        </cdr:cNvPr>
        <cdr:cNvSpPr txBox="1"/>
      </cdr:nvSpPr>
      <cdr:spPr>
        <a:xfrm xmlns:a="http://schemas.openxmlformats.org/drawingml/2006/main">
          <a:off x="886710" y="655120"/>
          <a:ext cx="1900085" cy="3379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dirty="0"/>
            <a:t>Increasing stress level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0.5531</cdr:x>
      <cdr:y>0.09351</cdr:y>
    </cdr:from>
    <cdr:to>
      <cdr:x>0.81599</cdr:x>
      <cdr:y>0.62154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5CEB7847-FDC2-42FB-B27C-5090F9E0BCF6}"/>
            </a:ext>
          </a:extLst>
        </cdr:cNvPr>
        <cdr:cNvCxnSpPr/>
      </cdr:nvCxnSpPr>
      <cdr:spPr>
        <a:xfrm xmlns:a="http://schemas.openxmlformats.org/drawingml/2006/main" flipV="1">
          <a:off x="2418647" y="304748"/>
          <a:ext cx="1149592" cy="17208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0.37437</cdr:x>
      <cdr:y>0.61818</cdr:y>
    </cdr:from>
    <cdr:to>
      <cdr:x>0.80641</cdr:x>
      <cdr:y>0.71296</cdr:y>
    </cdr:to>
    <cdr:sp macro="" textlink="">
      <cdr:nvSpPr>
        <cdr:cNvPr id="4" name="TextBox 13">
          <a:extLst xmlns:a="http://schemas.openxmlformats.org/drawingml/2006/main">
            <a:ext uri="{FF2B5EF4-FFF2-40B4-BE49-F238E27FC236}">
              <a16:creationId xmlns:a16="http://schemas.microsoft.com/office/drawing/2014/main" id="{24B1E915-9142-4FFF-B698-064FB20C5565}"/>
            </a:ext>
          </a:extLst>
        </cdr:cNvPr>
        <cdr:cNvSpPr txBox="1"/>
      </cdr:nvSpPr>
      <cdr:spPr>
        <a:xfrm xmlns:a="http://schemas.openxmlformats.org/drawingml/2006/main">
          <a:off x="1335056" y="1806476"/>
          <a:ext cx="154074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dirty="0"/>
            <a:t>Increasing stress level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0.26301</cdr:x>
      <cdr:y>0.18106</cdr:y>
    </cdr:from>
    <cdr:to>
      <cdr:x>0.38725</cdr:x>
      <cdr:y>0.25044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562400" y="1155600"/>
          <a:ext cx="738000" cy="442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200" b="1" dirty="0">
              <a:solidFill>
                <a:srgbClr val="FF0000"/>
              </a:solidFill>
            </a:rPr>
            <a:t>400 MPa</a:t>
          </a:r>
        </a:p>
      </cdr:txBody>
    </cdr:sp>
  </cdr:relSizeAnchor>
  <cdr:relSizeAnchor xmlns:cdr="http://schemas.openxmlformats.org/drawingml/2006/chartDrawing">
    <cdr:from>
      <cdr:x>0.3218</cdr:x>
      <cdr:y>0.21829</cdr:y>
    </cdr:from>
    <cdr:to>
      <cdr:x>0.35816</cdr:x>
      <cdr:y>0.23803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F7A44E1C-654B-4CD1-A4C1-FC1622092D01}"/>
            </a:ext>
          </a:extLst>
        </cdr:cNvPr>
        <cdr:cNvCxnSpPr/>
      </cdr:nvCxnSpPr>
      <cdr:spPr>
        <a:xfrm xmlns:a="http://schemas.openxmlformats.org/drawingml/2006/main">
          <a:off x="1911600" y="1393200"/>
          <a:ext cx="216000" cy="126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0.52664</cdr:x>
      <cdr:y>0.62534</cdr:y>
    </cdr:from>
    <cdr:to>
      <cdr:x>0.65088</cdr:x>
      <cdr:y>0.69471</cdr:y>
    </cdr:to>
    <cdr:sp macro="" textlink="">
      <cdr:nvSpPr>
        <cdr:cNvPr id="5" name="Text Box 1"/>
        <cdr:cNvSpPr txBox="1"/>
      </cdr:nvSpPr>
      <cdr:spPr>
        <a:xfrm xmlns:a="http://schemas.openxmlformats.org/drawingml/2006/main">
          <a:off x="3347638" y="3630344"/>
          <a:ext cx="789737" cy="402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b="1" dirty="0">
              <a:solidFill>
                <a:schemeClr val="tx1"/>
              </a:solidFill>
            </a:rPr>
            <a:t>0 MPa</a:t>
          </a:r>
        </a:p>
      </cdr:txBody>
    </cdr:sp>
  </cdr:relSizeAnchor>
  <cdr:relSizeAnchor xmlns:cdr="http://schemas.openxmlformats.org/drawingml/2006/chartDrawing">
    <cdr:from>
      <cdr:x>0.5</cdr:x>
      <cdr:y>0.58954</cdr:y>
    </cdr:from>
    <cdr:to>
      <cdr:x>0.53643</cdr:x>
      <cdr:y>0.63021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55C0180F-180E-4575-BC7F-E4C4C1527749}"/>
            </a:ext>
          </a:extLst>
        </cdr:cNvPr>
        <cdr:cNvCxnSpPr/>
      </cdr:nvCxnSpPr>
      <cdr:spPr>
        <a:xfrm xmlns:a="http://schemas.openxmlformats.org/drawingml/2006/main" flipH="1" flipV="1">
          <a:off x="3178271" y="3422466"/>
          <a:ext cx="231569" cy="23610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0.37577</cdr:x>
      <cdr:y>0.49142</cdr:y>
    </cdr:from>
    <cdr:to>
      <cdr:x>0.5</cdr:x>
      <cdr:y>0.56079</cdr:y>
    </cdr:to>
    <cdr:sp macro="" textlink="">
      <cdr:nvSpPr>
        <cdr:cNvPr id="8" name="Text Box 1"/>
        <cdr:cNvSpPr txBox="1"/>
      </cdr:nvSpPr>
      <cdr:spPr>
        <a:xfrm xmlns:a="http://schemas.openxmlformats.org/drawingml/2006/main">
          <a:off x="2388597" y="2852878"/>
          <a:ext cx="789674" cy="402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b="1" dirty="0">
              <a:solidFill>
                <a:srgbClr val="0070C0"/>
              </a:solidFill>
            </a:rPr>
            <a:t>160 MPa</a:t>
          </a:r>
        </a:p>
      </cdr:txBody>
    </cdr:sp>
  </cdr:relSizeAnchor>
  <cdr:relSizeAnchor xmlns:cdr="http://schemas.openxmlformats.org/drawingml/2006/chartDrawing">
    <cdr:from>
      <cdr:x>0.42955</cdr:x>
      <cdr:y>0.4586</cdr:y>
    </cdr:from>
    <cdr:to>
      <cdr:x>0.44403</cdr:x>
      <cdr:y>0.48856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512F212E-73D1-4DC2-A14B-1B234F9C5C04}"/>
            </a:ext>
          </a:extLst>
        </cdr:cNvPr>
        <cdr:cNvCxnSpPr/>
      </cdr:nvCxnSpPr>
      <cdr:spPr>
        <a:xfrm xmlns:a="http://schemas.openxmlformats.org/drawingml/2006/main" flipV="1">
          <a:off x="2730467" y="2662317"/>
          <a:ext cx="92042" cy="17392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0.49077</cdr:x>
      <cdr:y>0.12959</cdr:y>
    </cdr:from>
    <cdr:to>
      <cdr:x>0.58101</cdr:x>
      <cdr:y>0.18168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904135" y="819048"/>
          <a:ext cx="534009" cy="329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200" dirty="0">
              <a:solidFill>
                <a:srgbClr val="00B0F0"/>
              </a:solidFill>
            </a:rPr>
            <a:t>320 MPa</a:t>
          </a:r>
        </a:p>
      </cdr:txBody>
    </cdr:sp>
  </cdr:relSizeAnchor>
  <cdr:relSizeAnchor xmlns:cdr="http://schemas.openxmlformats.org/drawingml/2006/chartDrawing">
    <cdr:from>
      <cdr:x>0.37202</cdr:x>
      <cdr:y>0.15394</cdr:y>
    </cdr:from>
    <cdr:to>
      <cdr:x>0.49571</cdr:x>
      <cdr:y>0.23132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BB102A05-18F2-4C6C-90A2-100C5F9EA6BF}"/>
            </a:ext>
          </a:extLst>
        </cdr:cNvPr>
        <cdr:cNvCxnSpPr/>
      </cdr:nvCxnSpPr>
      <cdr:spPr>
        <a:xfrm xmlns:a="http://schemas.openxmlformats.org/drawingml/2006/main" flipH="1">
          <a:off x="2201444" y="972921"/>
          <a:ext cx="731952" cy="48905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70C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0.48822</cdr:x>
      <cdr:y>0.06359</cdr:y>
    </cdr:from>
    <cdr:to>
      <cdr:x>0.57847</cdr:x>
      <cdr:y>0.11568</cdr:y>
    </cdr:to>
    <cdr:sp macro="" textlink="">
      <cdr:nvSpPr>
        <cdr:cNvPr id="6" name="Text Box 1"/>
        <cdr:cNvSpPr txBox="1"/>
      </cdr:nvSpPr>
      <cdr:spPr>
        <a:xfrm xmlns:a="http://schemas.openxmlformats.org/drawingml/2006/main">
          <a:off x="2889098" y="401929"/>
          <a:ext cx="534009" cy="329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dirty="0">
              <a:solidFill>
                <a:srgbClr val="00B050"/>
              </a:solidFill>
            </a:rPr>
            <a:t>400 MPa</a:t>
          </a:r>
        </a:p>
      </cdr:txBody>
    </cdr:sp>
  </cdr:relSizeAnchor>
  <cdr:relSizeAnchor xmlns:cdr="http://schemas.openxmlformats.org/drawingml/2006/chartDrawing">
    <cdr:from>
      <cdr:x>0.48939</cdr:x>
      <cdr:y>0.25682</cdr:y>
    </cdr:from>
    <cdr:to>
      <cdr:x>0.57963</cdr:x>
      <cdr:y>0.30891</cdr:y>
    </cdr:to>
    <cdr:sp macro="" textlink="">
      <cdr:nvSpPr>
        <cdr:cNvPr id="7" name="Text Box 1"/>
        <cdr:cNvSpPr txBox="1"/>
      </cdr:nvSpPr>
      <cdr:spPr>
        <a:xfrm xmlns:a="http://schemas.openxmlformats.org/drawingml/2006/main">
          <a:off x="2896007" y="1623161"/>
          <a:ext cx="534009" cy="329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dirty="0">
              <a:solidFill>
                <a:srgbClr val="FFC000"/>
              </a:solidFill>
            </a:rPr>
            <a:t>240 MPa</a:t>
          </a:r>
        </a:p>
      </cdr:txBody>
    </cdr:sp>
  </cdr:relSizeAnchor>
  <cdr:relSizeAnchor xmlns:cdr="http://schemas.openxmlformats.org/drawingml/2006/chartDrawing">
    <cdr:from>
      <cdr:x>0.36584</cdr:x>
      <cdr:y>0.2801</cdr:y>
    </cdr:from>
    <cdr:to>
      <cdr:x>0.49571</cdr:x>
      <cdr:y>0.36668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1ADD368D-6FEA-41FA-802C-DFC1F91D81EE}"/>
            </a:ext>
          </a:extLst>
        </cdr:cNvPr>
        <cdr:cNvCxnSpPr/>
      </cdr:nvCxnSpPr>
      <cdr:spPr>
        <a:xfrm xmlns:a="http://schemas.openxmlformats.org/drawingml/2006/main" flipH="1">
          <a:off x="2164868" y="1770278"/>
          <a:ext cx="768528" cy="54716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C00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0.42031</cdr:y>
    </cdr:from>
    <cdr:to>
      <cdr:x>0.59024</cdr:x>
      <cdr:y>0.47239</cdr:y>
    </cdr:to>
    <cdr:sp macro="" textlink="">
      <cdr:nvSpPr>
        <cdr:cNvPr id="9" name="Text Box 1"/>
        <cdr:cNvSpPr txBox="1"/>
      </cdr:nvSpPr>
      <cdr:spPr>
        <a:xfrm xmlns:a="http://schemas.openxmlformats.org/drawingml/2006/main">
          <a:off x="3328611" y="2378877"/>
          <a:ext cx="600748" cy="294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dirty="0">
              <a:solidFill>
                <a:schemeClr val="bg2">
                  <a:lumMod val="50000"/>
                </a:schemeClr>
              </a:solidFill>
            </a:rPr>
            <a:t>160 MPa</a:t>
          </a:r>
        </a:p>
      </cdr:txBody>
    </cdr:sp>
  </cdr:relSizeAnchor>
  <cdr:relSizeAnchor xmlns:cdr="http://schemas.openxmlformats.org/drawingml/2006/chartDrawing">
    <cdr:from>
      <cdr:x>0.36545</cdr:x>
      <cdr:y>0.46018</cdr:y>
    </cdr:from>
    <cdr:to>
      <cdr:x>0.5</cdr:x>
      <cdr:y>0.53669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43F8C934-6A2C-40CB-9CF9-5467199AA60A}"/>
            </a:ext>
          </a:extLst>
        </cdr:cNvPr>
        <cdr:cNvCxnSpPr/>
      </cdr:nvCxnSpPr>
      <cdr:spPr>
        <a:xfrm xmlns:a="http://schemas.openxmlformats.org/drawingml/2006/main" flipH="1">
          <a:off x="2432882" y="2604504"/>
          <a:ext cx="895729" cy="4330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2">
              <a:lumMod val="75000"/>
            </a:schemeClr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0.08668</cdr:x>
      <cdr:y>0.59032</cdr:y>
    </cdr:from>
    <cdr:to>
      <cdr:x>0.17692</cdr:x>
      <cdr:y>0.6424</cdr:y>
    </cdr:to>
    <cdr:sp macro="" textlink="">
      <cdr:nvSpPr>
        <cdr:cNvPr id="12" name="Text Box 1"/>
        <cdr:cNvSpPr txBox="1"/>
      </cdr:nvSpPr>
      <cdr:spPr>
        <a:xfrm xmlns:a="http://schemas.openxmlformats.org/drawingml/2006/main">
          <a:off x="577060" y="3341106"/>
          <a:ext cx="600747" cy="294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dirty="0">
              <a:solidFill>
                <a:srgbClr val="FF0000"/>
              </a:solidFill>
            </a:rPr>
            <a:t>80 MPa</a:t>
          </a:r>
        </a:p>
      </cdr:txBody>
    </cdr:sp>
  </cdr:relSizeAnchor>
  <cdr:relSizeAnchor xmlns:cdr="http://schemas.openxmlformats.org/drawingml/2006/chartDrawing">
    <cdr:from>
      <cdr:x>0.17692</cdr:x>
      <cdr:y>0.61023</cdr:y>
    </cdr:from>
    <cdr:to>
      <cdr:x>0.29091</cdr:x>
      <cdr:y>0.64746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93545486-C146-4D74-BAFE-674456F030BA}"/>
            </a:ext>
          </a:extLst>
        </cdr:cNvPr>
        <cdr:cNvCxnSpPr/>
      </cdr:nvCxnSpPr>
      <cdr:spPr>
        <a:xfrm xmlns:a="http://schemas.openxmlformats.org/drawingml/2006/main">
          <a:off x="1177807" y="3453768"/>
          <a:ext cx="758857" cy="21071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0.08668</cdr:x>
      <cdr:y>0.65395</cdr:y>
    </cdr:from>
    <cdr:to>
      <cdr:x>0.17692</cdr:x>
      <cdr:y>0.70604</cdr:y>
    </cdr:to>
    <cdr:sp macro="" textlink="">
      <cdr:nvSpPr>
        <cdr:cNvPr id="15" name="Text Box 1"/>
        <cdr:cNvSpPr txBox="1"/>
      </cdr:nvSpPr>
      <cdr:spPr>
        <a:xfrm xmlns:a="http://schemas.openxmlformats.org/drawingml/2006/main">
          <a:off x="577060" y="3701233"/>
          <a:ext cx="600747" cy="294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dirty="0"/>
            <a:t>0 MPa</a:t>
          </a:r>
        </a:p>
      </cdr:txBody>
    </cdr:sp>
  </cdr:relSizeAnchor>
  <cdr:relSizeAnchor xmlns:cdr="http://schemas.openxmlformats.org/drawingml/2006/chartDrawing">
    <cdr:from>
      <cdr:x>0.16161</cdr:x>
      <cdr:y>0.67601</cdr:y>
    </cdr:from>
    <cdr:to>
      <cdr:x>0.2756</cdr:x>
      <cdr:y>0.71324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FCEDA929-8A61-462D-84C6-AE3A6B551B54}"/>
            </a:ext>
          </a:extLst>
        </cdr:cNvPr>
        <cdr:cNvCxnSpPr/>
      </cdr:nvCxnSpPr>
      <cdr:spPr>
        <a:xfrm xmlns:a="http://schemas.openxmlformats.org/drawingml/2006/main">
          <a:off x="1075874" y="3826088"/>
          <a:ext cx="758856" cy="21071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0.39269</cdr:x>
      <cdr:y>0.10535</cdr:y>
    </cdr:from>
    <cdr:to>
      <cdr:x>0.47369</cdr:x>
      <cdr:y>0.1418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AFA05D9E-9E34-45FB-A685-D4A0D350D3CF}"/>
            </a:ext>
          </a:extLst>
        </cdr:cNvPr>
        <cdr:cNvCxnSpPr/>
      </cdr:nvCxnSpPr>
      <cdr:spPr>
        <a:xfrm xmlns:a="http://schemas.openxmlformats.org/drawingml/2006/main" flipH="1">
          <a:off x="2614204" y="596245"/>
          <a:ext cx="539235" cy="2063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92D050"/>
          </a:solidFill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0.49077</cdr:x>
      <cdr:y>0.12959</cdr:y>
    </cdr:from>
    <cdr:to>
      <cdr:x>0.58101</cdr:x>
      <cdr:y>0.18168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2904135" y="819048"/>
          <a:ext cx="534009" cy="329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800">
              <a:solidFill>
                <a:srgbClr val="00B0F0"/>
              </a:solidFill>
            </a:rPr>
            <a:t>320 MPa</a:t>
          </a:r>
        </a:p>
      </cdr:txBody>
    </cdr:sp>
  </cdr:relSizeAnchor>
  <cdr:relSizeAnchor xmlns:cdr="http://schemas.openxmlformats.org/drawingml/2006/chartDrawing">
    <cdr:from>
      <cdr:x>0.37202</cdr:x>
      <cdr:y>0.15394</cdr:y>
    </cdr:from>
    <cdr:to>
      <cdr:x>0.49571</cdr:x>
      <cdr:y>0.23132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BB102A05-18F2-4C6C-90A2-100C5F9EA6BF}"/>
            </a:ext>
          </a:extLst>
        </cdr:cNvPr>
        <cdr:cNvCxnSpPr/>
      </cdr:nvCxnSpPr>
      <cdr:spPr>
        <a:xfrm xmlns:a="http://schemas.openxmlformats.org/drawingml/2006/main" flipH="1">
          <a:off x="2201444" y="972921"/>
          <a:ext cx="731952" cy="48905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70C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0.48822</cdr:x>
      <cdr:y>0.06359</cdr:y>
    </cdr:from>
    <cdr:to>
      <cdr:x>0.57847</cdr:x>
      <cdr:y>0.11568</cdr:y>
    </cdr:to>
    <cdr:sp macro="" textlink="">
      <cdr:nvSpPr>
        <cdr:cNvPr id="6" name="Text Box 1"/>
        <cdr:cNvSpPr txBox="1"/>
      </cdr:nvSpPr>
      <cdr:spPr>
        <a:xfrm xmlns:a="http://schemas.openxmlformats.org/drawingml/2006/main">
          <a:off x="2889098" y="401929"/>
          <a:ext cx="534009" cy="329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800" dirty="0">
              <a:solidFill>
                <a:srgbClr val="00B050"/>
              </a:solidFill>
            </a:rPr>
            <a:t>400 MPa</a:t>
          </a:r>
        </a:p>
      </cdr:txBody>
    </cdr:sp>
  </cdr:relSizeAnchor>
  <cdr:relSizeAnchor xmlns:cdr="http://schemas.openxmlformats.org/drawingml/2006/chartDrawing">
    <cdr:from>
      <cdr:x>0.48939</cdr:x>
      <cdr:y>0.25682</cdr:y>
    </cdr:from>
    <cdr:to>
      <cdr:x>0.57963</cdr:x>
      <cdr:y>0.30891</cdr:y>
    </cdr:to>
    <cdr:sp macro="" textlink="">
      <cdr:nvSpPr>
        <cdr:cNvPr id="7" name="Text Box 1"/>
        <cdr:cNvSpPr txBox="1"/>
      </cdr:nvSpPr>
      <cdr:spPr>
        <a:xfrm xmlns:a="http://schemas.openxmlformats.org/drawingml/2006/main">
          <a:off x="2896007" y="1623161"/>
          <a:ext cx="534009" cy="329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800">
              <a:solidFill>
                <a:srgbClr val="FFC000"/>
              </a:solidFill>
            </a:rPr>
            <a:t>240 MPa</a:t>
          </a:r>
        </a:p>
      </cdr:txBody>
    </cdr:sp>
  </cdr:relSizeAnchor>
  <cdr:relSizeAnchor xmlns:cdr="http://schemas.openxmlformats.org/drawingml/2006/chartDrawing">
    <cdr:from>
      <cdr:x>0.36584</cdr:x>
      <cdr:y>0.2801</cdr:y>
    </cdr:from>
    <cdr:to>
      <cdr:x>0.49571</cdr:x>
      <cdr:y>0.36668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1ADD368D-6FEA-41FA-802C-DFC1F91D81EE}"/>
            </a:ext>
          </a:extLst>
        </cdr:cNvPr>
        <cdr:cNvCxnSpPr/>
      </cdr:nvCxnSpPr>
      <cdr:spPr>
        <a:xfrm xmlns:a="http://schemas.openxmlformats.org/drawingml/2006/main" flipH="1">
          <a:off x="2164868" y="1770278"/>
          <a:ext cx="768528" cy="54716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C00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0.41708</cdr:y>
    </cdr:from>
    <cdr:to>
      <cdr:x>0.59024</cdr:x>
      <cdr:y>0.46916</cdr:y>
    </cdr:to>
    <cdr:sp macro="" textlink="">
      <cdr:nvSpPr>
        <cdr:cNvPr id="9" name="Text Box 1"/>
        <cdr:cNvSpPr txBox="1"/>
      </cdr:nvSpPr>
      <cdr:spPr>
        <a:xfrm xmlns:a="http://schemas.openxmlformats.org/drawingml/2006/main">
          <a:off x="2423927" y="1844055"/>
          <a:ext cx="437471" cy="230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800" dirty="0">
              <a:solidFill>
                <a:schemeClr val="bg2">
                  <a:lumMod val="50000"/>
                </a:schemeClr>
              </a:solidFill>
            </a:rPr>
            <a:t>160 MPa</a:t>
          </a:r>
        </a:p>
      </cdr:txBody>
    </cdr:sp>
  </cdr:relSizeAnchor>
  <cdr:relSizeAnchor xmlns:cdr="http://schemas.openxmlformats.org/drawingml/2006/chartDrawing">
    <cdr:from>
      <cdr:x>0.36545</cdr:x>
      <cdr:y>0.47403</cdr:y>
    </cdr:from>
    <cdr:to>
      <cdr:x>0.5</cdr:x>
      <cdr:y>0.55054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43F8C934-6A2C-40CB-9CF9-5467199AA60A}"/>
            </a:ext>
          </a:extLst>
        </cdr:cNvPr>
        <cdr:cNvCxnSpPr/>
      </cdr:nvCxnSpPr>
      <cdr:spPr>
        <a:xfrm xmlns:a="http://schemas.openxmlformats.org/drawingml/2006/main" flipH="1">
          <a:off x="1771648" y="2095864"/>
          <a:ext cx="652279" cy="33827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2">
              <a:lumMod val="75000"/>
            </a:schemeClr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0.09244</cdr:x>
      <cdr:y>0.58018</cdr:y>
    </cdr:from>
    <cdr:to>
      <cdr:x>0.18268</cdr:x>
      <cdr:y>0.63226</cdr:y>
    </cdr:to>
    <cdr:sp macro="" textlink="">
      <cdr:nvSpPr>
        <cdr:cNvPr id="12" name="Text Box 1"/>
        <cdr:cNvSpPr txBox="1"/>
      </cdr:nvSpPr>
      <cdr:spPr>
        <a:xfrm xmlns:a="http://schemas.openxmlformats.org/drawingml/2006/main">
          <a:off x="448136" y="2565190"/>
          <a:ext cx="437470" cy="230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800" dirty="0">
              <a:solidFill>
                <a:srgbClr val="FF0000"/>
              </a:solidFill>
            </a:rPr>
            <a:t>80 MPa</a:t>
          </a:r>
        </a:p>
      </cdr:txBody>
    </cdr:sp>
  </cdr:relSizeAnchor>
  <cdr:relSizeAnchor xmlns:cdr="http://schemas.openxmlformats.org/drawingml/2006/chartDrawing">
    <cdr:from>
      <cdr:x>0.17528</cdr:x>
      <cdr:y>0.61033</cdr:y>
    </cdr:from>
    <cdr:to>
      <cdr:x>0.28927</cdr:x>
      <cdr:y>0.64756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93545486-C146-4D74-BAFE-674456F030BA}"/>
            </a:ext>
          </a:extLst>
        </cdr:cNvPr>
        <cdr:cNvCxnSpPr/>
      </cdr:nvCxnSpPr>
      <cdr:spPr>
        <a:xfrm xmlns:a="http://schemas.openxmlformats.org/drawingml/2006/main">
          <a:off x="849732" y="2698481"/>
          <a:ext cx="552607" cy="16460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C0000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0.082</cdr:x>
      <cdr:y>0.64232</cdr:y>
    </cdr:from>
    <cdr:to>
      <cdr:x>0.17224</cdr:x>
      <cdr:y>0.69441</cdr:y>
    </cdr:to>
    <cdr:sp macro="" textlink="">
      <cdr:nvSpPr>
        <cdr:cNvPr id="15" name="Text Box 1"/>
        <cdr:cNvSpPr txBox="1"/>
      </cdr:nvSpPr>
      <cdr:spPr>
        <a:xfrm xmlns:a="http://schemas.openxmlformats.org/drawingml/2006/main">
          <a:off x="397538" y="2839926"/>
          <a:ext cx="437470" cy="230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800" dirty="0"/>
            <a:t>0 MPa</a:t>
          </a:r>
        </a:p>
      </cdr:txBody>
    </cdr:sp>
  </cdr:relSizeAnchor>
  <cdr:relSizeAnchor xmlns:cdr="http://schemas.openxmlformats.org/drawingml/2006/chartDrawing">
    <cdr:from>
      <cdr:x>0.16161</cdr:x>
      <cdr:y>0.67075</cdr:y>
    </cdr:from>
    <cdr:to>
      <cdr:x>0.2756</cdr:x>
      <cdr:y>0.70798</cdr:y>
    </cdr:to>
    <cdr:cxnSp macro="">
      <cdr:nvCxnSpPr>
        <cdr:cNvPr id="16" name="Straight Arrow Connector 15">
          <a:extLst xmlns:a="http://schemas.openxmlformats.org/drawingml/2006/main">
            <a:ext uri="{FF2B5EF4-FFF2-40B4-BE49-F238E27FC236}">
              <a16:creationId xmlns:a16="http://schemas.microsoft.com/office/drawing/2014/main" id="{FCEDA929-8A61-462D-84C6-AE3A6B551B54}"/>
            </a:ext>
          </a:extLst>
        </cdr:cNvPr>
        <cdr:cNvCxnSpPr/>
      </cdr:nvCxnSpPr>
      <cdr:spPr>
        <a:xfrm xmlns:a="http://schemas.openxmlformats.org/drawingml/2006/main">
          <a:off x="783462" y="2965596"/>
          <a:ext cx="552607" cy="16460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0.39841</cdr:x>
      <cdr:y>0.09188</cdr:y>
    </cdr:from>
    <cdr:to>
      <cdr:x>0.47941</cdr:x>
      <cdr:y>0.12833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AFA05D9E-9E34-45FB-A685-D4A0D350D3CF}"/>
            </a:ext>
          </a:extLst>
        </cdr:cNvPr>
        <cdr:cNvCxnSpPr/>
      </cdr:nvCxnSpPr>
      <cdr:spPr>
        <a:xfrm xmlns:a="http://schemas.openxmlformats.org/drawingml/2006/main" flipH="1">
          <a:off x="2081113" y="520018"/>
          <a:ext cx="423080" cy="20630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0.36644</cdr:x>
      <cdr:y>0.05028</cdr:y>
    </cdr:from>
    <cdr:to>
      <cdr:x>0.36644</cdr:x>
      <cdr:y>0.71893</cdr:y>
    </cdr:to>
    <cdr:cxnSp macro="">
      <cdr:nvCxnSpPr>
        <cdr:cNvPr id="17" name="Straight Arrow Connector 16">
          <a:extLst xmlns:a="http://schemas.openxmlformats.org/drawingml/2006/main">
            <a:ext uri="{FF2B5EF4-FFF2-40B4-BE49-F238E27FC236}">
              <a16:creationId xmlns:a16="http://schemas.microsoft.com/office/drawing/2014/main" id="{DE43AF0C-F859-4645-864F-301036C3E252}"/>
            </a:ext>
          </a:extLst>
        </cdr:cNvPr>
        <cdr:cNvCxnSpPr/>
      </cdr:nvCxnSpPr>
      <cdr:spPr>
        <a:xfrm xmlns:a="http://schemas.openxmlformats.org/drawingml/2006/main">
          <a:off x="1776450" y="222293"/>
          <a:ext cx="0" cy="2956324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844FB-7988-4E44-B87D-B4EA212FF6EC}" type="datetimeFigureOut">
              <a:rPr lang="en-CA" smtClean="0"/>
              <a:t>2022-05-07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82CE5-950D-4B79-80E7-10E3DA7DE2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96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CA" sz="2400" b="1" dirty="0">
                <a:cs typeface="Times New Roman" panose="02020603050405020304" pitchFamily="18" charset="0"/>
              </a:rPr>
              <a:t>Sensitivity to both stress and microstructure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b="1" dirty="0">
                <a:cs typeface="Times New Roman" panose="02020603050405020304" pitchFamily="18" charset="0"/>
              </a:rPr>
              <a:t>Quality control tool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200" b="1" dirty="0"/>
              <a:t>residual stress </a:t>
            </a:r>
            <a:r>
              <a:rPr lang="en-CA" sz="2200" b="1" dirty="0"/>
              <a:t>evaluation</a:t>
            </a:r>
            <a:endParaRPr lang="en-GB" sz="22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200" b="1" dirty="0"/>
              <a:t>microstructural characterization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200" b="1" dirty="0"/>
              <a:t>bulk  and case  heat treatment, grinding, welding, casting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200" b="1" dirty="0"/>
              <a:t>mechanical properties prediction, such as hardness and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82CE5-950D-4B79-80E7-10E3DA7DE27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20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Practice</a:t>
            </a:r>
            <a:r>
              <a:rPr lang="en-CA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post-fabrication heat treatments (</a:t>
            </a: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residual stress relief)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long term  high temperature service application</a:t>
            </a:r>
            <a:endParaRPr lang="en-C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82CE5-950D-4B79-80E7-10E3DA7DE27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20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U-core electromagnet magnetizes the sample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Pick- up coil  senses resulting BN </a:t>
            </a:r>
            <a:r>
              <a:rPr lang="en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emissions</a:t>
            </a:r>
            <a:r>
              <a:rPr lang="en-C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endParaRPr lang="en-C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/>
              <a:t>Destructive, time consuming, and expensive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82CE5-950D-4B79-80E7-10E3DA7DE27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18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MBN energy increased with stress along the rolling direction (RD)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decreased along the transverse direction (TD)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82CE5-950D-4B79-80E7-10E3DA7DE27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71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MBN energy increased with stress along the rolling direction (RD)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decreased along the transverse direction (TD)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82CE5-950D-4B79-80E7-10E3DA7DE27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84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indication of complexity of investigating simultaneous effects of stress and microstructural changes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82CE5-950D-4B79-80E7-10E3DA7DE27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198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Ɵ as a function of peak flux for samples experiencing different levels of temper embrittlement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82CE5-950D-4B79-80E7-10E3DA7DE27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633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82CE5-950D-4B79-80E7-10E3DA7DE27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421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215682" y="2492896"/>
            <a:ext cx="8507436" cy="144016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400" b="1" baseline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Slide 1 Title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3503712" y="4221088"/>
            <a:ext cx="8061920" cy="617744"/>
          </a:xfrm>
          <a:prstGeom prst="rect">
            <a:avLst/>
          </a:prstGeom>
        </p:spPr>
        <p:txBody>
          <a:bodyPr lIns="45720" rIns="45720"/>
          <a:lstStyle>
            <a:lvl1pPr marL="0" marR="85342" indent="0" algn="r">
              <a:buNone/>
              <a:defRPr>
                <a:solidFill>
                  <a:schemeClr val="tx2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kumimoji="0" lang="en-US" dirty="0"/>
              <a:t>Slide 1 Subtitle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5400000">
            <a:off x="-2256404" y="3978204"/>
            <a:ext cx="5590063" cy="16952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anchor="t" compatLnSpc="1"/>
          <a:lstStyle/>
          <a:p>
            <a:endParaRPr kumimoji="0" lang="en-US" sz="240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2958352" y="3291771"/>
            <a:ext cx="6857999" cy="27446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-48683" y="-99391"/>
            <a:ext cx="661211" cy="6957392"/>
            <a:chOff x="-28366" y="-99391"/>
            <a:chExt cx="495908" cy="6957393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2400" baseline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2400" baseline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442D705-DBD1-16F4-6531-34651C590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35" y="5925277"/>
            <a:ext cx="3403155" cy="8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0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9669" y="1481329"/>
            <a:ext cx="8462731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3279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0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8683" y="-99391"/>
            <a:ext cx="661211" cy="6957392"/>
            <a:chOff x="-28366" y="-99391"/>
            <a:chExt cx="495908" cy="6957393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rot="5400000">
              <a:off x="-3213817" y="3188277"/>
              <a:ext cx="6855178" cy="48427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2400" baseline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rot="5400000">
              <a:off x="-3259109" y="3131352"/>
              <a:ext cx="6957393" cy="49590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EE2D2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2400" baseline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697085F8-6376-7AE0-F62A-567CC3DAAB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35" y="5925277"/>
            <a:ext cx="3403155" cy="8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467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87668" indent="-341367" algn="l" rtl="0" eaLnBrk="1" latinLnBrk="0" hangingPunct="1">
        <a:spcBef>
          <a:spcPts val="533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9035" indent="-304792" algn="l" rtl="0" eaLnBrk="1" latinLnBrk="0" hangingPunct="1">
        <a:spcBef>
          <a:spcPts val="432"/>
        </a:spcBef>
        <a:buClr>
          <a:schemeClr val="accent1"/>
        </a:buClr>
        <a:buFont typeface="Verdana"/>
        <a:buChar char="◦"/>
        <a:defRPr kumimoji="0" sz="3067" kern="1200">
          <a:solidFill>
            <a:schemeClr val="tx1"/>
          </a:solidFill>
          <a:latin typeface="+mn-lt"/>
          <a:ea typeface="+mn-ea"/>
          <a:cs typeface="+mn-cs"/>
        </a:defRPr>
      </a:lvl2pPr>
      <a:lvl3pPr marL="1146019" indent="-304792" algn="l" rtl="0" eaLnBrk="1" latinLnBrk="0" hangingPunct="1">
        <a:spcBef>
          <a:spcPts val="467"/>
        </a:spcBef>
        <a:buClr>
          <a:schemeClr val="accent2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62" indent="-304792" algn="l" rtl="0" eaLnBrk="1" latinLnBrk="0" hangingPunct="1">
        <a:spcBef>
          <a:spcPts val="467"/>
        </a:spcBef>
        <a:buClr>
          <a:schemeClr val="accent2"/>
        </a:buClr>
        <a:buFont typeface="Wingdings 2"/>
        <a:buChar char=""/>
        <a:defRPr kumimoji="0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-304792" algn="l" rtl="0" eaLnBrk="1" latinLnBrk="0" hangingPunct="1">
        <a:spcBef>
          <a:spcPts val="467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547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39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2743131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047924" indent="-304792" algn="l" rtl="0" eaLnBrk="1" latinLnBrk="0" hangingPunct="1">
        <a:spcBef>
          <a:spcPts val="467"/>
        </a:spcBef>
        <a:buClr>
          <a:schemeClr val="accent3"/>
        </a:buClr>
        <a:buFont typeface="Wingdings 2"/>
        <a:buChar char=""/>
        <a:defRPr kumimoji="0" sz="2133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9558-7386-F2FF-2153-C5ECA5594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1321" y="1618252"/>
            <a:ext cx="8627165" cy="1440160"/>
          </a:xfrm>
        </p:spPr>
        <p:txBody>
          <a:bodyPr>
            <a:noAutofit/>
          </a:bodyPr>
          <a:lstStyle/>
          <a:p>
            <a:pPr algn="ctr"/>
            <a:r>
              <a:rPr lang="en-CA" sz="3200" dirty="0"/>
              <a:t>Separating  Microstructural and Stress Effects on MBN Energy Parameter in Temper Embrittled Steel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E5D2D-740B-4B3D-6B20-902A88F21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3357" y="3799589"/>
            <a:ext cx="8865704" cy="617744"/>
          </a:xfrm>
        </p:spPr>
        <p:txBody>
          <a:bodyPr/>
          <a:lstStyle/>
          <a:p>
            <a:pPr algn="l"/>
            <a:r>
              <a:rPr lang="en-CA" sz="2000" dirty="0"/>
              <a:t>Mehrdad Kashefi </a:t>
            </a:r>
            <a:r>
              <a:rPr lang="en-CA" sz="2000" baseline="30000" dirty="0"/>
              <a:t>a</a:t>
            </a:r>
            <a:r>
              <a:rPr lang="en-CA" sz="2000" dirty="0"/>
              <a:t>, Thomas W. </a:t>
            </a:r>
            <a:r>
              <a:rPr lang="en-CA" sz="2000" dirty="0" err="1"/>
              <a:t>Krause</a:t>
            </a:r>
            <a:r>
              <a:rPr lang="en-CA" sz="2000" baseline="30000" dirty="0" err="1"/>
              <a:t>a</a:t>
            </a:r>
            <a:r>
              <a:rPr lang="en-CA" sz="2000" dirty="0"/>
              <a:t>, P. Ross </a:t>
            </a:r>
            <a:r>
              <a:rPr lang="en-CA" sz="2000" dirty="0" err="1"/>
              <a:t>Underhill</a:t>
            </a:r>
            <a:r>
              <a:rPr lang="en-CA" sz="2000" baseline="30000" dirty="0" err="1"/>
              <a:t>a</a:t>
            </a:r>
            <a:r>
              <a:rPr lang="en-CA" sz="2000" dirty="0"/>
              <a:t>, </a:t>
            </a:r>
            <a:r>
              <a:rPr lang="en-CA" sz="2000" dirty="0" err="1"/>
              <a:t>Aroba</a:t>
            </a:r>
            <a:r>
              <a:rPr lang="en-CA" sz="2000" dirty="0"/>
              <a:t> </a:t>
            </a:r>
            <a:r>
              <a:rPr lang="en-CA" sz="2000" dirty="0" err="1"/>
              <a:t>Saleem</a:t>
            </a:r>
            <a:r>
              <a:rPr lang="en-CA" sz="2000" baseline="30000" dirty="0" err="1"/>
              <a:t>a</a:t>
            </a:r>
            <a:r>
              <a:rPr lang="en-CA" sz="2000" dirty="0"/>
              <a:t> and Shannon P. </a:t>
            </a:r>
            <a:r>
              <a:rPr lang="en-CA" sz="2000" dirty="0" err="1"/>
              <a:t>Farrell</a:t>
            </a:r>
            <a:r>
              <a:rPr lang="en-CA" sz="2000" baseline="30000" dirty="0" err="1"/>
              <a:t>b</a:t>
            </a:r>
            <a:r>
              <a:rPr lang="en-CA" sz="2000" dirty="0"/>
              <a:t> </a:t>
            </a:r>
          </a:p>
          <a:p>
            <a:pPr marR="0" lvl="0" algn="l">
              <a:spcBef>
                <a:spcPts val="0"/>
              </a:spcBef>
              <a:buClrTx/>
              <a:buSzTx/>
              <a:defRPr/>
            </a:pPr>
            <a:r>
              <a:rPr lang="en-CA" sz="1400" i="1" baseline="30000" dirty="0" err="1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CA" sz="1400" i="1" dirty="0" err="1">
                <a:solidFill>
                  <a:prstClr val="black"/>
                </a:solidFill>
                <a:latin typeface="Calibri" panose="020F0502020204030204"/>
              </a:rPr>
              <a:t>Department</a:t>
            </a:r>
            <a:r>
              <a:rPr lang="en-CA" sz="1400" i="1" dirty="0">
                <a:solidFill>
                  <a:prstClr val="black"/>
                </a:solidFill>
                <a:latin typeface="Calibri" panose="020F0502020204030204"/>
              </a:rPr>
              <a:t> of Physics and Space Science, Royal Military College of Canada, Kingston, ON, K7K 7B4, Canada </a:t>
            </a:r>
          </a:p>
          <a:p>
            <a:pPr marR="0" lvl="0" algn="l">
              <a:spcBef>
                <a:spcPts val="0"/>
              </a:spcBef>
              <a:buClrTx/>
              <a:buSzTx/>
              <a:defRPr/>
            </a:pPr>
            <a:r>
              <a:rPr lang="en-CA" sz="1400" i="1" baseline="30000" dirty="0" err="1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CA" sz="1400" i="1" dirty="0" err="1">
                <a:solidFill>
                  <a:prstClr val="black"/>
                </a:solidFill>
                <a:latin typeface="Calibri" panose="020F0502020204030204"/>
              </a:rPr>
              <a:t>Defence</a:t>
            </a:r>
            <a:r>
              <a:rPr lang="en-CA" sz="1400" i="1" dirty="0">
                <a:solidFill>
                  <a:prstClr val="black"/>
                </a:solidFill>
                <a:latin typeface="Calibri" panose="020F0502020204030204"/>
              </a:rPr>
              <a:t> Research and Development Canada, Atlantic Research Centre, Dartmouth, NS, Canada</a:t>
            </a:r>
            <a:endParaRPr lang="en-CA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l"/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34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2392BF-8BA0-426F-84A1-CBD0C2345CF8}"/>
              </a:ext>
            </a:extLst>
          </p:cNvPr>
          <p:cNvSpPr txBox="1"/>
          <p:nvPr/>
        </p:nvSpPr>
        <p:spPr>
          <a:xfrm>
            <a:off x="855220" y="3981251"/>
            <a:ext cx="663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MBN analysis: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MBN 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72A7E-A683-4449-BA48-C1B48EACB3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26" y="884115"/>
            <a:ext cx="3627120" cy="45845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1DA16-7EF0-4E10-B333-D6503A871590}"/>
              </a:ext>
            </a:extLst>
          </p:cNvPr>
          <p:cNvSpPr/>
          <p:nvPr/>
        </p:nvSpPr>
        <p:spPr>
          <a:xfrm>
            <a:off x="7361383" y="5468705"/>
            <a:ext cx="471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MBN measurement of Q1N samples under stress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3A9AB-A877-4C77-9374-D6B9AEFBDC2A}"/>
              </a:ext>
            </a:extLst>
          </p:cNvPr>
          <p:cNvSpPr/>
          <p:nvPr/>
        </p:nvSpPr>
        <p:spPr>
          <a:xfrm>
            <a:off x="754685" y="2430344"/>
            <a:ext cx="6840036" cy="892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A" sz="2000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Stress levels: </a:t>
            </a:r>
            <a:r>
              <a:rPr lang="en-CA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0, 80, 160, 240, 320 and 400 </a:t>
            </a: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050BEF-A088-4225-A4E3-C91C404F6FFC}"/>
              </a:ext>
            </a:extLst>
          </p:cNvPr>
          <p:cNvSpPr/>
          <p:nvPr/>
        </p:nvSpPr>
        <p:spPr>
          <a:xfrm flipH="1">
            <a:off x="10781694" y="151592"/>
            <a:ext cx="1271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528F7-817C-4628-9F6E-1ED9587DD4AB}"/>
              </a:ext>
            </a:extLst>
          </p:cNvPr>
          <p:cNvSpPr txBox="1"/>
          <p:nvPr/>
        </p:nvSpPr>
        <p:spPr>
          <a:xfrm>
            <a:off x="1427696" y="3478523"/>
            <a:ext cx="2891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Y.S. = 550 MPa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ED684A-7AC9-44D0-9458-585F3529A53C}"/>
              </a:ext>
            </a:extLst>
          </p:cNvPr>
          <p:cNvSpPr/>
          <p:nvPr/>
        </p:nvSpPr>
        <p:spPr>
          <a:xfrm>
            <a:off x="1078945" y="4576312"/>
            <a:ext cx="5741123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Average of readings for five independent locations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BA77FE-829D-4F4C-B99D-310DDFBA18A3}"/>
              </a:ext>
            </a:extLst>
          </p:cNvPr>
          <p:cNvSpPr/>
          <p:nvPr/>
        </p:nvSpPr>
        <p:spPr>
          <a:xfrm>
            <a:off x="432684" y="1557406"/>
            <a:ext cx="972312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 mm thick samples with 178 mm length and 33 mm width) </a:t>
            </a:r>
          </a:p>
        </p:txBody>
      </p:sp>
    </p:spTree>
    <p:extLst>
      <p:ext uri="{BB962C8B-B14F-4D97-AF65-F5344CB8AC3E}">
        <p14:creationId xmlns:p14="http://schemas.microsoft.com/office/powerpoint/2010/main" val="216742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474ABA-F12F-4B9F-9BDE-6C555909D7D8}"/>
              </a:ext>
            </a:extLst>
          </p:cNvPr>
          <p:cNvSpPr txBox="1"/>
          <p:nvPr/>
        </p:nvSpPr>
        <p:spPr>
          <a:xfrm flipH="1">
            <a:off x="1021079" y="257008"/>
            <a:ext cx="2148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4FA2CA-AEB1-4074-B67C-B16BD909AA7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" y="1504315"/>
            <a:ext cx="2679700" cy="1924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7388FB-1FBC-461F-B006-B81D9F5499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79" y="1511935"/>
            <a:ext cx="2669540" cy="1917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FB3A3E-F73C-4C23-8830-2E2A7267A5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008" y="1511935"/>
            <a:ext cx="267843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4BC7A-DE3F-4BBD-8653-609E251D47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49" y="3694410"/>
            <a:ext cx="267843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228871-2A3A-4252-93B2-4518E8F39EC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694410"/>
            <a:ext cx="2678430" cy="19773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29E562-E994-43FE-A7A2-760996180350}"/>
              </a:ext>
            </a:extLst>
          </p:cNvPr>
          <p:cNvSpPr/>
          <p:nvPr/>
        </p:nvSpPr>
        <p:spPr>
          <a:xfrm>
            <a:off x="950282" y="3373929"/>
            <a:ext cx="415568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 hr                                                        48 hrs 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69D347-1194-43D4-89E4-7ECD75BC9E11}"/>
              </a:ext>
            </a:extLst>
          </p:cNvPr>
          <p:cNvSpPr/>
          <p:nvPr/>
        </p:nvSpPr>
        <p:spPr>
          <a:xfrm>
            <a:off x="7152008" y="3373929"/>
            <a:ext cx="81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96 hrs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146AD-FA7A-4970-88C5-FEDE654A94CE}"/>
              </a:ext>
            </a:extLst>
          </p:cNvPr>
          <p:cNvSpPr/>
          <p:nvPr/>
        </p:nvSpPr>
        <p:spPr>
          <a:xfrm>
            <a:off x="1130176" y="5705208"/>
            <a:ext cx="88235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168 hrs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7A0DF3-172E-44B1-82E6-BF8E68DFF23F}"/>
              </a:ext>
            </a:extLst>
          </p:cNvPr>
          <p:cNvSpPr/>
          <p:nvPr/>
        </p:nvSpPr>
        <p:spPr>
          <a:xfrm>
            <a:off x="4114409" y="5711428"/>
            <a:ext cx="87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336 hrs</a:t>
            </a:r>
            <a:endParaRPr lang="en-CA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608993-7DB7-45C0-92BA-E7B6430E64AF}"/>
              </a:ext>
            </a:extLst>
          </p:cNvPr>
          <p:cNvCxnSpPr>
            <a:cxnSpLocks/>
          </p:cNvCxnSpPr>
          <p:nvPr/>
        </p:nvCxnSpPr>
        <p:spPr>
          <a:xfrm>
            <a:off x="1744705" y="1202858"/>
            <a:ext cx="622554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85FB01E-CA24-43E0-8C3A-A72FF0858D8E}"/>
              </a:ext>
            </a:extLst>
          </p:cNvPr>
          <p:cNvSpPr txBox="1"/>
          <p:nvPr/>
        </p:nvSpPr>
        <p:spPr>
          <a:xfrm>
            <a:off x="2822713" y="820620"/>
            <a:ext cx="361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Increasing tempering time 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48470A-61DE-44F9-ACE9-0BAF563ADE42}"/>
              </a:ext>
            </a:extLst>
          </p:cNvPr>
          <p:cNvCxnSpPr>
            <a:cxnSpLocks/>
          </p:cNvCxnSpPr>
          <p:nvPr/>
        </p:nvCxnSpPr>
        <p:spPr>
          <a:xfrm>
            <a:off x="1744705" y="6530876"/>
            <a:ext cx="622554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0F71DD-7AF0-4753-AE93-9692C8F3FA97}"/>
              </a:ext>
            </a:extLst>
          </p:cNvPr>
          <p:cNvSpPr txBox="1"/>
          <p:nvPr/>
        </p:nvSpPr>
        <p:spPr>
          <a:xfrm>
            <a:off x="2822713" y="6161544"/>
            <a:ext cx="432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Reduction in pinning site density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BE5C03-E45E-4355-9367-5131D5373734}"/>
              </a:ext>
            </a:extLst>
          </p:cNvPr>
          <p:cNvSpPr/>
          <p:nvPr/>
        </p:nvSpPr>
        <p:spPr>
          <a:xfrm flipH="1">
            <a:off x="10781694" y="151592"/>
            <a:ext cx="1271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89455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7591840-1D29-44BC-8127-B2ECFBFE4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162131"/>
              </p:ext>
            </p:extLst>
          </p:nvPr>
        </p:nvGraphicFramePr>
        <p:xfrm>
          <a:off x="520064" y="884594"/>
          <a:ext cx="4704398" cy="370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028C639-3506-4F93-B269-40F89CBE84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836287"/>
              </p:ext>
            </p:extLst>
          </p:nvPr>
        </p:nvGraphicFramePr>
        <p:xfrm>
          <a:off x="5376862" y="998893"/>
          <a:ext cx="5195888" cy="3476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32A9A57-E1F4-4931-9E08-10C76C95FC53}"/>
              </a:ext>
            </a:extLst>
          </p:cNvPr>
          <p:cNvSpPr txBox="1"/>
          <p:nvPr/>
        </p:nvSpPr>
        <p:spPr>
          <a:xfrm>
            <a:off x="1118601" y="345268"/>
            <a:ext cx="6674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microstructure (no applied stress) on MBN energy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199476-90BB-4E1E-AB0D-9A137AA87423}"/>
              </a:ext>
            </a:extLst>
          </p:cNvPr>
          <p:cNvSpPr/>
          <p:nvPr/>
        </p:nvSpPr>
        <p:spPr>
          <a:xfrm>
            <a:off x="9397310" y="1282184"/>
            <a:ext cx="989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1.0 Tesla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793F8E-D2F3-44D8-8BB9-FAFAF95DF875}"/>
              </a:ext>
            </a:extLst>
          </p:cNvPr>
          <p:cNvSpPr/>
          <p:nvPr/>
        </p:nvSpPr>
        <p:spPr>
          <a:xfrm>
            <a:off x="520064" y="4833442"/>
            <a:ext cx="1121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Greater tempering time: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 degree of embrittlement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 pinning site density in the matrix     reduction in  MBN signal 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Reduced interaction of 180° domain walls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a decrease in available pinning sites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21D851B-A9EA-4F80-9FA4-C8FA53DC4286}"/>
              </a:ext>
            </a:extLst>
          </p:cNvPr>
          <p:cNvSpPr/>
          <p:nvPr/>
        </p:nvSpPr>
        <p:spPr>
          <a:xfrm>
            <a:off x="5376862" y="5340472"/>
            <a:ext cx="190500" cy="625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ACE153-D447-4E6D-8B54-E775E1D954F7}"/>
              </a:ext>
            </a:extLst>
          </p:cNvPr>
          <p:cNvSpPr txBox="1"/>
          <p:nvPr/>
        </p:nvSpPr>
        <p:spPr>
          <a:xfrm flipH="1">
            <a:off x="1424144" y="1005185"/>
            <a:ext cx="98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MPa</a:t>
            </a:r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46927-06F9-4926-8498-FF5AD8716FD9}"/>
              </a:ext>
            </a:extLst>
          </p:cNvPr>
          <p:cNvSpPr/>
          <p:nvPr/>
        </p:nvSpPr>
        <p:spPr>
          <a:xfrm flipH="1">
            <a:off x="10781694" y="151592"/>
            <a:ext cx="1271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5239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CE4B0948-A65A-4A0D-82DE-9DB0F3C159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120572"/>
              </p:ext>
            </p:extLst>
          </p:nvPr>
        </p:nvGraphicFramePr>
        <p:xfrm>
          <a:off x="966524" y="1628775"/>
          <a:ext cx="4599151" cy="366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1CFC7CA9-D85E-4101-9401-02207B463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182119"/>
              </p:ext>
            </p:extLst>
          </p:nvPr>
        </p:nvGraphicFramePr>
        <p:xfrm>
          <a:off x="6060614" y="1590547"/>
          <a:ext cx="4397835" cy="388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DE5140F1-807E-4276-9841-BD972CD74D63}"/>
              </a:ext>
            </a:extLst>
          </p:cNvPr>
          <p:cNvSpPr txBox="1"/>
          <p:nvPr/>
        </p:nvSpPr>
        <p:spPr>
          <a:xfrm>
            <a:off x="1275893" y="440091"/>
            <a:ext cx="3589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stress on MBN energy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BBECEDF-DB3A-4FBE-BB56-B9C8AFF36DA9}"/>
              </a:ext>
            </a:extLst>
          </p:cNvPr>
          <p:cNvCxnSpPr>
            <a:cxnSpLocks/>
          </p:cNvCxnSpPr>
          <p:nvPr/>
        </p:nvCxnSpPr>
        <p:spPr>
          <a:xfrm>
            <a:off x="8706548" y="2495431"/>
            <a:ext cx="1004364" cy="161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1CC6B6F-CE2A-499C-92C2-CFC6E2614C7D}"/>
              </a:ext>
            </a:extLst>
          </p:cNvPr>
          <p:cNvSpPr txBox="1"/>
          <p:nvPr/>
        </p:nvSpPr>
        <p:spPr>
          <a:xfrm>
            <a:off x="2656709" y="3976328"/>
            <a:ext cx="154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Increasing stress level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37774B-36DB-4D13-B495-CD939CA6806D}"/>
              </a:ext>
            </a:extLst>
          </p:cNvPr>
          <p:cNvSpPr txBox="1"/>
          <p:nvPr/>
        </p:nvSpPr>
        <p:spPr>
          <a:xfrm>
            <a:off x="4865530" y="3729692"/>
            <a:ext cx="58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0 MPa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A46B40-3B9D-427E-9E61-04124C471953}"/>
              </a:ext>
            </a:extLst>
          </p:cNvPr>
          <p:cNvSpPr txBox="1"/>
          <p:nvPr/>
        </p:nvSpPr>
        <p:spPr>
          <a:xfrm>
            <a:off x="9838976" y="1622370"/>
            <a:ext cx="68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0 MPa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2D844D-0E68-4AC7-9BC5-36713DEC4358}"/>
              </a:ext>
            </a:extLst>
          </p:cNvPr>
          <p:cNvSpPr txBox="1"/>
          <p:nvPr/>
        </p:nvSpPr>
        <p:spPr>
          <a:xfrm>
            <a:off x="5033963" y="1931249"/>
            <a:ext cx="737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400 MPa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622CF7-EB1F-4D71-8C12-8907AAAD3121}"/>
              </a:ext>
            </a:extLst>
          </p:cNvPr>
          <p:cNvSpPr txBox="1"/>
          <p:nvPr/>
        </p:nvSpPr>
        <p:spPr>
          <a:xfrm>
            <a:off x="9786938" y="4101409"/>
            <a:ext cx="737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400 MPa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A29FEDF-A056-488B-8778-970A86AE5CF6}"/>
              </a:ext>
            </a:extLst>
          </p:cNvPr>
          <p:cNvCxnSpPr>
            <a:cxnSpLocks/>
          </p:cNvCxnSpPr>
          <p:nvPr/>
        </p:nvCxnSpPr>
        <p:spPr>
          <a:xfrm flipH="1">
            <a:off x="4828101" y="2129537"/>
            <a:ext cx="142942" cy="27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8961072-206A-4ADD-8AD8-AFE297411D57}"/>
              </a:ext>
            </a:extLst>
          </p:cNvPr>
          <p:cNvCxnSpPr/>
          <p:nvPr/>
        </p:nvCxnSpPr>
        <p:spPr>
          <a:xfrm flipH="1" flipV="1">
            <a:off x="4793292" y="3529194"/>
            <a:ext cx="230188" cy="14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331E667-CB9B-4415-8BE2-2307B43DFD64}"/>
              </a:ext>
            </a:extLst>
          </p:cNvPr>
          <p:cNvCxnSpPr>
            <a:cxnSpLocks/>
          </p:cNvCxnSpPr>
          <p:nvPr/>
        </p:nvCxnSpPr>
        <p:spPr>
          <a:xfrm flipH="1">
            <a:off x="9626919" y="1807806"/>
            <a:ext cx="256128" cy="246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96673F1-D707-40B7-9A18-B8B9442C18E4}"/>
              </a:ext>
            </a:extLst>
          </p:cNvPr>
          <p:cNvCxnSpPr/>
          <p:nvPr/>
        </p:nvCxnSpPr>
        <p:spPr>
          <a:xfrm flipH="1" flipV="1">
            <a:off x="9887112" y="3848583"/>
            <a:ext cx="230188" cy="14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5D31C-1FBD-49C0-85BA-CDF18D476D6F}"/>
              </a:ext>
            </a:extLst>
          </p:cNvPr>
          <p:cNvSpPr/>
          <p:nvPr/>
        </p:nvSpPr>
        <p:spPr>
          <a:xfrm flipH="1">
            <a:off x="10781694" y="151592"/>
            <a:ext cx="1271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4442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446D670F-A7DB-4B1F-9008-91F50C52A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406014"/>
              </p:ext>
            </p:extLst>
          </p:nvPr>
        </p:nvGraphicFramePr>
        <p:xfrm>
          <a:off x="1244440" y="1531874"/>
          <a:ext cx="4372901" cy="358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19183001-5C4A-4704-9FF4-34DB44AFE0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35210"/>
              </p:ext>
            </p:extLst>
          </p:nvPr>
        </p:nvGraphicFramePr>
        <p:xfrm>
          <a:off x="6096000" y="1531875"/>
          <a:ext cx="4148138" cy="358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25FDD6E2-0DB6-45E4-8D0D-BFC72D5D6266}"/>
              </a:ext>
            </a:extLst>
          </p:cNvPr>
          <p:cNvSpPr/>
          <p:nvPr/>
        </p:nvSpPr>
        <p:spPr>
          <a:xfrm>
            <a:off x="782477" y="5629516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 in number of 180° domain walls with stress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reduction in  90° domain volume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CBF6ED4-284F-4A63-A5BA-CA56D3464FFE}"/>
              </a:ext>
            </a:extLst>
          </p:cNvPr>
          <p:cNvCxnSpPr>
            <a:cxnSpLocks/>
          </p:cNvCxnSpPr>
          <p:nvPr/>
        </p:nvCxnSpPr>
        <p:spPr>
          <a:xfrm>
            <a:off x="8097552" y="2411047"/>
            <a:ext cx="1041963" cy="152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5318B62-8E16-4FAD-ADEB-F59D8423D369}"/>
              </a:ext>
            </a:extLst>
          </p:cNvPr>
          <p:cNvSpPr txBox="1"/>
          <p:nvPr/>
        </p:nvSpPr>
        <p:spPr>
          <a:xfrm>
            <a:off x="6650887" y="2093027"/>
            <a:ext cx="154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Increasing stress level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B1D628-18D7-466E-8A79-728D3389B82C}"/>
              </a:ext>
            </a:extLst>
          </p:cNvPr>
          <p:cNvSpPr txBox="1"/>
          <p:nvPr/>
        </p:nvSpPr>
        <p:spPr>
          <a:xfrm>
            <a:off x="4990536" y="3661035"/>
            <a:ext cx="580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0 MPa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34395B-D5BB-489E-9B25-D1C61949BFE8}"/>
              </a:ext>
            </a:extLst>
          </p:cNvPr>
          <p:cNvSpPr txBox="1"/>
          <p:nvPr/>
        </p:nvSpPr>
        <p:spPr>
          <a:xfrm>
            <a:off x="9415847" y="1531874"/>
            <a:ext cx="737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0 MPa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C4C516-EC3A-4197-9625-265CC9D5F855}"/>
              </a:ext>
            </a:extLst>
          </p:cNvPr>
          <p:cNvSpPr txBox="1"/>
          <p:nvPr/>
        </p:nvSpPr>
        <p:spPr>
          <a:xfrm>
            <a:off x="4913269" y="1731881"/>
            <a:ext cx="737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400 MPa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58D574-E088-4684-911A-3DEDF3329822}"/>
              </a:ext>
            </a:extLst>
          </p:cNvPr>
          <p:cNvSpPr txBox="1"/>
          <p:nvPr/>
        </p:nvSpPr>
        <p:spPr>
          <a:xfrm>
            <a:off x="9566859" y="3742278"/>
            <a:ext cx="737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400 MPa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7671D9-9AA2-4D16-9596-D2CADEBA7EBD}"/>
              </a:ext>
            </a:extLst>
          </p:cNvPr>
          <p:cNvCxnSpPr>
            <a:cxnSpLocks/>
          </p:cNvCxnSpPr>
          <p:nvPr/>
        </p:nvCxnSpPr>
        <p:spPr>
          <a:xfrm flipH="1">
            <a:off x="4925274" y="1952813"/>
            <a:ext cx="355502" cy="140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62C1B86-6B5C-4E3E-869F-17492FBA9213}"/>
              </a:ext>
            </a:extLst>
          </p:cNvPr>
          <p:cNvCxnSpPr>
            <a:cxnSpLocks/>
          </p:cNvCxnSpPr>
          <p:nvPr/>
        </p:nvCxnSpPr>
        <p:spPr>
          <a:xfrm flipH="1">
            <a:off x="9286170" y="1661774"/>
            <a:ext cx="177751" cy="224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599F0D7-7CFE-41F4-8815-88AAC38D6664}"/>
              </a:ext>
            </a:extLst>
          </p:cNvPr>
          <p:cNvCxnSpPr>
            <a:cxnSpLocks/>
          </p:cNvCxnSpPr>
          <p:nvPr/>
        </p:nvCxnSpPr>
        <p:spPr>
          <a:xfrm flipH="1" flipV="1">
            <a:off x="4881917" y="3492420"/>
            <a:ext cx="304092" cy="145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C96ED47-965D-419A-9B2C-376922DCFF7E}"/>
              </a:ext>
            </a:extLst>
          </p:cNvPr>
          <p:cNvCxnSpPr>
            <a:cxnSpLocks/>
          </p:cNvCxnSpPr>
          <p:nvPr/>
        </p:nvCxnSpPr>
        <p:spPr>
          <a:xfrm flipH="1" flipV="1">
            <a:off x="9584672" y="3532330"/>
            <a:ext cx="230188" cy="143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255D31C-1FBD-49C0-85BA-CDF18D476D6F}"/>
              </a:ext>
            </a:extLst>
          </p:cNvPr>
          <p:cNvSpPr/>
          <p:nvPr/>
        </p:nvSpPr>
        <p:spPr>
          <a:xfrm flipH="1">
            <a:off x="10781694" y="151592"/>
            <a:ext cx="1271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A6CE9C5-7983-4F80-893C-B74D981290DD}"/>
              </a:ext>
            </a:extLst>
          </p:cNvPr>
          <p:cNvSpPr txBox="1"/>
          <p:nvPr/>
        </p:nvSpPr>
        <p:spPr>
          <a:xfrm>
            <a:off x="1444326" y="520924"/>
            <a:ext cx="3589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stress on MBN energy</a:t>
            </a:r>
          </a:p>
        </p:txBody>
      </p:sp>
    </p:spTree>
    <p:extLst>
      <p:ext uri="{BB962C8B-B14F-4D97-AF65-F5344CB8AC3E}">
        <p14:creationId xmlns:p14="http://schemas.microsoft.com/office/powerpoint/2010/main" val="3477265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82F66D8-6CCE-4544-8103-A25DF4A8C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412580"/>
              </p:ext>
            </p:extLst>
          </p:nvPr>
        </p:nvGraphicFramePr>
        <p:xfrm>
          <a:off x="757238" y="842962"/>
          <a:ext cx="6572029" cy="564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3A144B-B6C4-46DA-AB96-AFD42FF48A5F}"/>
              </a:ext>
            </a:extLst>
          </p:cNvPr>
          <p:cNvSpPr txBox="1"/>
          <p:nvPr/>
        </p:nvSpPr>
        <p:spPr>
          <a:xfrm>
            <a:off x="1318884" y="198642"/>
            <a:ext cx="721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stress and microstructure on MBN energy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7BF32E-8A81-4789-A3BC-8AD227AFD429}"/>
              </a:ext>
            </a:extLst>
          </p:cNvPr>
          <p:cNvSpPr/>
          <p:nvPr/>
        </p:nvSpPr>
        <p:spPr>
          <a:xfrm>
            <a:off x="7639143" y="1878014"/>
            <a:ext cx="3983851" cy="204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MBN energy along RD cannot be directly used to separate samples with different degrees of embrittlement under unknown levels of stress</a:t>
            </a:r>
            <a:endParaRPr lang="en-C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64FCC6-5BFC-4DB0-88F6-FBE1D3B7E8F9}"/>
              </a:ext>
            </a:extLst>
          </p:cNvPr>
          <p:cNvSpPr/>
          <p:nvPr/>
        </p:nvSpPr>
        <p:spPr>
          <a:xfrm flipH="1">
            <a:off x="10781694" y="151592"/>
            <a:ext cx="1271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6061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F9578A7-63B0-4A01-A0C0-DF8105BB7954}"/>
                  </a:ext>
                </a:extLst>
              </p:cNvPr>
              <p:cNvSpPr/>
              <p:nvPr/>
            </p:nvSpPr>
            <p:spPr>
              <a:xfrm>
                <a:off x="779279" y="1552392"/>
                <a:ext cx="3378384" cy="730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>
                          <a:latin typeface="Cambria Math" panose="02040503050406030204" pitchFamily="18" charset="0"/>
                        </a:rPr>
                        <m:t>Ɵ</m:t>
                      </m:r>
                      <m:r>
                        <a:rPr lang="en-CA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𝑀𝐵𝑁</m:t>
                          </m:r>
                          <m:r>
                            <a:rPr lang="en-CA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en-CA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𝑎𝑙𝑜𝑛𝑔</m:t>
                          </m:r>
                          <m:r>
                            <a:rPr lang="en-CA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𝑅𝐷</m:t>
                          </m:r>
                          <m:r>
                            <a:rPr lang="en-CA" sz="2000" i="0"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𝑀𝐵𝑁</m:t>
                          </m:r>
                          <m:r>
                            <a:rPr lang="en-CA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  <m:r>
                            <a:rPr lang="en-CA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𝑎𝑙𝑜𝑛𝑔</m:t>
                          </m:r>
                          <m:r>
                            <a:rPr lang="en-CA" sz="20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𝑇𝐷</m:t>
                          </m:r>
                        </m:den>
                      </m:f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F9578A7-63B0-4A01-A0C0-DF8105BB7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79" y="1552392"/>
                <a:ext cx="3378384" cy="7306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A6548E-2848-4A73-A5A8-5FBE5E47F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897819"/>
              </p:ext>
            </p:extLst>
          </p:nvPr>
        </p:nvGraphicFramePr>
        <p:xfrm>
          <a:off x="5043488" y="206645"/>
          <a:ext cx="6600825" cy="572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CE66CC3-B7EA-42F2-AC41-DD4758D55BC0}"/>
              </a:ext>
            </a:extLst>
          </p:cNvPr>
          <p:cNvSpPr/>
          <p:nvPr/>
        </p:nvSpPr>
        <p:spPr>
          <a:xfrm>
            <a:off x="5520683" y="5301144"/>
            <a:ext cx="6044358" cy="34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DD30A-0DEB-435B-8E1F-13F5B7D41F1C}"/>
              </a:ext>
            </a:extLst>
          </p:cNvPr>
          <p:cNvSpPr txBox="1"/>
          <p:nvPr/>
        </p:nvSpPr>
        <p:spPr>
          <a:xfrm>
            <a:off x="547687" y="227552"/>
            <a:ext cx="475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Decoupling stress from microstructure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18AF8-E3A6-4217-AC1F-887A71AE32BD}"/>
              </a:ext>
            </a:extLst>
          </p:cNvPr>
          <p:cNvSpPr/>
          <p:nvPr/>
        </p:nvSpPr>
        <p:spPr>
          <a:xfrm>
            <a:off x="779279" y="4456888"/>
            <a:ext cx="38552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C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0.3 T</a:t>
            </a:r>
            <a:r>
              <a:rPr lang="en-C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Ɵ shows most independency of the degree of embrittlement AND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sensitivity to the stress level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142CAB-CFF9-44E7-B02A-D327F1544208}"/>
              </a:ext>
            </a:extLst>
          </p:cNvPr>
          <p:cNvSpPr/>
          <p:nvPr/>
        </p:nvSpPr>
        <p:spPr>
          <a:xfrm>
            <a:off x="779279" y="2855221"/>
            <a:ext cx="4114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with different degrees of</a:t>
            </a:r>
          </a:p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embrittlement have similar values </a:t>
            </a:r>
          </a:p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Ɵ at a given stress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86B353-1894-4A5D-A9EF-40E6790F587C}"/>
              </a:ext>
            </a:extLst>
          </p:cNvPr>
          <p:cNvSpPr/>
          <p:nvPr/>
        </p:nvSpPr>
        <p:spPr>
          <a:xfrm flipH="1">
            <a:off x="10781694" y="151592"/>
            <a:ext cx="1271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15942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2282608-4C17-452C-AAD1-C9272A628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399737"/>
              </p:ext>
            </p:extLst>
          </p:nvPr>
        </p:nvGraphicFramePr>
        <p:xfrm>
          <a:off x="5951049" y="620138"/>
          <a:ext cx="6385903" cy="445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4C59325-967C-474B-A659-A7979FA14F0E}"/>
              </a:ext>
            </a:extLst>
          </p:cNvPr>
          <p:cNvSpPr/>
          <p:nvPr/>
        </p:nvSpPr>
        <p:spPr>
          <a:xfrm>
            <a:off x="5951049" y="5089834"/>
            <a:ext cx="6096000" cy="6015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 of stress on Ɵ for samples with different degrees of temper embrittlement at 0.3 T</a:t>
            </a:r>
            <a:endParaRPr lang="en-CA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0DB21CE-404E-4154-8C8A-AA44F14F7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43749"/>
              </p:ext>
            </p:extLst>
          </p:nvPr>
        </p:nvGraphicFramePr>
        <p:xfrm>
          <a:off x="1039587" y="5730659"/>
          <a:ext cx="3932582" cy="901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579">
                  <a:extLst>
                    <a:ext uri="{9D8B030D-6E8A-4147-A177-3AD203B41FA5}">
                      <a16:colId xmlns:a16="http://schemas.microsoft.com/office/drawing/2014/main" val="4084321987"/>
                    </a:ext>
                  </a:extLst>
                </a:gridCol>
                <a:gridCol w="504743">
                  <a:extLst>
                    <a:ext uri="{9D8B030D-6E8A-4147-A177-3AD203B41FA5}">
                      <a16:colId xmlns:a16="http://schemas.microsoft.com/office/drawing/2014/main" val="2043105074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699034443"/>
                    </a:ext>
                  </a:extLst>
                </a:gridCol>
                <a:gridCol w="504743">
                  <a:extLst>
                    <a:ext uri="{9D8B030D-6E8A-4147-A177-3AD203B41FA5}">
                      <a16:colId xmlns:a16="http://schemas.microsoft.com/office/drawing/2014/main" val="815279509"/>
                    </a:ext>
                  </a:extLst>
                </a:gridCol>
                <a:gridCol w="504743">
                  <a:extLst>
                    <a:ext uri="{9D8B030D-6E8A-4147-A177-3AD203B41FA5}">
                      <a16:colId xmlns:a16="http://schemas.microsoft.com/office/drawing/2014/main" val="591546917"/>
                    </a:ext>
                  </a:extLst>
                </a:gridCol>
                <a:gridCol w="504743">
                  <a:extLst>
                    <a:ext uri="{9D8B030D-6E8A-4147-A177-3AD203B41FA5}">
                      <a16:colId xmlns:a16="http://schemas.microsoft.com/office/drawing/2014/main" val="534598205"/>
                    </a:ext>
                  </a:extLst>
                </a:gridCol>
              </a:tblGrid>
              <a:tr h="295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Sample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Q1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Q2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Q3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Q4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Q5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4110874"/>
                  </a:ext>
                </a:extLst>
              </a:tr>
              <a:tr h="605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Heat treatment time (hr) at 525°C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hr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48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hrs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96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hrs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168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hrs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336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 hrs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603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891E651-D506-487B-BAC2-CF77F39AA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319541"/>
              </p:ext>
            </p:extLst>
          </p:nvPr>
        </p:nvGraphicFramePr>
        <p:xfrm>
          <a:off x="581950" y="973136"/>
          <a:ext cx="4847855" cy="4421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68885ED0-0CC7-4071-BCC0-39B3DBC5BDFF}"/>
              </a:ext>
            </a:extLst>
          </p:cNvPr>
          <p:cNvSpPr/>
          <p:nvPr/>
        </p:nvSpPr>
        <p:spPr>
          <a:xfrm>
            <a:off x="5429805" y="3341521"/>
            <a:ext cx="465833" cy="87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F72E58-EB11-4921-B45D-F0D462454061}"/>
              </a:ext>
            </a:extLst>
          </p:cNvPr>
          <p:cNvSpPr txBox="1"/>
          <p:nvPr/>
        </p:nvSpPr>
        <p:spPr>
          <a:xfrm>
            <a:off x="10866783" y="1489649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0.3 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FDF5B-3464-4E4C-AFB2-73C50A816D2A}"/>
              </a:ext>
            </a:extLst>
          </p:cNvPr>
          <p:cNvSpPr txBox="1"/>
          <p:nvPr/>
        </p:nvSpPr>
        <p:spPr>
          <a:xfrm>
            <a:off x="714677" y="258286"/>
            <a:ext cx="44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Decoupling stress from microstructure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2911D0-05E9-421E-A315-12F7A96131C6}"/>
              </a:ext>
            </a:extLst>
          </p:cNvPr>
          <p:cNvSpPr txBox="1"/>
          <p:nvPr/>
        </p:nvSpPr>
        <p:spPr>
          <a:xfrm>
            <a:off x="1270415" y="1056602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0.3 T</a:t>
            </a:r>
            <a:endParaRPr lang="en-CA" sz="1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070E2E-FF95-4EFA-90A0-83F6916144D3}"/>
              </a:ext>
            </a:extLst>
          </p:cNvPr>
          <p:cNvCxnSpPr>
            <a:cxnSpLocks/>
          </p:cNvCxnSpPr>
          <p:nvPr/>
        </p:nvCxnSpPr>
        <p:spPr>
          <a:xfrm>
            <a:off x="1777958" y="1188294"/>
            <a:ext cx="424395" cy="92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BAC3EA6-52AA-43C5-9920-28D2005E4640}"/>
              </a:ext>
            </a:extLst>
          </p:cNvPr>
          <p:cNvSpPr/>
          <p:nvPr/>
        </p:nvSpPr>
        <p:spPr>
          <a:xfrm>
            <a:off x="6240952" y="6872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correlation  with applied uniaxial stress level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0EDE05-3E2D-4EF7-893E-F950227910D7}"/>
              </a:ext>
            </a:extLst>
          </p:cNvPr>
          <p:cNvSpPr/>
          <p:nvPr/>
        </p:nvSpPr>
        <p:spPr>
          <a:xfrm flipH="1">
            <a:off x="10781694" y="151592"/>
            <a:ext cx="1271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89313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907E6E-2557-414B-8BE1-4436EB71BB54}"/>
              </a:ext>
            </a:extLst>
          </p:cNvPr>
          <p:cNvSpPr txBox="1"/>
          <p:nvPr/>
        </p:nvSpPr>
        <p:spPr>
          <a:xfrm>
            <a:off x="825817" y="63500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4EF4B-14BD-49AF-ADB6-3525A6FDC62F}"/>
              </a:ext>
            </a:extLst>
          </p:cNvPr>
          <p:cNvSpPr txBox="1"/>
          <p:nvPr/>
        </p:nvSpPr>
        <p:spPr>
          <a:xfrm>
            <a:off x="522384" y="535900"/>
            <a:ext cx="1183708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 MBN response with increasing temper embrittlement in Q1N samples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 reduced interaction of 180° domain walls with a decrease in available pinning sites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Increase in MBN energy  with stress along RD and decrease along TD in Q1N samples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 increase of 180° domain walls in the direction of uniaxial tensile stress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MBN signals along RD has the ability to separate samples with different degree of embrittlement at zero stress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Combined effects of microstructural changes and applied uniaxial stress levels make it impossible to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correctly associates MBN signals with applied stress in Q1N samples experienced different levels of </a:t>
            </a:r>
          </a:p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C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 embrittlement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The parameter Ɵ (the ratio of MBN energy in the RD to that in TD) at 0.3 Tesla was strongly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correlated  with applied uniaxial stress level, independent of the degree of embrittlement of Q1N samples</a:t>
            </a:r>
          </a:p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257C47-6E0C-480C-8D34-C849FB201C02}"/>
              </a:ext>
            </a:extLst>
          </p:cNvPr>
          <p:cNvSpPr/>
          <p:nvPr/>
        </p:nvSpPr>
        <p:spPr>
          <a:xfrm flipH="1">
            <a:off x="10781694" y="151592"/>
            <a:ext cx="1271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6493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BC70B-6773-4DC6-8962-4D06F8DAB15D}"/>
              </a:ext>
            </a:extLst>
          </p:cNvPr>
          <p:cNvSpPr txBox="1"/>
          <p:nvPr/>
        </p:nvSpPr>
        <p:spPr>
          <a:xfrm>
            <a:off x="4697175" y="1120676"/>
            <a:ext cx="4053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393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CDD585-8EAB-4D9E-AB9D-4A3F8C341FC7}"/>
              </a:ext>
            </a:extLst>
          </p:cNvPr>
          <p:cNvSpPr txBox="1">
            <a:spLocks/>
          </p:cNvSpPr>
          <p:nvPr/>
        </p:nvSpPr>
        <p:spPr>
          <a:xfrm>
            <a:off x="1521759" y="1120491"/>
            <a:ext cx="10670241" cy="4415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Non-destructive MBN technique</a:t>
            </a:r>
          </a:p>
          <a:p>
            <a:pPr lvl="1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 of Stress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 embrittlement </a:t>
            </a: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Material &amp; Methods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MBN set up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Sample preparation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Results &amp; Discussion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CAA6CC-AF2A-4DF9-8E6F-179E13D4E075}"/>
              </a:ext>
            </a:extLst>
          </p:cNvPr>
          <p:cNvSpPr/>
          <p:nvPr/>
        </p:nvSpPr>
        <p:spPr>
          <a:xfrm flipH="1">
            <a:off x="10910011" y="181324"/>
            <a:ext cx="39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89700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5CD9A-8263-4C6E-AF93-3D4C395E28A4}"/>
              </a:ext>
            </a:extLst>
          </p:cNvPr>
          <p:cNvSpPr txBox="1"/>
          <p:nvPr/>
        </p:nvSpPr>
        <p:spPr>
          <a:xfrm>
            <a:off x="5242154" y="609633"/>
            <a:ext cx="6422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Ferromagnetic materials are made of micron-size magnetic regions called </a:t>
            </a:r>
            <a:r>
              <a:rPr lang="en-C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Domains are separated by </a:t>
            </a:r>
            <a:r>
              <a:rPr lang="en-C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walls 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(DWs)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180</a:t>
            </a:r>
            <a:r>
              <a:rPr lang="en-CA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90</a:t>
            </a:r>
            <a:r>
              <a:rPr lang="en-CA" sz="24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DWs </a:t>
            </a:r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266504F2-8C12-4952-9905-461CE20A205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r="15911" b="9793"/>
          <a:stretch/>
        </p:blipFill>
        <p:spPr bwMode="auto">
          <a:xfrm>
            <a:off x="1258957" y="683334"/>
            <a:ext cx="3127512" cy="2745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B3E79-78A6-4416-A17E-7786F40C250D}"/>
              </a:ext>
            </a:extLst>
          </p:cNvPr>
          <p:cNvSpPr txBox="1"/>
          <p:nvPr/>
        </p:nvSpPr>
        <p:spPr>
          <a:xfrm>
            <a:off x="5242154" y="2928993"/>
            <a:ext cx="6949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Domains that are most closely aligned with the applied field grow at the expense of other domains</a:t>
            </a:r>
          </a:p>
          <a:p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external magnetic field domain walls movement happen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domain structure in the material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Magnetization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4C12C3-B675-4775-89F0-D0263041D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24" y="3536593"/>
            <a:ext cx="3856592" cy="312778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0814C5-A519-4B8E-8A42-D860C8DEC17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9CE04-41F3-440F-A16E-2A05613FB025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3</a:t>
            </a:fld>
            <a:endParaRPr lang="en-CA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D38FA5-FD2E-4FE0-9E44-CA70A2053DD8}"/>
              </a:ext>
            </a:extLst>
          </p:cNvPr>
          <p:cNvSpPr txBox="1">
            <a:spLocks/>
          </p:cNvSpPr>
          <p:nvPr/>
        </p:nvSpPr>
        <p:spPr>
          <a:xfrm>
            <a:off x="1148640" y="0"/>
            <a:ext cx="10515600" cy="9426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467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2E9626-03EB-4830-B413-1A95A5A30CA2}"/>
              </a:ext>
            </a:extLst>
          </p:cNvPr>
          <p:cNvSpPr/>
          <p:nvPr/>
        </p:nvSpPr>
        <p:spPr>
          <a:xfrm flipH="1">
            <a:off x="10910011" y="181324"/>
            <a:ext cx="39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94254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5F1B8AD4-94B8-4DC9-A205-E74BED02E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-9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7" t="-5474" r="547" b="14391"/>
          <a:stretch/>
        </p:blipFill>
        <p:spPr>
          <a:xfrm>
            <a:off x="2663686" y="3564170"/>
            <a:ext cx="4359966" cy="308710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4768E6-CBF7-4048-B797-9ADA27D2365A}"/>
              </a:ext>
            </a:extLst>
          </p:cNvPr>
          <p:cNvSpPr/>
          <p:nvPr/>
        </p:nvSpPr>
        <p:spPr>
          <a:xfrm>
            <a:off x="1062099" y="400248"/>
            <a:ext cx="1085446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TimesNewRomanPSMT"/>
              </a:rPr>
              <a:t>Irregularities in </a:t>
            </a:r>
            <a:r>
              <a:rPr lang="en-CA" sz="2400" dirty="0">
                <a:solidFill>
                  <a:srgbClr val="000000"/>
                </a:solidFill>
                <a:latin typeface="TimesNewRomanPSMT"/>
              </a:rPr>
              <a:t>microstructure</a:t>
            </a:r>
            <a:r>
              <a:rPr lang="en-GB" sz="2400" dirty="0">
                <a:solidFill>
                  <a:srgbClr val="000000"/>
                </a:solidFill>
                <a:latin typeface="TimesNewRomanPSMT"/>
              </a:rPr>
              <a:t>  act as pinning sites for domain wall motion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0000"/>
                </a:solidFill>
                <a:latin typeface="TimesNewRomanPSMT"/>
              </a:rPr>
              <a:t>Grain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boundaries, </a:t>
            </a:r>
            <a:r>
              <a:rPr lang="en-GB" sz="2400" dirty="0">
                <a:solidFill>
                  <a:srgbClr val="000000"/>
                </a:solidFill>
                <a:latin typeface="TimesNewRomanPSMT"/>
              </a:rPr>
              <a:t>Inclusions, Dislocations and Precipitants (carbides, oxides)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>
              <a:solidFill>
                <a:srgbClr val="000000"/>
              </a:solidFill>
              <a:latin typeface="TimesNewRomanPSMT"/>
            </a:endParaRPr>
          </a:p>
          <a:p>
            <a:br>
              <a:rPr lang="en-GB" dirty="0">
                <a:solidFill>
                  <a:srgbClr val="000000"/>
                </a:solidFill>
                <a:latin typeface="TimesNewRomanPSMT"/>
              </a:rPr>
            </a:b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these pinning sites during magnetization results in abrupt domain wall motion</a:t>
            </a:r>
          </a:p>
          <a:p>
            <a:pPr algn="ctr"/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MBN signals are mainly generated by the movement of 180° domain walls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discontinuous magnetization happens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</a:t>
            </a:r>
            <a:r>
              <a:rPr lang="en-GB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Barkhausen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Noise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/>
              <a:t>(MBN)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BEDF21-D1C3-4CC5-80CC-47ED5FCCA307}"/>
              </a:ext>
            </a:extLst>
          </p:cNvPr>
          <p:cNvSpPr/>
          <p:nvPr/>
        </p:nvSpPr>
        <p:spPr>
          <a:xfrm>
            <a:off x="1062099" y="1808714"/>
            <a:ext cx="10426132" cy="6917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A04298D-27E0-4546-B236-684FA55D1826}"/>
              </a:ext>
            </a:extLst>
          </p:cNvPr>
          <p:cNvSpPr txBox="1">
            <a:spLocks/>
          </p:cNvSpPr>
          <p:nvPr/>
        </p:nvSpPr>
        <p:spPr>
          <a:xfrm>
            <a:off x="9206948" y="628614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9CE04-41F3-440F-A16E-2A05613FB025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9BB9B-F244-4A09-83E2-D952304D84CF}"/>
              </a:ext>
            </a:extLst>
          </p:cNvPr>
          <p:cNvSpPr/>
          <p:nvPr/>
        </p:nvSpPr>
        <p:spPr>
          <a:xfrm flipH="1">
            <a:off x="10910011" y="181324"/>
            <a:ext cx="39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320869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91C6B530-2982-4B9C-8E85-916801B0C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729" y="681136"/>
            <a:ext cx="6450918" cy="3223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7B3B1F-E39F-4CC7-988A-EF3D1C7F1199}"/>
              </a:ext>
            </a:extLst>
          </p:cNvPr>
          <p:cNvSpPr txBox="1"/>
          <p:nvPr/>
        </p:nvSpPr>
        <p:spPr>
          <a:xfrm>
            <a:off x="822960" y="3904864"/>
            <a:ext cx="3015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MBN Analysis</a:t>
            </a:r>
          </a:p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MBN emissions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7553A6E-CD66-478E-923D-EA91D6A79E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/>
          <a:stretch/>
        </p:blipFill>
        <p:spPr>
          <a:xfrm>
            <a:off x="7156176" y="879212"/>
            <a:ext cx="4212864" cy="3223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40877E-EED3-4360-9805-5E55B9EBED7F}"/>
              </a:ext>
            </a:extLst>
          </p:cNvPr>
          <p:cNvSpPr txBox="1"/>
          <p:nvPr/>
        </p:nvSpPr>
        <p:spPr>
          <a:xfrm>
            <a:off x="822960" y="4686012"/>
            <a:ext cx="695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MBN energy: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of the voltage squared signals over time </a:t>
            </a:r>
          </a:p>
          <a:p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area under squared voltage)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B0CDD-8985-4AC4-A109-DD188CF31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471" y="5609502"/>
            <a:ext cx="3727673" cy="8627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85EBB4-A300-48F9-8347-EF85A89AC791}"/>
              </a:ext>
            </a:extLst>
          </p:cNvPr>
          <p:cNvSpPr/>
          <p:nvPr/>
        </p:nvSpPr>
        <p:spPr>
          <a:xfrm flipH="1">
            <a:off x="10910011" y="181324"/>
            <a:ext cx="39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284128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8173EC-B266-495A-BDE2-C91A3610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710" y="0"/>
            <a:ext cx="5305646" cy="33612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A78FFA-53D2-44D0-B6A5-A7241BD8BF8E}"/>
              </a:ext>
            </a:extLst>
          </p:cNvPr>
          <p:cNvSpPr txBox="1"/>
          <p:nvPr/>
        </p:nvSpPr>
        <p:spPr>
          <a:xfrm>
            <a:off x="739505" y="765677"/>
            <a:ext cx="3481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MBN Response to Stress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78DAF1-8191-4326-B475-ED36E95DEF8E}"/>
              </a:ext>
            </a:extLst>
          </p:cNvPr>
          <p:cNvSpPr/>
          <p:nvPr/>
        </p:nvSpPr>
        <p:spPr>
          <a:xfrm>
            <a:off x="739505" y="1227342"/>
            <a:ext cx="40445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(active or residual stress)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90D4BC-82D2-4EF9-ABF7-606E25465C6A}"/>
              </a:ext>
            </a:extLst>
          </p:cNvPr>
          <p:cNvSpPr/>
          <p:nvPr/>
        </p:nvSpPr>
        <p:spPr>
          <a:xfrm>
            <a:off x="739504" y="3603442"/>
            <a:ext cx="291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Below the yield strength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</a:rPr>
              <a:t>(elastic zone)</a:t>
            </a:r>
            <a:endParaRPr lang="en-CA" sz="2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EB29A85-C886-4084-B30B-8B30D6C3FEA0}"/>
              </a:ext>
            </a:extLst>
          </p:cNvPr>
          <p:cNvCxnSpPr/>
          <p:nvPr/>
        </p:nvCxnSpPr>
        <p:spPr>
          <a:xfrm flipV="1">
            <a:off x="8723312" y="3475258"/>
            <a:ext cx="0" cy="322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DE975F-22D6-4193-A592-59B705680616}"/>
              </a:ext>
            </a:extLst>
          </p:cNvPr>
          <p:cNvCxnSpPr>
            <a:cxnSpLocks/>
          </p:cNvCxnSpPr>
          <p:nvPr/>
        </p:nvCxnSpPr>
        <p:spPr>
          <a:xfrm>
            <a:off x="8824912" y="3787375"/>
            <a:ext cx="76159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72B63D-DC83-469B-B361-709B2DE17AE0}"/>
              </a:ext>
            </a:extLst>
          </p:cNvPr>
          <p:cNvCxnSpPr>
            <a:cxnSpLocks/>
          </p:cNvCxnSpPr>
          <p:nvPr/>
        </p:nvCxnSpPr>
        <p:spPr>
          <a:xfrm flipV="1">
            <a:off x="11654587" y="3475258"/>
            <a:ext cx="0" cy="3224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CD5EFA9-AC42-40C7-9CB8-438E8A39278A}"/>
              </a:ext>
            </a:extLst>
          </p:cNvPr>
          <p:cNvSpPr/>
          <p:nvPr/>
        </p:nvSpPr>
        <p:spPr>
          <a:xfrm>
            <a:off x="739504" y="3316770"/>
            <a:ext cx="11213957" cy="156966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3AB7F2A-5C7F-4204-9182-19C490AD3988}"/>
              </a:ext>
            </a:extLst>
          </p:cNvPr>
          <p:cNvSpPr/>
          <p:nvPr/>
        </p:nvSpPr>
        <p:spPr>
          <a:xfrm>
            <a:off x="3521312" y="3475258"/>
            <a:ext cx="312218" cy="125268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845157-025A-4BF9-BE7B-044EB8B799AD}"/>
              </a:ext>
            </a:extLst>
          </p:cNvPr>
          <p:cNvSpPr/>
          <p:nvPr/>
        </p:nvSpPr>
        <p:spPr>
          <a:xfrm>
            <a:off x="3833530" y="3491411"/>
            <a:ext cx="8564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C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uniaxial tensile stress along the RD                 MBN energy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increase of the active 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domain wall population and reduction of the 90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domain volume 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5171DB-5F38-4F05-89A4-8A549E85AF74}"/>
              </a:ext>
            </a:extLst>
          </p:cNvPr>
          <p:cNvSpPr/>
          <p:nvPr/>
        </p:nvSpPr>
        <p:spPr>
          <a:xfrm flipH="1">
            <a:off x="10910011" y="181324"/>
            <a:ext cx="39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989D01-3148-4DCF-9C80-078C5382B7A7}"/>
              </a:ext>
            </a:extLst>
          </p:cNvPr>
          <p:cNvSpPr/>
          <p:nvPr/>
        </p:nvSpPr>
        <p:spPr>
          <a:xfrm>
            <a:off x="188337" y="5199771"/>
            <a:ext cx="83921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CA" sz="2000" b="1" dirty="0">
                <a:cs typeface="Times New Roman" panose="02020603050405020304" pitchFamily="18" charset="0"/>
              </a:rPr>
              <a:t>Quality control tool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b="1" dirty="0"/>
              <a:t>residual stress </a:t>
            </a:r>
            <a:r>
              <a:rPr lang="en-CA" b="1" dirty="0"/>
              <a:t>evaluation</a:t>
            </a:r>
            <a:endParaRPr lang="en-GB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b="1" dirty="0"/>
              <a:t>microstructural characterization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b="1" dirty="0"/>
              <a:t>mechanical properties evaluation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GB" b="1" dirty="0"/>
              <a:t>bulk  and case  heat treatment, grinding, welding, casting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83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C5A5AB-178D-42AE-8145-C0F68AE9DC33}"/>
              </a:ext>
            </a:extLst>
          </p:cNvPr>
          <p:cNvSpPr/>
          <p:nvPr/>
        </p:nvSpPr>
        <p:spPr>
          <a:xfrm>
            <a:off x="690612" y="550656"/>
            <a:ext cx="11231593" cy="135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C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Temper Embrittlement (TE): </a:t>
            </a: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Reduction in toughness as a result of exposure in the temperature range between 400-600 °C</a:t>
            </a:r>
          </a:p>
          <a:p>
            <a:pPr marL="1257300" lvl="2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C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likelihood of fracture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FCDA1-2784-4E57-8223-A6E9809880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343" y="1515988"/>
            <a:ext cx="3743862" cy="39932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6A8C1A-2036-482A-9949-2A4D45D7488B}"/>
              </a:ext>
            </a:extLst>
          </p:cNvPr>
          <p:cNvSpPr/>
          <p:nvPr/>
        </p:nvSpPr>
        <p:spPr>
          <a:xfrm>
            <a:off x="690612" y="248017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Mechanism:</a:t>
            </a: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Carbide formation and/or segregation of impurities ( P, S, Sn, Sb) to prior austenite grain boundaries.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intergranular crack path</a:t>
            </a: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1B5B3-5BBA-44BD-BA4E-887F3C1920F0}"/>
              </a:ext>
            </a:extLst>
          </p:cNvPr>
          <p:cNvSpPr txBox="1"/>
          <p:nvPr/>
        </p:nvSpPr>
        <p:spPr>
          <a:xfrm>
            <a:off x="845887" y="4852160"/>
            <a:ext cx="51748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Traditional technique for TE detection: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b="1" dirty="0"/>
              <a:t>Impact toughness test</a:t>
            </a:r>
          </a:p>
          <a:p>
            <a:r>
              <a:rPr lang="en-US" sz="2000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AFFB51-52C7-403C-8F25-EC2E7FB5F0BD}"/>
              </a:ext>
            </a:extLst>
          </p:cNvPr>
          <p:cNvSpPr/>
          <p:nvPr/>
        </p:nvSpPr>
        <p:spPr>
          <a:xfrm flipH="1">
            <a:off x="10910011" y="181324"/>
            <a:ext cx="39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102050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99B3BE-C4DE-418D-A033-A1214BFE5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470606"/>
              </p:ext>
            </p:extLst>
          </p:nvPr>
        </p:nvGraphicFramePr>
        <p:xfrm>
          <a:off x="3077154" y="1722782"/>
          <a:ext cx="5533446" cy="2856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175">
                  <a:extLst>
                    <a:ext uri="{9D8B030D-6E8A-4147-A177-3AD203B41FA5}">
                      <a16:colId xmlns:a16="http://schemas.microsoft.com/office/drawing/2014/main" val="776220217"/>
                    </a:ext>
                  </a:extLst>
                </a:gridCol>
                <a:gridCol w="2650854">
                  <a:extLst>
                    <a:ext uri="{9D8B030D-6E8A-4147-A177-3AD203B41FA5}">
                      <a16:colId xmlns:a16="http://schemas.microsoft.com/office/drawing/2014/main" val="1879151701"/>
                    </a:ext>
                  </a:extLst>
                </a:gridCol>
                <a:gridCol w="1401417">
                  <a:extLst>
                    <a:ext uri="{9D8B030D-6E8A-4147-A177-3AD203B41FA5}">
                      <a16:colId xmlns:a16="http://schemas.microsoft.com/office/drawing/2014/main" val="2048929944"/>
                    </a:ext>
                  </a:extLst>
                </a:gridCol>
              </a:tblGrid>
              <a:tr h="688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Parameter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Mechanism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MBN energy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3043906"/>
                  </a:ext>
                </a:extLst>
              </a:tr>
              <a:tr h="112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Tensile stress 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Increases 180° domain wall population, which results in more interaction with pinning sites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Increase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598458"/>
                  </a:ext>
                </a:extLst>
              </a:tr>
              <a:tr h="1040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Pinning site density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Less pinning sites decrease interaction with 180° domain walls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00" b="1" dirty="0">
                          <a:effectLst/>
                        </a:rPr>
                        <a:t>Decrease</a:t>
                      </a:r>
                      <a:endParaRPr lang="en-C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74719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6BEDF2-ED04-4B71-ABA5-037AB4FBE26B}"/>
              </a:ext>
            </a:extLst>
          </p:cNvPr>
          <p:cNvSpPr txBox="1"/>
          <p:nvPr/>
        </p:nvSpPr>
        <p:spPr>
          <a:xfrm>
            <a:off x="1752600" y="808739"/>
            <a:ext cx="1030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effects of tensile stress and temper embrittlement on MBN energy 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017A77D0-BD8C-49FD-AABB-6A620823AC30}"/>
              </a:ext>
            </a:extLst>
          </p:cNvPr>
          <p:cNvSpPr/>
          <p:nvPr/>
        </p:nvSpPr>
        <p:spPr>
          <a:xfrm>
            <a:off x="7818783" y="2627538"/>
            <a:ext cx="145774" cy="4001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F424C89-3361-4000-BAEF-53D48A08D7DE}"/>
              </a:ext>
            </a:extLst>
          </p:cNvPr>
          <p:cNvSpPr/>
          <p:nvPr/>
        </p:nvSpPr>
        <p:spPr>
          <a:xfrm>
            <a:off x="7818783" y="3830353"/>
            <a:ext cx="132522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F3ADA88E-D151-474C-8BCB-4C4C50BEAEF1}"/>
              </a:ext>
            </a:extLst>
          </p:cNvPr>
          <p:cNvSpPr/>
          <p:nvPr/>
        </p:nvSpPr>
        <p:spPr>
          <a:xfrm>
            <a:off x="838200" y="582371"/>
            <a:ext cx="914400" cy="914400"/>
          </a:xfrm>
          <a:prstGeom prst="irregularSeal2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D36FF-1A51-400F-B40D-C4FA2B4CBC36}"/>
              </a:ext>
            </a:extLst>
          </p:cNvPr>
          <p:cNvSpPr/>
          <p:nvPr/>
        </p:nvSpPr>
        <p:spPr>
          <a:xfrm flipH="1">
            <a:off x="10910011" y="181324"/>
            <a:ext cx="392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8 </a:t>
            </a:r>
          </a:p>
        </p:txBody>
      </p:sp>
    </p:spTree>
    <p:extLst>
      <p:ext uri="{BB962C8B-B14F-4D97-AF65-F5344CB8AC3E}">
        <p14:creationId xmlns:p14="http://schemas.microsoft.com/office/powerpoint/2010/main" val="336390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E4537E-F554-4774-B9F9-FA0C143E872F}"/>
              </a:ext>
            </a:extLst>
          </p:cNvPr>
          <p:cNvSpPr/>
          <p:nvPr/>
        </p:nvSpPr>
        <p:spPr>
          <a:xfrm>
            <a:off x="1023730" y="520924"/>
            <a:ext cx="3716082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28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Material and methods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FA5DF3-BE92-4168-891B-149C57518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16570"/>
              </p:ext>
            </p:extLst>
          </p:nvPr>
        </p:nvGraphicFramePr>
        <p:xfrm>
          <a:off x="8044436" y="1577611"/>
          <a:ext cx="3726979" cy="916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883">
                  <a:extLst>
                    <a:ext uri="{9D8B030D-6E8A-4147-A177-3AD203B41FA5}">
                      <a16:colId xmlns:a16="http://schemas.microsoft.com/office/drawing/2014/main" val="4084321987"/>
                    </a:ext>
                  </a:extLst>
                </a:gridCol>
                <a:gridCol w="478354">
                  <a:extLst>
                    <a:ext uri="{9D8B030D-6E8A-4147-A177-3AD203B41FA5}">
                      <a16:colId xmlns:a16="http://schemas.microsoft.com/office/drawing/2014/main" val="2043105074"/>
                    </a:ext>
                  </a:extLst>
                </a:gridCol>
                <a:gridCol w="477680">
                  <a:extLst>
                    <a:ext uri="{9D8B030D-6E8A-4147-A177-3AD203B41FA5}">
                      <a16:colId xmlns:a16="http://schemas.microsoft.com/office/drawing/2014/main" val="699034443"/>
                    </a:ext>
                  </a:extLst>
                </a:gridCol>
                <a:gridCol w="478354">
                  <a:extLst>
                    <a:ext uri="{9D8B030D-6E8A-4147-A177-3AD203B41FA5}">
                      <a16:colId xmlns:a16="http://schemas.microsoft.com/office/drawing/2014/main" val="815279509"/>
                    </a:ext>
                  </a:extLst>
                </a:gridCol>
                <a:gridCol w="478354">
                  <a:extLst>
                    <a:ext uri="{9D8B030D-6E8A-4147-A177-3AD203B41FA5}">
                      <a16:colId xmlns:a16="http://schemas.microsoft.com/office/drawing/2014/main" val="591546917"/>
                    </a:ext>
                  </a:extLst>
                </a:gridCol>
                <a:gridCol w="478354">
                  <a:extLst>
                    <a:ext uri="{9D8B030D-6E8A-4147-A177-3AD203B41FA5}">
                      <a16:colId xmlns:a16="http://schemas.microsoft.com/office/drawing/2014/main" val="534598205"/>
                    </a:ext>
                  </a:extLst>
                </a:gridCol>
              </a:tblGrid>
              <a:tr h="300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Sample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Q1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Q2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Q3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Q4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Q5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4110874"/>
                  </a:ext>
                </a:extLst>
              </a:tr>
              <a:tr h="615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Heat treatment time (hr) at 525°C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hr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48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hrs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96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</a:rPr>
                        <a:t> hrs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168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 hrs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336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</a:rPr>
                        <a:t> hrs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6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94AD5A7-CEC4-4E34-869C-D1C79080397C}"/>
              </a:ext>
            </a:extLst>
          </p:cNvPr>
          <p:cNvSpPr/>
          <p:nvPr/>
        </p:nvSpPr>
        <p:spPr>
          <a:xfrm>
            <a:off x="8491945" y="1183649"/>
            <a:ext cx="2525050" cy="4000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Heat treatment regime</a:t>
            </a:r>
            <a:endParaRPr lang="en-C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F5410E-D7FF-49B3-A72E-E649C4749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29901"/>
              </p:ext>
            </p:extLst>
          </p:nvPr>
        </p:nvGraphicFramePr>
        <p:xfrm>
          <a:off x="913924" y="1617002"/>
          <a:ext cx="6687023" cy="832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394">
                  <a:extLst>
                    <a:ext uri="{9D8B030D-6E8A-4147-A177-3AD203B41FA5}">
                      <a16:colId xmlns:a16="http://schemas.microsoft.com/office/drawing/2014/main" val="2366996597"/>
                    </a:ext>
                  </a:extLst>
                </a:gridCol>
                <a:gridCol w="695278">
                  <a:extLst>
                    <a:ext uri="{9D8B030D-6E8A-4147-A177-3AD203B41FA5}">
                      <a16:colId xmlns:a16="http://schemas.microsoft.com/office/drawing/2014/main" val="3562316264"/>
                    </a:ext>
                  </a:extLst>
                </a:gridCol>
                <a:gridCol w="558968">
                  <a:extLst>
                    <a:ext uri="{9D8B030D-6E8A-4147-A177-3AD203B41FA5}">
                      <a16:colId xmlns:a16="http://schemas.microsoft.com/office/drawing/2014/main" val="3273529897"/>
                    </a:ext>
                  </a:extLst>
                </a:gridCol>
                <a:gridCol w="695278">
                  <a:extLst>
                    <a:ext uri="{9D8B030D-6E8A-4147-A177-3AD203B41FA5}">
                      <a16:colId xmlns:a16="http://schemas.microsoft.com/office/drawing/2014/main" val="1048702852"/>
                    </a:ext>
                  </a:extLst>
                </a:gridCol>
                <a:gridCol w="693316">
                  <a:extLst>
                    <a:ext uri="{9D8B030D-6E8A-4147-A177-3AD203B41FA5}">
                      <a16:colId xmlns:a16="http://schemas.microsoft.com/office/drawing/2014/main" val="3104115995"/>
                    </a:ext>
                  </a:extLst>
                </a:gridCol>
                <a:gridCol w="558968">
                  <a:extLst>
                    <a:ext uri="{9D8B030D-6E8A-4147-A177-3AD203B41FA5}">
                      <a16:colId xmlns:a16="http://schemas.microsoft.com/office/drawing/2014/main" val="61302839"/>
                    </a:ext>
                  </a:extLst>
                </a:gridCol>
                <a:gridCol w="695278">
                  <a:extLst>
                    <a:ext uri="{9D8B030D-6E8A-4147-A177-3AD203B41FA5}">
                      <a16:colId xmlns:a16="http://schemas.microsoft.com/office/drawing/2014/main" val="1904846560"/>
                    </a:ext>
                  </a:extLst>
                </a:gridCol>
                <a:gridCol w="695278">
                  <a:extLst>
                    <a:ext uri="{9D8B030D-6E8A-4147-A177-3AD203B41FA5}">
                      <a16:colId xmlns:a16="http://schemas.microsoft.com/office/drawing/2014/main" val="1421249517"/>
                    </a:ext>
                  </a:extLst>
                </a:gridCol>
                <a:gridCol w="704104">
                  <a:extLst>
                    <a:ext uri="{9D8B030D-6E8A-4147-A177-3AD203B41FA5}">
                      <a16:colId xmlns:a16="http://schemas.microsoft.com/office/drawing/2014/main" val="2799329900"/>
                    </a:ext>
                  </a:extLst>
                </a:gridCol>
                <a:gridCol w="701161">
                  <a:extLst>
                    <a:ext uri="{9D8B030D-6E8A-4147-A177-3AD203B41FA5}">
                      <a16:colId xmlns:a16="http://schemas.microsoft.com/office/drawing/2014/main" val="598741790"/>
                    </a:ext>
                  </a:extLst>
                </a:gridCol>
              </a:tblGrid>
              <a:tr h="292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%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C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Si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Mn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Cr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Ni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Mo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Cu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P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3266098"/>
                  </a:ext>
                </a:extLst>
              </a:tr>
              <a:tr h="540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Q1N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0.16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0.25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0.31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1.42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2.71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0.41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0.1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effectLst/>
                        </a:rPr>
                        <a:t>0.01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effectLst/>
                        </a:rPr>
                        <a:t>0.008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65754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9917D6E-3798-443F-B2C1-DCA3B4A850FC}"/>
              </a:ext>
            </a:extLst>
          </p:cNvPr>
          <p:cNvSpPr/>
          <p:nvPr/>
        </p:nvSpPr>
        <p:spPr>
          <a:xfrm>
            <a:off x="681549" y="2711149"/>
            <a:ext cx="779447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In-house </a:t>
            </a:r>
            <a:r>
              <a:rPr lang="en-C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MBN flux control </a:t>
            </a: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testing device with a</a:t>
            </a:r>
            <a:r>
              <a:rPr lang="en-C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tetra-pole probe</a:t>
            </a:r>
          </a:p>
          <a:p>
            <a:endParaRPr lang="en-C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sweep  from 0.1 T to 1 T (in 0.1 T steps) </a:t>
            </a:r>
          </a:p>
          <a:p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Rolling (RD) and transverse (TD) directions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(same location)</a:t>
            </a:r>
          </a:p>
          <a:p>
            <a:endParaRPr lang="en-C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requency: 50 Hz</a:t>
            </a:r>
          </a:p>
        </p:txBody>
      </p:sp>
      <p:pic>
        <p:nvPicPr>
          <p:cNvPr id="10" name="Picture 9" descr="A picture containing indoor, table, sitting, cake&#10;&#10;Description automatically generated">
            <a:extLst>
              <a:ext uri="{FF2B5EF4-FFF2-40B4-BE49-F238E27FC236}">
                <a16:creationId xmlns:a16="http://schemas.microsoft.com/office/drawing/2014/main" id="{6EF08284-E4E9-467C-895A-204DB995FB6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10496" r="2485" b="25919"/>
          <a:stretch/>
        </p:blipFill>
        <p:spPr bwMode="auto">
          <a:xfrm>
            <a:off x="8201439" y="3233330"/>
            <a:ext cx="3726980" cy="2142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436360-49F4-436F-90F8-B0E5BA510F9C}"/>
              </a:ext>
            </a:extLst>
          </p:cNvPr>
          <p:cNvSpPr txBox="1"/>
          <p:nvPr/>
        </p:nvSpPr>
        <p:spPr>
          <a:xfrm>
            <a:off x="9044900" y="5305019"/>
            <a:ext cx="27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Tetra-pole Probe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639264-15A4-4F10-AB6F-67AA80B1C919}"/>
              </a:ext>
            </a:extLst>
          </p:cNvPr>
          <p:cNvGrpSpPr/>
          <p:nvPr/>
        </p:nvGrpSpPr>
        <p:grpSpPr>
          <a:xfrm>
            <a:off x="9316087" y="3673962"/>
            <a:ext cx="1725359" cy="1181506"/>
            <a:chOff x="7630396" y="3537647"/>
            <a:chExt cx="1725359" cy="11815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C21B92-B993-4D8F-8295-79420971CADE}"/>
                </a:ext>
              </a:extLst>
            </p:cNvPr>
            <p:cNvSpPr txBox="1"/>
            <p:nvPr/>
          </p:nvSpPr>
          <p:spPr>
            <a:xfrm>
              <a:off x="8081004" y="3537647"/>
              <a:ext cx="1014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/>
                <a:t>Pick-Up</a:t>
              </a:r>
            </a:p>
            <a:p>
              <a:r>
                <a:rPr lang="en-CA" sz="1400" b="1" dirty="0"/>
                <a:t> Coil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4E42D69-3703-48EA-8EE2-ADF4984A66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0396" y="3698625"/>
              <a:ext cx="625542" cy="3384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41A41C7-2F85-48C5-B6A9-6FD2BBED4AEB}"/>
                </a:ext>
              </a:extLst>
            </p:cNvPr>
            <p:cNvSpPr txBox="1"/>
            <p:nvPr/>
          </p:nvSpPr>
          <p:spPr>
            <a:xfrm>
              <a:off x="8092652" y="4195933"/>
              <a:ext cx="1263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/>
                <a:t>Magnetization</a:t>
              </a:r>
            </a:p>
            <a:p>
              <a:r>
                <a:rPr lang="en-CA" sz="1400" b="1" dirty="0"/>
                <a:t>core</a:t>
              </a:r>
              <a:endParaRPr lang="en-GB" sz="1400" b="1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4A13EE8-1B57-4525-8813-CD7DAB0A89AA}"/>
                </a:ext>
              </a:extLst>
            </p:cNvPr>
            <p:cNvCxnSpPr/>
            <p:nvPr/>
          </p:nvCxnSpPr>
          <p:spPr>
            <a:xfrm flipH="1" flipV="1">
              <a:off x="7943167" y="4296184"/>
              <a:ext cx="275675" cy="20589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C6A6C1B0-29B0-4D5A-9EA1-2FAB4BAB3A81}"/>
              </a:ext>
            </a:extLst>
          </p:cNvPr>
          <p:cNvSpPr txBox="1">
            <a:spLocks/>
          </p:cNvSpPr>
          <p:nvPr/>
        </p:nvSpPr>
        <p:spPr>
          <a:xfrm>
            <a:off x="6129422" y="640553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9CE04-41F3-440F-A16E-2A05613FB025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83ABFA-F665-4667-992C-554C5496B881}"/>
              </a:ext>
            </a:extLst>
          </p:cNvPr>
          <p:cNvSpPr/>
          <p:nvPr/>
        </p:nvSpPr>
        <p:spPr>
          <a:xfrm flipH="1">
            <a:off x="10781694" y="151592"/>
            <a:ext cx="1271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1F515-6A26-48D8-A5F2-11F94CE21AE8}"/>
              </a:ext>
            </a:extLst>
          </p:cNvPr>
          <p:cNvSpPr txBox="1"/>
          <p:nvPr/>
        </p:nvSpPr>
        <p:spPr>
          <a:xfrm>
            <a:off x="913924" y="1208280"/>
            <a:ext cx="6229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Q1N Steel: (low carbon-low alloy)- Susceptible to TE</a:t>
            </a:r>
            <a:r>
              <a:rPr lang="en-C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6946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5694</TotalTime>
  <Words>1325</Words>
  <Application>Microsoft Office PowerPoint</Application>
  <PresentationFormat>Widescreen</PresentationFormat>
  <Paragraphs>295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Cambria Math</vt:lpstr>
      <vt:lpstr>Lucida Sans Unicode</vt:lpstr>
      <vt:lpstr>Symbol</vt:lpstr>
      <vt:lpstr>Times New Roman</vt:lpstr>
      <vt:lpstr>TimesNewRomanPSMT</vt:lpstr>
      <vt:lpstr>Verdana</vt:lpstr>
      <vt:lpstr>Wingdings</vt:lpstr>
      <vt:lpstr>Wingdings 2</vt:lpstr>
      <vt:lpstr>Wingdings 3</vt:lpstr>
      <vt:lpstr>Concourse</vt:lpstr>
      <vt:lpstr>Separating  Microstructural and Stress Effects on MBN Energy Parameter in Temper Embrittled Steel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KASHEFI, Amir, H. [STUDENT]</cp:lastModifiedBy>
  <cp:revision>324</cp:revision>
  <dcterms:created xsi:type="dcterms:W3CDTF">2020-11-29T16:14:21Z</dcterms:created>
  <dcterms:modified xsi:type="dcterms:W3CDTF">2022-05-07T23:09:50Z</dcterms:modified>
</cp:coreProperties>
</file>